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0575493" y="1491508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685776" y="4697360"/>
            <a:ext cx="10822035" cy="81935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Picture Placeholder 2"/>
          <p:cNvSpPr/>
          <p:nvPr>
            <p:ph type="pic" idx="13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685800" y="5516714"/>
            <a:ext cx="10820400" cy="7019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1024467" y="3649133"/>
            <a:ext cx="10130516" cy="99906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/>
          <p:nvPr>
            <p:ph type="title"/>
          </p:nvPr>
        </p:nvSpPr>
        <p:spPr>
          <a:xfrm>
            <a:off x="1024467" y="753532"/>
            <a:ext cx="10151534" cy="260449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1303864" y="3365555"/>
            <a:ext cx="9592738" cy="4444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ext Placeholder 3"/>
          <p:cNvSpPr/>
          <p:nvPr>
            <p:ph type="body" sz="quarter" idx="13"/>
          </p:nvPr>
        </p:nvSpPr>
        <p:spPr>
          <a:xfrm>
            <a:off x="1024467" y="3959862"/>
            <a:ext cx="10151534" cy="679872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19" name="TextBox 8"/>
          <p:cNvSpPr txBox="1"/>
          <p:nvPr/>
        </p:nvSpPr>
        <p:spPr>
          <a:xfrm>
            <a:off x="476250" y="557817"/>
            <a:ext cx="609600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0" name="TextBox 9"/>
          <p:cNvSpPr txBox="1"/>
          <p:nvPr/>
        </p:nvSpPr>
        <p:spPr>
          <a:xfrm>
            <a:off x="10984230" y="2325657"/>
            <a:ext cx="60960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>
            <a:off x="1024495" y="1124701"/>
            <a:ext cx="10146187" cy="251183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024467" y="3648314"/>
            <a:ext cx="10144654" cy="99988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ext Placeholder 3"/>
          <p:cNvSpPr/>
          <p:nvPr>
            <p:ph type="body" sz="quarter" idx="13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1" name="Text Placeholder 4"/>
          <p:cNvSpPr/>
          <p:nvPr>
            <p:ph type="body" sz="quarter" idx="14"/>
          </p:nvPr>
        </p:nvSpPr>
        <p:spPr>
          <a:xfrm>
            <a:off x="4368800" y="2201333"/>
            <a:ext cx="3456433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42" name="Text Placeholder 3"/>
          <p:cNvSpPr/>
          <p:nvPr>
            <p:ph type="body" sz="quarter" idx="15"/>
          </p:nvPr>
        </p:nvSpPr>
        <p:spPr>
          <a:xfrm>
            <a:off x="4366857" y="2904066"/>
            <a:ext cx="3456433" cy="33146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3" name="Text Placeholder 4"/>
          <p:cNvSpPr/>
          <p:nvPr>
            <p:ph type="body" sz="quarter" idx="16"/>
          </p:nvPr>
        </p:nvSpPr>
        <p:spPr>
          <a:xfrm>
            <a:off x="8051800" y="2192865"/>
            <a:ext cx="3456433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44" name="Text Placeholder 3"/>
          <p:cNvSpPr/>
          <p:nvPr>
            <p:ph type="body" sz="quarter" idx="17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quarter" idx="1"/>
          </p:nvPr>
        </p:nvSpPr>
        <p:spPr>
          <a:xfrm>
            <a:off x="688617" y="4191000"/>
            <a:ext cx="3451583" cy="68276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Picture Placeholder 2"/>
          <p:cNvSpPr/>
          <p:nvPr>
            <p:ph type="pic" sz="quarter" idx="13"/>
          </p:nvPr>
        </p:nvSpPr>
        <p:spPr>
          <a:xfrm>
            <a:off x="688617" y="2362200"/>
            <a:ext cx="3451583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5" name="Text Placeholder 3"/>
          <p:cNvSpPr/>
          <p:nvPr>
            <p:ph type="body" sz="quarter" idx="14"/>
          </p:nvPr>
        </p:nvSpPr>
        <p:spPr>
          <a:xfrm>
            <a:off x="688617" y="4873764"/>
            <a:ext cx="3451583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56" name="Text Placeholder 4"/>
          <p:cNvSpPr/>
          <p:nvPr>
            <p:ph type="body" sz="quarter" idx="15"/>
          </p:nvPr>
        </p:nvSpPr>
        <p:spPr>
          <a:xfrm>
            <a:off x="4374262" y="4191000"/>
            <a:ext cx="3448935" cy="682766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57" name="Picture Placeholder 2"/>
          <p:cNvSpPr/>
          <p:nvPr>
            <p:ph type="pic" sz="quarter" idx="16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8" name="Text Placeholder 3"/>
          <p:cNvSpPr/>
          <p:nvPr>
            <p:ph type="body" sz="quarter" idx="17"/>
          </p:nvPr>
        </p:nvSpPr>
        <p:spPr>
          <a:xfrm>
            <a:off x="4374264" y="4873762"/>
            <a:ext cx="3448935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59" name="Text Placeholder 4"/>
          <p:cNvSpPr/>
          <p:nvPr>
            <p:ph type="body" sz="quarter" idx="18"/>
          </p:nvPr>
        </p:nvSpPr>
        <p:spPr>
          <a:xfrm>
            <a:off x="8049731" y="4191000"/>
            <a:ext cx="3456469" cy="682766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60" name="Picture Placeholder 2"/>
          <p:cNvSpPr/>
          <p:nvPr>
            <p:ph type="pic" sz="quarter" idx="19"/>
          </p:nvPr>
        </p:nvSpPr>
        <p:spPr>
          <a:xfrm>
            <a:off x="8049855" y="2362200"/>
            <a:ext cx="3447879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1" name="Text Placeholder 3"/>
          <p:cNvSpPr/>
          <p:nvPr>
            <p:ph type="body" sz="quarter" idx="20"/>
          </p:nvPr>
        </p:nvSpPr>
        <p:spPr>
          <a:xfrm>
            <a:off x="8049731" y="4873761"/>
            <a:ext cx="3452446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idx="1"/>
          </p:nvPr>
        </p:nvSpPr>
        <p:spPr>
          <a:xfrm>
            <a:off x="685800" y="2194559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itle Text"/>
          <p:cNvSpPr txBox="1"/>
          <p:nvPr>
            <p:ph type="title"/>
          </p:nvPr>
        </p:nvSpPr>
        <p:spPr>
          <a:xfrm>
            <a:off x="9448800" y="745066"/>
            <a:ext cx="2057400" cy="3903134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half" idx="1"/>
          </p:nvPr>
        </p:nvSpPr>
        <p:spPr>
          <a:xfrm>
            <a:off x="1024465" y="745067"/>
            <a:ext cx="8204202" cy="390313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/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</a:lvl1pPr>
            <a:lvl2pPr marL="0" indent="457200" algn="r">
              <a:buSzTx/>
              <a:buFontTx/>
              <a:buNone/>
            </a:lvl2pPr>
            <a:lvl3pPr marL="0" indent="914400" algn="r">
              <a:buSzTx/>
              <a:buFontTx/>
              <a:buNone/>
            </a:lvl3pPr>
            <a:lvl4pPr marL="0" indent="1371600" algn="r">
              <a:buSzTx/>
              <a:buFontTx/>
              <a:buNone/>
            </a:lvl4pPr>
            <a:lvl5pPr marL="0" indent="1828800" algn="r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800"/>
            </a:lvl1pPr>
            <a:lvl2pPr marL="0" indent="457200">
              <a:buSzTx/>
              <a:buFontTx/>
              <a:buNone/>
              <a:defRPr sz="2800"/>
            </a:lvl2pPr>
            <a:lvl3pPr marL="0" indent="914400">
              <a:buSzTx/>
              <a:buFontTx/>
              <a:buNone/>
              <a:defRPr sz="2800"/>
            </a:lvl3pPr>
            <a:lvl4pPr marL="0" indent="1371600">
              <a:buSzTx/>
              <a:buFontTx/>
              <a:buNone/>
              <a:defRPr sz="2800"/>
            </a:lvl4pPr>
            <a:lvl5pPr marL="0" indent="1828800"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8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quarter" idx="13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7861237" y="751241"/>
            <a:ext cx="3644963" cy="54674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08659" marR="0" indent="-25145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1938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685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431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6003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30575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5147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971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Documents/mum/course/ML/MUMMachineLearning/firstProject/diabetes_svm_lr.ipynb#3.3-validate-curve-of-SVM" TargetMode="External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Documents/mum/course/ML/MUMMachineLearning/firstProject/diabetes_svm_lr.ipynb#3.4-validate-curve-of-Logistic-Regression" TargetMode="External"/><Relationship Id="rId3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Documents/mum/course/ML/MUMMachineLearning/firstProject/diabetes_svm_lr.ipynb#5.1-AUC-of-Logistic-Regression" TargetMode="External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888/notebooks/Documents/mum/course/ML/MUMMachineLearning/firstProject/diabetes_svm_lr.ipynb#5.2-AUC-of-SVM" TargetMode="External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MLMaster</a:t>
            </a:r>
          </a:p>
        </p:txBody>
      </p:sp>
      <p:sp>
        <p:nvSpPr>
          <p:cNvPr id="191" name="副标题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Group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EDA</a:t>
            </a:r>
          </a:p>
        </p:txBody>
      </p:sp>
      <p:sp>
        <p:nvSpPr>
          <p:cNvPr id="19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KNN</a:t>
            </a:r>
          </a:p>
        </p:txBody>
      </p:sp>
      <p:sp>
        <p:nvSpPr>
          <p:cNvPr id="19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b="1" cap="none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learn curve of SVM</a:t>
            </a:r>
          </a:p>
        </p:txBody>
      </p:sp>
      <p:sp>
        <p:nvSpPr>
          <p:cNvPr id="20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850" y="2587372"/>
            <a:ext cx="4940300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标题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b="1" cap="none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learn curve of Logistic Regression</a:t>
            </a:r>
          </a:p>
        </p:txBody>
      </p:sp>
      <p:sp>
        <p:nvSpPr>
          <p:cNvPr id="20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850" y="2587372"/>
            <a:ext cx="4940300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标题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4700"/>
              </a:lnSpc>
              <a:defRPr b="1" cap="none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validate curve of SVM</a:t>
            </a:r>
            <a:r>
              <a:rPr>
                <a:solidFill>
                  <a:srgbClr val="337AB7"/>
                </a:solidFill>
                <a:hlinkClick r:id="rId2" invalidUrl="" action="" tgtFrame="" tooltip="" history="1" highlightClick="0" endSnd="0"/>
              </a:rPr>
              <a:t>¶</a:t>
            </a:r>
          </a:p>
        </p:txBody>
      </p:sp>
      <p:sp>
        <p:nvSpPr>
          <p:cNvPr id="20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2850" y="2542922"/>
            <a:ext cx="4940300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4700"/>
              </a:lnSpc>
              <a:defRPr b="1" cap="none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validate curve of Logistic Regression</a:t>
            </a:r>
            <a:r>
              <a:rPr>
                <a:solidFill>
                  <a:srgbClr val="337AB7"/>
                </a:solidFill>
                <a:hlinkClick r:id="rId2" invalidUrl="" action="" tgtFrame="" tooltip="" history="1" highlightClick="0" endSnd="0"/>
              </a:rPr>
              <a:t>¶</a:t>
            </a:r>
          </a:p>
        </p:txBody>
      </p:sp>
      <p:sp>
        <p:nvSpPr>
          <p:cNvPr id="21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2850" y="2542922"/>
            <a:ext cx="4940300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4700"/>
              </a:lnSpc>
              <a:defRPr b="1" cap="none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AUC of Logistic Regression</a:t>
            </a:r>
            <a:r>
              <a:rPr>
                <a:solidFill>
                  <a:srgbClr val="337AB7"/>
                </a:solidFill>
                <a:hlinkClick r:id="rId2" invalidUrl="" action="" tgtFrame="" tooltip="" history="1" highlightClick="0" endSnd="0"/>
              </a:rPr>
              <a:t>¶</a:t>
            </a:r>
          </a:p>
        </p:txBody>
      </p:sp>
      <p:sp>
        <p:nvSpPr>
          <p:cNvPr id="21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docker to run 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0150" y="2587372"/>
            <a:ext cx="4965700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UC of SVM¶"/>
          <p:cNvSpPr txBox="1"/>
          <p:nvPr/>
        </p:nvSpPr>
        <p:spPr>
          <a:xfrm>
            <a:off x="7418565" y="1025132"/>
            <a:ext cx="1990370" cy="76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4700"/>
              </a:lnSpc>
              <a:defRPr b="1"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AUC of SVM</a:t>
            </a:r>
            <a:r>
              <a:rPr>
                <a:solidFill>
                  <a:srgbClr val="337AB7"/>
                </a:solidFill>
                <a:hlinkClick r:id="rId2" invalidUrl="" action="" tgtFrame="" tooltip="" history="1" highlightClick="0" endSnd="0"/>
              </a:rPr>
              <a:t>¶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3500" y="1682750"/>
            <a:ext cx="4965700" cy="349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水汽尾迹">
  <a:themeElements>
    <a:clrScheme name="水汽尾迹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水汽尾迹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水汽尾迹">
  <a:themeElements>
    <a:clrScheme name="水汽尾迹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水汽尾迹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