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0" r:id="rId6"/>
    <p:sldId id="265" r:id="rId7"/>
    <p:sldId id="266" r:id="rId8"/>
    <p:sldId id="26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/>
      <a:tcStyle>
        <a:tcBdr/>
        <a:fill>
          <a:solidFill>
            <a:srgbClr val="FB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/>
      <a:tcStyle>
        <a:tcBdr/>
        <a:fill>
          <a:solidFill>
            <a:srgbClr val="E8EF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573070"/>
      </p:ext>
    </p:extLst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33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98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54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45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35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39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7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2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76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3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65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5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9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7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4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73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Documents/mum/course/ML/MUMMachineLearning/firstProject/diabetes_svm_lr.ipynb#5.2-AUC-of-SV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cuments/mum/course/ML/MUMMachineLearning/firstProject/diabetes_svm_lr.ipynb#5.2-AUC-of-SV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cuments/mum/course/ML/MUMMachineLearning/firstProject/diabetes_svm_lr.ipynb#5.2-AUC-of-SV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cuments/mum/course/ML/MUMMachineLearning/firstProject/diabetes_svm_lr.ipynb#5.2-AUC-of-SV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MLMaster</a:t>
            </a:r>
          </a:p>
        </p:txBody>
      </p:sp>
      <p:sp>
        <p:nvSpPr>
          <p:cNvPr id="191" name="副标题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t>Group 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UC of SVM¶"/>
          <p:cNvSpPr txBox="1"/>
          <p:nvPr/>
        </p:nvSpPr>
        <p:spPr>
          <a:xfrm>
            <a:off x="876523" y="676789"/>
            <a:ext cx="6226867" cy="5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solidFill>
                  <a:srgbClr val="00B050"/>
                </a:solidFill>
              </a:rPr>
              <a:t>Random Forest</a:t>
            </a:r>
            <a:endParaRPr dirty="0">
              <a:solidFill>
                <a:srgbClr val="00B050"/>
              </a:solidFill>
              <a:hlinkClick r:id="rId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7" y="290377"/>
            <a:ext cx="4937013" cy="33095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6" y="1655223"/>
            <a:ext cx="5094106" cy="34649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02" y="3599923"/>
            <a:ext cx="4764097" cy="32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KNN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03" y="3534851"/>
            <a:ext cx="4606562" cy="30675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252412"/>
            <a:ext cx="4288427" cy="29252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6" y="1585497"/>
            <a:ext cx="5664517" cy="3898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200" b="1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smtClean="0">
                <a:solidFill>
                  <a:srgbClr val="00B050"/>
                </a:solidFill>
              </a:rPr>
              <a:t>SVM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916" y="1470680"/>
            <a:ext cx="4967158" cy="351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8166" y="33383"/>
            <a:ext cx="4940300" cy="358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16676" y="3614784"/>
            <a:ext cx="4302203" cy="302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200" b="1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smtClean="0">
                <a:solidFill>
                  <a:srgbClr val="00B050"/>
                </a:solidFill>
              </a:rPr>
              <a:t>Logistic </a:t>
            </a:r>
            <a:r>
              <a:rPr dirty="0">
                <a:solidFill>
                  <a:srgbClr val="00B050"/>
                </a:solidFill>
              </a:rPr>
              <a:t>Regression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924" y="1627958"/>
            <a:ext cx="4940300" cy="349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7634" y="0"/>
            <a:ext cx="4940300" cy="358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6001" y="3527698"/>
            <a:ext cx="4846501" cy="3408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C of SVM¶"/>
          <p:cNvSpPr txBox="1"/>
          <p:nvPr/>
        </p:nvSpPr>
        <p:spPr>
          <a:xfrm>
            <a:off x="1120363" y="755166"/>
            <a:ext cx="6226867" cy="5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solidFill>
                  <a:srgbClr val="00B050"/>
                </a:solidFill>
              </a:rPr>
              <a:t>AUTOML</a:t>
            </a:r>
            <a:endParaRPr dirty="0">
              <a:solidFill>
                <a:srgbClr val="00B050"/>
              </a:solidFill>
              <a:hlinkClick r:id="rId2"/>
            </a:endParaRPr>
          </a:p>
        </p:txBody>
      </p:sp>
      <p:sp>
        <p:nvSpPr>
          <p:cNvPr id="4" name="AUC of SVM¶"/>
          <p:cNvSpPr txBox="1"/>
          <p:nvPr/>
        </p:nvSpPr>
        <p:spPr>
          <a:xfrm>
            <a:off x="1050695" y="1525874"/>
            <a:ext cx="9817602" cy="4914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>
                <a:solidFill>
                  <a:srgbClr val="00B050"/>
                </a:solidFill>
                <a:hlinkClick r:id="rId2"/>
              </a:rPr>
              <a:t>import </a:t>
            </a:r>
            <a:r>
              <a:rPr lang="en-US" altLang="zh-CN" dirty="0" err="1" smtClean="0">
                <a:solidFill>
                  <a:srgbClr val="00B050"/>
                </a:solidFill>
                <a:hlinkClick r:id="rId2"/>
              </a:rPr>
              <a:t>autosklearn.classification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u="sng" dirty="0">
                <a:solidFill>
                  <a:srgbClr val="00B050"/>
                </a:solidFill>
              </a:rPr>
              <a:t>import </a:t>
            </a:r>
            <a:r>
              <a:rPr lang="en-US" altLang="zh-CN" u="sng" dirty="0" err="1" smtClean="0">
                <a:solidFill>
                  <a:srgbClr val="00B050"/>
                </a:solidFill>
              </a:rPr>
              <a:t>sklearn.metrics</a:t>
            </a:r>
            <a:endParaRPr lang="en-US" altLang="zh-CN" u="sng" dirty="0" smtClean="0">
              <a:solidFill>
                <a:srgbClr val="00B050"/>
              </a:solidFill>
              <a:hlinkClick r:id="rId2"/>
            </a:endParaRP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err="1">
                <a:solidFill>
                  <a:srgbClr val="00B050"/>
                </a:solidFill>
                <a:hlinkClick r:id="rId2"/>
              </a:rPr>
              <a:t>cls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 = </a:t>
            </a:r>
            <a:r>
              <a:rPr lang="en-US" dirty="0" err="1">
                <a:solidFill>
                  <a:srgbClr val="00B050"/>
                </a:solidFill>
                <a:hlinkClick r:id="rId2"/>
              </a:rPr>
              <a:t>autosklearn.classification.AutoSklearnClassifier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>()</a:t>
            </a: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err="1">
                <a:solidFill>
                  <a:srgbClr val="00B050"/>
                </a:solidFill>
                <a:hlinkClick r:id="rId2"/>
              </a:rPr>
              <a:t>cls.fit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(</a:t>
            </a:r>
            <a:r>
              <a:rPr lang="en-US" dirty="0" err="1">
                <a:solidFill>
                  <a:srgbClr val="00B050"/>
                </a:solidFill>
                <a:hlinkClick r:id="rId2"/>
              </a:rPr>
              <a:t>X_train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, </a:t>
            </a:r>
            <a:r>
              <a:rPr lang="en-US" dirty="0" err="1">
                <a:solidFill>
                  <a:srgbClr val="00B050"/>
                </a:solidFill>
                <a:hlinkClick r:id="rId2"/>
              </a:rPr>
              <a:t>Y_train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>)</a:t>
            </a: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00B050"/>
                </a:solidFill>
                <a:hlinkClick r:id="rId2"/>
              </a:rPr>
              <a:t>predictions = </a:t>
            </a:r>
            <a:r>
              <a:rPr lang="en-US" dirty="0" err="1">
                <a:solidFill>
                  <a:srgbClr val="00B050"/>
                </a:solidFill>
                <a:hlinkClick r:id="rId2"/>
              </a:rPr>
              <a:t>cls.predict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(</a:t>
            </a:r>
            <a:r>
              <a:rPr lang="en-US" dirty="0" err="1">
                <a:solidFill>
                  <a:srgbClr val="00B050"/>
                </a:solidFill>
                <a:hlinkClick r:id="rId2"/>
              </a:rPr>
              <a:t>X_test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>) </a:t>
            </a: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smtClean="0">
                <a:solidFill>
                  <a:srgbClr val="00B050"/>
                </a:solidFill>
                <a:hlinkClick r:id="rId2"/>
              </a:rPr>
              <a:t>print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("Accuracy score", </a:t>
            </a:r>
            <a:r>
              <a:rPr lang="en-US" dirty="0" err="1">
                <a:solidFill>
                  <a:srgbClr val="00B050"/>
                </a:solidFill>
                <a:hlinkClick r:id="rId2"/>
              </a:rPr>
              <a:t>sklearn.metrics.accuracy_score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(</a:t>
            </a:r>
            <a:r>
              <a:rPr lang="en-US" dirty="0" err="1">
                <a:solidFill>
                  <a:srgbClr val="00B050"/>
                </a:solidFill>
                <a:hlinkClick r:id="rId2"/>
              </a:rPr>
              <a:t>Y_test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, predictions))</a:t>
            </a:r>
            <a:endParaRPr lang="en-US" dirty="0">
              <a:solidFill>
                <a:srgbClr val="00B050"/>
              </a:solidFill>
              <a:hlinkClick r:id="rId2"/>
            </a:endParaRP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solidFill>
                <a:srgbClr val="00B050"/>
              </a:solidFill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C of SVM¶"/>
          <p:cNvSpPr txBox="1"/>
          <p:nvPr/>
        </p:nvSpPr>
        <p:spPr>
          <a:xfrm>
            <a:off x="1120363" y="755166"/>
            <a:ext cx="6226867" cy="5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solidFill>
                  <a:srgbClr val="00B050"/>
                </a:solidFill>
              </a:rPr>
              <a:t>AUTOML</a:t>
            </a:r>
            <a:endParaRPr dirty="0">
              <a:solidFill>
                <a:srgbClr val="00B050"/>
              </a:solidFill>
              <a:hlinkClick r:id="rId2"/>
            </a:endParaRPr>
          </a:p>
        </p:txBody>
      </p:sp>
      <p:sp>
        <p:nvSpPr>
          <p:cNvPr id="3" name="AUC of SVM¶"/>
          <p:cNvSpPr txBox="1"/>
          <p:nvPr/>
        </p:nvSpPr>
        <p:spPr>
          <a:xfrm>
            <a:off x="1120363" y="1691337"/>
            <a:ext cx="6226867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solidFill>
                  <a:srgbClr val="00B050"/>
                </a:solidFill>
              </a:rPr>
              <a:t>Using Docker to run it</a:t>
            </a: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smtClean="0">
                <a:solidFill>
                  <a:srgbClr val="00B050"/>
                </a:solidFill>
                <a:hlinkClick r:id="rId2"/>
              </a:rPr>
              <a:t>On laptop, spend around 1 hour to </a:t>
            </a:r>
            <a:r>
              <a:rPr lang="en-US" dirty="0" err="1" smtClean="0">
                <a:solidFill>
                  <a:srgbClr val="00B050"/>
                </a:solidFill>
                <a:hlinkClick r:id="rId2"/>
              </a:rPr>
              <a:t>traing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> it</a:t>
            </a: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smtClean="0">
                <a:solidFill>
                  <a:srgbClr val="00B050"/>
                </a:solidFill>
                <a:hlinkClick r:id="rId2"/>
              </a:rPr>
              <a:t>The result is 0.74 </a:t>
            </a:r>
          </a:p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solidFill>
                <a:srgbClr val="00B050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10450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C of SVM¶"/>
          <p:cNvSpPr txBox="1"/>
          <p:nvPr/>
        </p:nvSpPr>
        <p:spPr>
          <a:xfrm>
            <a:off x="1120363" y="755166"/>
            <a:ext cx="6226867" cy="5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4700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solidFill>
                  <a:srgbClr val="00B050"/>
                </a:solidFill>
              </a:rPr>
              <a:t>Docker and API</a:t>
            </a:r>
            <a:endParaRPr dirty="0">
              <a:solidFill>
                <a:srgbClr val="00B050"/>
              </a:solidFill>
              <a:hlinkClick r:id="rId2"/>
            </a:endParaRPr>
          </a:p>
        </p:txBody>
      </p:sp>
      <p:sp>
        <p:nvSpPr>
          <p:cNvPr id="3" name="AUC of SVM¶"/>
          <p:cNvSpPr txBox="1"/>
          <p:nvPr/>
        </p:nvSpPr>
        <p:spPr>
          <a:xfrm>
            <a:off x="879566" y="1656503"/>
            <a:ext cx="10511245" cy="310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ts val="4700"/>
              </a:lnSpc>
              <a:buAutoNum type="arabicPeriod"/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Build a </a:t>
            </a:r>
            <a:r>
              <a:rPr lang="en-US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docker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base on 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felixleung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/auto-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sklearn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 of hub.docker.io</a:t>
            </a:r>
          </a:p>
          <a:p>
            <a:pPr marL="457200" indent="-457200">
              <a:lnSpc>
                <a:spcPts val="4700"/>
              </a:lnSpc>
              <a:buAutoNum type="arabicPeriod"/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Uploader 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docker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 image to hub.docker.io named </a:t>
            </a:r>
            <a:r>
              <a:rPr lang="en-US" altLang="zh-CN" sz="2200" b="1" dirty="0" smtClean="0">
                <a:solidFill>
                  <a:srgbClr val="92D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by </a:t>
            </a:r>
            <a:r>
              <a:rPr lang="en-US" altLang="zh-CN" sz="2200" b="1" dirty="0" smtClean="0">
                <a:solidFill>
                  <a:srgbClr val="92D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"/>
              </a:rPr>
              <a:t>tedyyan/</a:t>
            </a:r>
            <a:r>
              <a:rPr lang="en-US" altLang="zh-CN" sz="2200" b="1" dirty="0" err="1" smtClean="0">
                <a:solidFill>
                  <a:srgbClr val="92D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"/>
              </a:rPr>
              <a:t>mumml</a:t>
            </a:r>
            <a:r>
              <a:rPr lang="en-US" altLang="zh-CN" sz="2200" b="1" dirty="0" smtClean="0">
                <a:solidFill>
                  <a:srgbClr val="92D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"/>
              </a:rPr>
              <a:t> </a:t>
            </a:r>
            <a:endParaRPr lang="en-US" altLang="zh-CN" sz="2200" b="1" dirty="0">
              <a:solidFill>
                <a:srgbClr val="92D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hlinkClick r:id="rId2"/>
            </a:endParaRPr>
          </a:p>
          <a:p>
            <a:pPr marL="457200" indent="-457200">
              <a:lnSpc>
                <a:spcPts val="4700"/>
              </a:lnSpc>
              <a:buAutoNum type="arabicPeriod"/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docker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 run -it -v D:/CSTech/_AI/ml/mum:/opt/nb -p 8889:8888 -p 5000:80 tedyyan/</a:t>
            </a: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mumml</a:t>
            </a:r>
            <a:r>
              <a:rPr lang="en-US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 </a:t>
            </a:r>
            <a:r>
              <a:rPr lang="en-US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/</a:t>
            </a:r>
            <a:r>
              <a:rPr lang="en-US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bin/bash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hlinkClick r:id="rId2"/>
            </a:endParaRPr>
          </a:p>
          <a:p>
            <a:pPr marL="457200" indent="-457200">
              <a:lnSpc>
                <a:spcPts val="4700"/>
              </a:lnSpc>
              <a:buAutoNum type="arabicPeriod"/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Use Flask create a API and can save 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RFModle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 to file.</a:t>
            </a:r>
            <a:endParaRPr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264110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水汽尾迹">
  <a:themeElements>
    <a:clrScheme name="水汽尾迹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水汽尾迹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109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Helvetica Neue</vt:lpstr>
      <vt:lpstr>华文新魏</vt:lpstr>
      <vt:lpstr>方正姚体</vt:lpstr>
      <vt:lpstr>Arial</vt:lpstr>
      <vt:lpstr>Century Gothic</vt:lpstr>
      <vt:lpstr>Trebuchet MS</vt:lpstr>
      <vt:lpstr>Wingdings 3</vt:lpstr>
      <vt:lpstr>平面</vt:lpstr>
      <vt:lpstr>Group MLMaster</vt:lpstr>
      <vt:lpstr>PowerPoint 演示文稿</vt:lpstr>
      <vt:lpstr>KNN</vt:lpstr>
      <vt:lpstr>SVM</vt:lpstr>
      <vt:lpstr>Logistic Regression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MLMaster</dc:title>
  <cp:lastModifiedBy>Yan Teddy</cp:lastModifiedBy>
  <cp:revision>50</cp:revision>
  <dcterms:modified xsi:type="dcterms:W3CDTF">2019-07-30T23:18:25Z</dcterms:modified>
</cp:coreProperties>
</file>