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Group </a:t>
            </a:r>
            <a:r>
              <a:rPr lang="en-US" altLang="zh-CN" dirty="0" err="1" smtClean="0"/>
              <a:t>MLMaster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Group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48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48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2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3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7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ensemble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07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to run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882142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23</TotalTime>
  <Words>15</Words>
  <Application>Microsoft Office PowerPoint</Application>
  <PresentationFormat>宽屏</PresentationFormat>
  <Paragraphs>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Century Gothic</vt:lpstr>
      <vt:lpstr>水汽尾迹</vt:lpstr>
      <vt:lpstr>Group MLMaster</vt:lpstr>
      <vt:lpstr>EDA</vt:lpstr>
      <vt:lpstr>KNN</vt:lpstr>
      <vt:lpstr>MF</vt:lpstr>
      <vt:lpstr>SVM</vt:lpstr>
      <vt:lpstr>LOGIT</vt:lpstr>
      <vt:lpstr>ensemble</vt:lpstr>
      <vt:lpstr>AUTOML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MLMaster</dc:title>
  <dc:creator>Yan Teddy</dc:creator>
  <cp:lastModifiedBy>Yan Teddy</cp:lastModifiedBy>
  <cp:revision>8</cp:revision>
  <dcterms:created xsi:type="dcterms:W3CDTF">2019-07-29T19:12:03Z</dcterms:created>
  <dcterms:modified xsi:type="dcterms:W3CDTF">2019-07-29T19:35:51Z</dcterms:modified>
</cp:coreProperties>
</file>