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63" r:id="rId2"/>
    <p:sldId id="262" r:id="rId3"/>
    <p:sldId id="257" r:id="rId4"/>
    <p:sldId id="261" r:id="rId5"/>
    <p:sldId id="260" r:id="rId6"/>
    <p:sldId id="264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901C-DE1C-464E-AD53-48F9625A7846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BD059-884E-4CDE-8865-C5009570CA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3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09C98-3B8B-43F3-A9B0-0D8F5B123DD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47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77D8-7B49-4EC0-A8CD-651EEA168F7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B1F4-EA87-4F7E-940A-57417C2925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7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77D8-7B49-4EC0-A8CD-651EEA168F7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B1F4-EA87-4F7E-940A-57417C2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7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77D8-7B49-4EC0-A8CD-651EEA168F7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B1F4-EA87-4F7E-940A-57417C2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1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77D8-7B49-4EC0-A8CD-651EEA168F7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B1F4-EA87-4F7E-940A-57417C2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77D8-7B49-4EC0-A8CD-651EEA168F7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B1F4-EA87-4F7E-940A-57417C2925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0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77D8-7B49-4EC0-A8CD-651EEA168F7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B1F4-EA87-4F7E-940A-57417C2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77D8-7B49-4EC0-A8CD-651EEA168F7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B1F4-EA87-4F7E-940A-57417C2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5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77D8-7B49-4EC0-A8CD-651EEA168F7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B1F4-EA87-4F7E-940A-57417C2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3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77D8-7B49-4EC0-A8CD-651EEA168F7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B1F4-EA87-4F7E-940A-57417C2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85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D077D8-7B49-4EC0-A8CD-651EEA168F7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26B1F4-EA87-4F7E-940A-57417C2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60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77D8-7B49-4EC0-A8CD-651EEA168F7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B1F4-EA87-4F7E-940A-57417C2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1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D077D8-7B49-4EC0-A8CD-651EEA168F7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26B1F4-EA87-4F7E-940A-57417C2925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92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73413" y="1463039"/>
            <a:ext cx="10515600" cy="102956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Food Mission</a:t>
            </a:r>
            <a:endParaRPr lang="zh-TW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97AF948-E661-4F4A-8F5F-88DBB37661CD}"/>
              </a:ext>
            </a:extLst>
          </p:cNvPr>
          <p:cNvSpPr txBox="1">
            <a:spLocks/>
          </p:cNvSpPr>
          <p:nvPr/>
        </p:nvSpPr>
        <p:spPr>
          <a:xfrm>
            <a:off x="9069186" y="4371284"/>
            <a:ext cx="2467495" cy="24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Group 5</a:t>
            </a:r>
          </a:p>
          <a:p>
            <a:r>
              <a:rPr lang="zh-TW" altLang="en-US" dirty="0" smtClean="0"/>
              <a:t>鄭棕升</a:t>
            </a:r>
            <a:r>
              <a:rPr lang="en-US" altLang="zh-TW" dirty="0" smtClean="0"/>
              <a:t>  </a:t>
            </a:r>
            <a:r>
              <a:rPr lang="zh-TW" altLang="en-US" dirty="0" smtClean="0"/>
              <a:t>周彥丞</a:t>
            </a:r>
          </a:p>
          <a:p>
            <a:r>
              <a:rPr lang="zh-TW" altLang="en-US" dirty="0" smtClean="0"/>
              <a:t>高正玥  鄭綽偉</a:t>
            </a:r>
          </a:p>
          <a:p>
            <a:r>
              <a:rPr lang="zh-TW" altLang="en-US" dirty="0" smtClean="0"/>
              <a:t>鄭俊祥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6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中央專用的</a:t>
            </a:r>
            <a:r>
              <a:rPr lang="en-US" altLang="zh-TW" sz="2800" dirty="0" smtClean="0"/>
              <a:t>food panda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/>
              <a:t>互惠</a:t>
            </a:r>
            <a:r>
              <a:rPr lang="zh-TW" altLang="en-US" sz="2800" dirty="0" smtClean="0"/>
              <a:t>互利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用外送服務換報酬 </a:t>
            </a:r>
            <a:r>
              <a:rPr lang="en-US" altLang="zh-TW" sz="2800" dirty="0" err="1" smtClean="0"/>
              <a:t>e.g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錢、飲料</a:t>
            </a:r>
            <a:r>
              <a:rPr lang="en-US" altLang="zh-TW" sz="2800" dirty="0" smtClean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01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FEFBA-0822-4633-9878-CCF73A09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041"/>
            <a:ext cx="10515600" cy="3097167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界面示意圖</a:t>
            </a:r>
          </a:p>
        </p:txBody>
      </p:sp>
    </p:spTree>
    <p:extLst>
      <p:ext uri="{BB962C8B-B14F-4D97-AF65-F5344CB8AC3E}">
        <p14:creationId xmlns:p14="http://schemas.microsoft.com/office/powerpoint/2010/main" val="19611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966" y="1975557"/>
            <a:ext cx="2160000" cy="43776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439" y="1975557"/>
            <a:ext cx="2160000" cy="434291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796968" y="1080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登入界面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358870" y="10806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個人資料界面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5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5424"/>
            <a:ext cx="2160000" cy="434291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726" y="1845424"/>
            <a:ext cx="2160000" cy="433143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445" y="1845424"/>
            <a:ext cx="2160000" cy="43200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5225320" y="11388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餐廳菜單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164517" y="11388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投稿界面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420622" y="11388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任務列表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8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TW" sz="6000" dirty="0" smtClean="0"/>
          </a:p>
          <a:p>
            <a:pPr algn="ctr"/>
            <a:r>
              <a:rPr lang="zh-TW" altLang="en-US" sz="6000" dirty="0" smtClean="0"/>
              <a:t>實</a:t>
            </a:r>
            <a:r>
              <a:rPr lang="zh-TW" altLang="en-US" sz="6000" dirty="0" smtClean="0"/>
              <a:t>作規劃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706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android studio</a:t>
            </a:r>
            <a:r>
              <a:rPr lang="zh-TW" altLang="en-US" dirty="0" smtClean="0"/>
              <a:t>製作</a:t>
            </a:r>
            <a:endParaRPr lang="en-US" altLang="zh-TW" dirty="0" smtClean="0"/>
          </a:p>
          <a:p>
            <a:r>
              <a:rPr lang="zh-TW" altLang="en-US" dirty="0" smtClean="0"/>
              <a:t>時間規</a:t>
            </a:r>
            <a:r>
              <a:rPr lang="zh-TW" altLang="en-US" dirty="0"/>
              <a:t>劃</a:t>
            </a:r>
          </a:p>
        </p:txBody>
      </p:sp>
      <p:grpSp>
        <p:nvGrpSpPr>
          <p:cNvPr id="69" name="群組 68"/>
          <p:cNvGrpSpPr/>
          <p:nvPr/>
        </p:nvGrpSpPr>
        <p:grpSpPr>
          <a:xfrm>
            <a:off x="482323" y="2976839"/>
            <a:ext cx="11415773" cy="3331932"/>
            <a:chOff x="457782" y="3136365"/>
            <a:chExt cx="11415773" cy="3331932"/>
          </a:xfrm>
        </p:grpSpPr>
        <p:grpSp>
          <p:nvGrpSpPr>
            <p:cNvPr id="24" name="群組 23"/>
            <p:cNvGrpSpPr/>
            <p:nvPr/>
          </p:nvGrpSpPr>
          <p:grpSpPr>
            <a:xfrm>
              <a:off x="1048421" y="4657982"/>
              <a:ext cx="10825134" cy="667346"/>
              <a:chOff x="604585" y="4233985"/>
              <a:chExt cx="10825134" cy="667346"/>
            </a:xfrm>
          </p:grpSpPr>
          <p:sp>
            <p:nvSpPr>
              <p:cNvPr id="12" name="文字方塊 11"/>
              <p:cNvSpPr txBox="1"/>
              <p:nvPr/>
            </p:nvSpPr>
            <p:spPr>
              <a:xfrm>
                <a:off x="604585" y="4530368"/>
                <a:ext cx="625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11/7</a:t>
                </a:r>
                <a:endParaRPr lang="zh-TW" altLang="en-US" dirty="0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1811222" y="4531999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11/14</a:t>
                </a:r>
                <a:endParaRPr lang="zh-TW" altLang="en-US" dirty="0"/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3093131" y="4531999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11/21</a:t>
                </a:r>
                <a:endParaRPr lang="zh-TW" altLang="en-US" dirty="0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8101369" y="4530368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12/19</a:t>
                </a:r>
                <a:endParaRPr lang="zh-TW" altLang="en-US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6847641" y="4530368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12/12</a:t>
                </a:r>
                <a:endParaRPr lang="zh-TW" altLang="en-US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5634843" y="4530368"/>
                <a:ext cx="625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12/5</a:t>
                </a:r>
                <a:endParaRPr lang="zh-TW" altLang="en-US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4322664" y="4531999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11/28</a:t>
                </a:r>
                <a:endParaRPr lang="zh-TW" altLang="en-US" dirty="0"/>
              </a:p>
            </p:txBody>
          </p:sp>
          <p:grpSp>
            <p:nvGrpSpPr>
              <p:cNvPr id="21" name="群組 20"/>
              <p:cNvGrpSpPr/>
              <p:nvPr/>
            </p:nvGrpSpPr>
            <p:grpSpPr>
              <a:xfrm>
                <a:off x="838200" y="4233985"/>
                <a:ext cx="10591519" cy="163077"/>
                <a:chOff x="805868" y="4260362"/>
                <a:chExt cx="10591519" cy="163077"/>
              </a:xfrm>
            </p:grpSpPr>
            <p:pic>
              <p:nvPicPr>
                <p:cNvPr id="4" name="圖片 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8200" y="4318001"/>
                  <a:ext cx="10559187" cy="67062"/>
                </a:xfrm>
                <a:prstGeom prst="rect">
                  <a:avLst/>
                </a:prstGeom>
              </p:spPr>
            </p:pic>
            <p:sp>
              <p:nvSpPr>
                <p:cNvPr id="5" name="橢圓 4"/>
                <p:cNvSpPr/>
                <p:nvPr/>
              </p:nvSpPr>
              <p:spPr>
                <a:xfrm>
                  <a:off x="10876177" y="4273975"/>
                  <a:ext cx="158262" cy="1478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橢圓 5"/>
                <p:cNvSpPr/>
                <p:nvPr/>
              </p:nvSpPr>
              <p:spPr>
                <a:xfrm>
                  <a:off x="4582233" y="4268820"/>
                  <a:ext cx="158262" cy="1478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橢圓 6"/>
                <p:cNvSpPr/>
                <p:nvPr/>
              </p:nvSpPr>
              <p:spPr>
                <a:xfrm>
                  <a:off x="3323445" y="4273975"/>
                  <a:ext cx="158262" cy="1478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橢圓 7"/>
                <p:cNvSpPr/>
                <p:nvPr/>
              </p:nvSpPr>
              <p:spPr>
                <a:xfrm>
                  <a:off x="8358599" y="4273974"/>
                  <a:ext cx="158262" cy="1478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橢圓 8"/>
                <p:cNvSpPr/>
                <p:nvPr/>
              </p:nvSpPr>
              <p:spPr>
                <a:xfrm>
                  <a:off x="2064656" y="4266150"/>
                  <a:ext cx="158262" cy="1478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橢圓 9"/>
                <p:cNvSpPr/>
                <p:nvPr/>
              </p:nvSpPr>
              <p:spPr>
                <a:xfrm>
                  <a:off x="5841022" y="4275608"/>
                  <a:ext cx="158262" cy="1478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橢圓 10"/>
                <p:cNvSpPr/>
                <p:nvPr/>
              </p:nvSpPr>
              <p:spPr>
                <a:xfrm>
                  <a:off x="9617387" y="4275608"/>
                  <a:ext cx="158262" cy="1478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橢圓 18"/>
                <p:cNvSpPr/>
                <p:nvPr/>
              </p:nvSpPr>
              <p:spPr>
                <a:xfrm>
                  <a:off x="805868" y="4273977"/>
                  <a:ext cx="158262" cy="1478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橢圓 19"/>
                <p:cNvSpPr/>
                <p:nvPr/>
              </p:nvSpPr>
              <p:spPr>
                <a:xfrm>
                  <a:off x="7099810" y="4260362"/>
                  <a:ext cx="158262" cy="1478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2" name="文字方塊 21"/>
              <p:cNvSpPr txBox="1"/>
              <p:nvPr/>
            </p:nvSpPr>
            <p:spPr>
              <a:xfrm>
                <a:off x="9341445" y="4528094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12/26</a:t>
                </a:r>
                <a:endParaRPr lang="zh-TW" altLang="en-US" dirty="0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10733403" y="4509588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1/2</a:t>
                </a:r>
                <a:endParaRPr lang="zh-TW" altLang="en-US" dirty="0"/>
              </a:p>
            </p:txBody>
          </p:sp>
        </p:grpSp>
        <p:grpSp>
          <p:nvGrpSpPr>
            <p:cNvPr id="58" name="群組 57"/>
            <p:cNvGrpSpPr/>
            <p:nvPr/>
          </p:nvGrpSpPr>
          <p:grpSpPr>
            <a:xfrm>
              <a:off x="457782" y="3136365"/>
              <a:ext cx="3146795" cy="1535232"/>
              <a:chOff x="92794" y="3049281"/>
              <a:chExt cx="3146795" cy="153523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034245" y="3461006"/>
                <a:ext cx="2205344" cy="21348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" name="直線接點 25"/>
              <p:cNvCxnSpPr>
                <a:stCxn id="19" idx="0"/>
              </p:cNvCxnSpPr>
              <p:nvPr/>
            </p:nvCxnSpPr>
            <p:spPr>
              <a:xfrm flipV="1">
                <a:off x="996179" y="3675017"/>
                <a:ext cx="0" cy="9094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7" name="菱形 26"/>
              <p:cNvSpPr/>
              <p:nvPr/>
            </p:nvSpPr>
            <p:spPr>
              <a:xfrm>
                <a:off x="877624" y="3438839"/>
                <a:ext cx="237110" cy="263533"/>
              </a:xfrm>
              <a:prstGeom prst="diamond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92794" y="3049281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蒐集店家資料</a:t>
                </a:r>
                <a:endParaRPr lang="zh-TW" altLang="en-US" dirty="0"/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1416268" y="4814271"/>
              <a:ext cx="2470383" cy="1079243"/>
              <a:chOff x="1051280" y="4727187"/>
              <a:chExt cx="2470383" cy="1079243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277708" y="5539896"/>
                <a:ext cx="1243955" cy="21348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0" name="直線接點 29"/>
              <p:cNvCxnSpPr/>
              <p:nvPr/>
            </p:nvCxnSpPr>
            <p:spPr>
              <a:xfrm flipV="1">
                <a:off x="2254567" y="4727187"/>
                <a:ext cx="0" cy="9094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1" name="菱形 30"/>
              <p:cNvSpPr/>
              <p:nvPr/>
            </p:nvSpPr>
            <p:spPr>
              <a:xfrm>
                <a:off x="2142770" y="5514873"/>
                <a:ext cx="237110" cy="263533"/>
              </a:xfrm>
              <a:prstGeom prst="diamond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1051280" y="543709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系統架構</a:t>
                </a:r>
                <a:endParaRPr lang="zh-TW" altLang="en-US" dirty="0"/>
              </a:p>
            </p:txBody>
          </p:sp>
        </p:grpSp>
        <p:grpSp>
          <p:nvGrpSpPr>
            <p:cNvPr id="59" name="群組 58"/>
            <p:cNvGrpSpPr/>
            <p:nvPr/>
          </p:nvGrpSpPr>
          <p:grpSpPr>
            <a:xfrm>
              <a:off x="2270250" y="3944913"/>
              <a:ext cx="3659515" cy="713069"/>
              <a:chOff x="1905262" y="3857829"/>
              <a:chExt cx="3659515" cy="713069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543234" y="3951070"/>
                <a:ext cx="2021543" cy="21348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 flipV="1">
                <a:off x="3508602" y="4136571"/>
                <a:ext cx="952" cy="43432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8" name="菱形 37"/>
              <p:cNvSpPr/>
              <p:nvPr/>
            </p:nvSpPr>
            <p:spPr>
              <a:xfrm>
                <a:off x="3390047" y="3923060"/>
                <a:ext cx="237110" cy="263533"/>
              </a:xfrm>
              <a:prstGeom prst="diamond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1905262" y="3857829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店家介面製作</a:t>
                </a:r>
                <a:endParaRPr lang="zh-TW" altLang="en-US" dirty="0"/>
              </a:p>
            </p:txBody>
          </p:sp>
        </p:grpSp>
        <p:grpSp>
          <p:nvGrpSpPr>
            <p:cNvPr id="63" name="群組 62"/>
            <p:cNvGrpSpPr/>
            <p:nvPr/>
          </p:nvGrpSpPr>
          <p:grpSpPr>
            <a:xfrm>
              <a:off x="2839706" y="4814271"/>
              <a:ext cx="3890591" cy="1654026"/>
              <a:chOff x="2474718" y="4727187"/>
              <a:chExt cx="3890591" cy="165402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4782605" y="6109956"/>
                <a:ext cx="1582704" cy="21348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41" name="直線接點 40"/>
              <p:cNvCxnSpPr/>
              <p:nvPr/>
            </p:nvCxnSpPr>
            <p:spPr>
              <a:xfrm flipH="1" flipV="1">
                <a:off x="4788760" y="4727187"/>
                <a:ext cx="954" cy="132527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3" name="菱形 42"/>
              <p:cNvSpPr/>
              <p:nvPr/>
            </p:nvSpPr>
            <p:spPr>
              <a:xfrm>
                <a:off x="4671176" y="6068364"/>
                <a:ext cx="237110" cy="263533"/>
              </a:xfrm>
              <a:prstGeom prst="diamond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2474718" y="6011881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登入、個人介面製作</a:t>
                </a:r>
                <a:endParaRPr lang="zh-TW" altLang="en-US" dirty="0"/>
              </a:p>
            </p:txBody>
          </p:sp>
        </p:grpSp>
        <p:grpSp>
          <p:nvGrpSpPr>
            <p:cNvPr id="68" name="群組 67"/>
            <p:cNvGrpSpPr/>
            <p:nvPr/>
          </p:nvGrpSpPr>
          <p:grpSpPr>
            <a:xfrm>
              <a:off x="4766500" y="3283468"/>
              <a:ext cx="4153964" cy="1398228"/>
              <a:chOff x="4766500" y="3283468"/>
              <a:chExt cx="4153964" cy="1398228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6392205" y="3397945"/>
                <a:ext cx="2528259" cy="21348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6" name="直線接點 45"/>
              <p:cNvCxnSpPr/>
              <p:nvPr/>
            </p:nvCxnSpPr>
            <p:spPr>
              <a:xfrm flipV="1">
                <a:off x="6400837" y="3611430"/>
                <a:ext cx="0" cy="107026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9" name="菱形 48"/>
              <p:cNvSpPr/>
              <p:nvPr/>
            </p:nvSpPr>
            <p:spPr>
              <a:xfrm>
                <a:off x="6282282" y="3369412"/>
                <a:ext cx="237110" cy="263533"/>
              </a:xfrm>
              <a:prstGeom prst="diamond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4766500" y="3283468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委託介面製作</a:t>
                </a:r>
                <a:endParaRPr lang="zh-TW" altLang="en-US" dirty="0"/>
              </a:p>
            </p:txBody>
          </p:sp>
        </p:grpSp>
        <p:grpSp>
          <p:nvGrpSpPr>
            <p:cNvPr id="64" name="群組 63"/>
            <p:cNvGrpSpPr/>
            <p:nvPr/>
          </p:nvGrpSpPr>
          <p:grpSpPr>
            <a:xfrm>
              <a:off x="6840220" y="4829850"/>
              <a:ext cx="4593362" cy="1126815"/>
              <a:chOff x="6475232" y="4742766"/>
              <a:chExt cx="4593362" cy="1126815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8565835" y="5607408"/>
                <a:ext cx="2502759" cy="21348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2" name="直線接點 51"/>
              <p:cNvCxnSpPr/>
              <p:nvPr/>
            </p:nvCxnSpPr>
            <p:spPr>
              <a:xfrm flipH="1" flipV="1">
                <a:off x="8555476" y="4742766"/>
                <a:ext cx="10359" cy="89391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5" name="菱形 54"/>
              <p:cNvSpPr/>
              <p:nvPr/>
            </p:nvSpPr>
            <p:spPr>
              <a:xfrm>
                <a:off x="8447280" y="5575021"/>
                <a:ext cx="237110" cy="263533"/>
              </a:xfrm>
              <a:prstGeom prst="diamond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6475232" y="5500249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整合、測試及修改</a:t>
                </a:r>
                <a:endParaRPr lang="zh-TW" altLang="en-US" dirty="0"/>
              </a:p>
            </p:txBody>
          </p:sp>
        </p:grpSp>
      </p:grpSp>
      <p:sp>
        <p:nvSpPr>
          <p:cNvPr id="25" name="標題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9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95</Words>
  <Application>Microsoft Office PowerPoint</Application>
  <PresentationFormat>寬螢幕</PresentationFormat>
  <Paragraphs>37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宋体</vt:lpstr>
      <vt:lpstr>新細明體</vt:lpstr>
      <vt:lpstr>Arial</vt:lpstr>
      <vt:lpstr>Calibri</vt:lpstr>
      <vt:lpstr>Calibri Light</vt:lpstr>
      <vt:lpstr>Wingdings</vt:lpstr>
      <vt:lpstr>回顧</vt:lpstr>
      <vt:lpstr>Food Mission</vt:lpstr>
      <vt:lpstr>簡介</vt:lpstr>
      <vt:lpstr>界面示意圖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Chong Sheng Tee</dc:creator>
  <cp:lastModifiedBy>但總有一天，大空─會被我咬殺。§ §只有天空才能讓雲如此自由地漂浮，</cp:lastModifiedBy>
  <cp:revision>15</cp:revision>
  <dcterms:created xsi:type="dcterms:W3CDTF">2019-11-06T00:21:07Z</dcterms:created>
  <dcterms:modified xsi:type="dcterms:W3CDTF">2019-11-06T13:07:56Z</dcterms:modified>
</cp:coreProperties>
</file>