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4" r:id="rId2"/>
    <p:sldId id="316" r:id="rId3"/>
    <p:sldId id="317" r:id="rId4"/>
    <p:sldId id="318" r:id="rId5"/>
    <p:sldId id="320" r:id="rId6"/>
    <p:sldId id="32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HkoAnZ8TBe63bA5ITFZFA==" hashData="Y2V3SevKMHIm7XktkZTv29poGDsIPIBEBaD2iCX0h9myx9gEGUBzflMpyxwuBY0cm9Pi8/g/1JMKVDYRQ5Sq7A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075"/>
    <a:srgbClr val="76B82A"/>
    <a:srgbClr val="FF8D00"/>
    <a:srgbClr val="FFFFFF"/>
    <a:srgbClr val="F39321"/>
    <a:srgbClr val="00B0F0"/>
    <a:srgbClr val="00206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43" autoAdjust="0"/>
    <p:restoredTop sz="95187"/>
  </p:normalViewPr>
  <p:slideViewPr>
    <p:cSldViewPr snapToGrid="0" showGuides="1">
      <p:cViewPr varScale="1">
        <p:scale>
          <a:sx n="85" d="100"/>
          <a:sy n="85" d="100"/>
        </p:scale>
        <p:origin x="208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2A-454C-B4CF-E6D59D5AFDB2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2A-454C-B4CF-E6D59D5AFDB2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2A-454C-B4CF-E6D59D5AFDB2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2A-454C-B4CF-E6D59D5AFDB2}"/>
              </c:ext>
            </c:extLst>
          </c:dPt>
          <c:cat>
            <c:strRef>
              <c:f>Sheet1!$A$2:$A$5</c:f>
              <c:strCache>
                <c:ptCount val="2"/>
                <c:pt idx="0">
                  <c:v>Insentiv PP</c:v>
                </c:pt>
                <c:pt idx="1">
                  <c:v>Network Development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2A-454C-B4CF-E6D59D5AF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5650817072127"/>
          <c:y val="0.83672325574893103"/>
          <c:w val="0.52700068348525497"/>
          <c:h val="9.06446275109868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D5-C84F-BE0E-F51E7AE1D9E7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D5-C84F-BE0E-F51E7AE1D9E7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D5-C84F-BE0E-F51E7AE1D9E7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D5-C84F-BE0E-F51E7AE1D9E7}"/>
              </c:ext>
            </c:extLst>
          </c:dPt>
          <c:cat>
            <c:strRef>
              <c:f>Sheet1!$A$2:$A$5</c:f>
              <c:strCache>
                <c:ptCount val="2"/>
                <c:pt idx="0">
                  <c:v>Insentiv PP</c:v>
                </c:pt>
                <c:pt idx="1">
                  <c:v>Network Development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D5-C84F-BE0E-F51E7AE1D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5650817072127"/>
          <c:y val="0.83672325574893103"/>
          <c:w val="0.52700068348525497"/>
          <c:h val="9.06446275109868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FA-5B4B-9C07-6287CA706EBB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FA-5B4B-9C07-6287CA706EBB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FA-5B4B-9C07-6287CA706EBB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FFA-5B4B-9C07-6287CA706EBB}"/>
              </c:ext>
            </c:extLst>
          </c:dPt>
          <c:cat>
            <c:strRef>
              <c:f>Sheet1!$A$2:$A$5</c:f>
              <c:strCache>
                <c:ptCount val="2"/>
                <c:pt idx="0">
                  <c:v>Insentiv PP</c:v>
                </c:pt>
                <c:pt idx="1">
                  <c:v>Network Development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FFA-5B4B-9C07-6287CA706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5650817072127"/>
          <c:y val="0.83672325574893103"/>
          <c:w val="0.52700068348525497"/>
          <c:h val="9.06446275109868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87C92-5290-4DFC-B6F7-98526BB2B8FB}" type="datetimeFigureOut">
              <a:rPr lang="id-ID" smtClean="0"/>
              <a:t>18/02/20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84BD-8FA9-42A2-A635-2F70AA009C50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650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71E7-5558-4E7B-93C1-11DDF11490E2}" type="datetimeFigureOut">
              <a:rPr lang="id-ID" smtClean="0"/>
              <a:t>18/02/20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D885-9288-48BF-B1E5-7704B1890174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368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71E7-5558-4E7B-93C1-11DDF11490E2}" type="datetimeFigureOut">
              <a:rPr lang="id-ID" smtClean="0"/>
              <a:t>18/02/20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D885-9288-48BF-B1E5-7704B1890174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29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71E7-5558-4E7B-93C1-11DDF11490E2}" type="datetimeFigureOut">
              <a:rPr lang="id-ID" smtClean="0"/>
              <a:t>18/02/20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D885-9288-48BF-B1E5-7704B1890174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2375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71E7-5558-4E7B-93C1-11DDF11490E2}" type="datetimeFigureOut">
              <a:rPr lang="id-ID" smtClean="0"/>
              <a:t>18/02/20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D885-9288-48BF-B1E5-7704B1890174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7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71E7-5558-4E7B-93C1-11DDF11490E2}" type="datetimeFigureOut">
              <a:rPr lang="id-ID" smtClean="0"/>
              <a:t>18/02/20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D885-9288-48BF-B1E5-7704B1890174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9469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71E7-5558-4E7B-93C1-11DDF11490E2}" type="datetimeFigureOut">
              <a:rPr lang="id-ID" smtClean="0"/>
              <a:t>18/02/20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D885-9288-48BF-B1E5-7704B1890174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6484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71E7-5558-4E7B-93C1-11DDF11490E2}" type="datetimeFigureOut">
              <a:rPr lang="id-ID" smtClean="0"/>
              <a:t>18/02/20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D885-9288-48BF-B1E5-7704B1890174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3090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00659" cy="4248150"/>
          </a:xfrm>
          <a:custGeom>
            <a:avLst/>
            <a:gdLst>
              <a:gd name="connsiteX0" fmla="*/ 0 w 12192000"/>
              <a:gd name="connsiteY0" fmla="*/ 0 h 4248150"/>
              <a:gd name="connsiteX1" fmla="*/ 12192000 w 12192000"/>
              <a:gd name="connsiteY1" fmla="*/ 0 h 4248150"/>
              <a:gd name="connsiteX2" fmla="*/ 12192000 w 12192000"/>
              <a:gd name="connsiteY2" fmla="*/ 4248150 h 4248150"/>
              <a:gd name="connsiteX3" fmla="*/ 0 w 12192000"/>
              <a:gd name="connsiteY3" fmla="*/ 4248150 h 4248150"/>
              <a:gd name="connsiteX4" fmla="*/ 0 w 12192000"/>
              <a:gd name="connsiteY4" fmla="*/ 0 h 4248150"/>
              <a:gd name="connsiteX0" fmla="*/ 0 w 12192000"/>
              <a:gd name="connsiteY0" fmla="*/ 0 h 4248150"/>
              <a:gd name="connsiteX1" fmla="*/ 12192000 w 12192000"/>
              <a:gd name="connsiteY1" fmla="*/ 0 h 4248150"/>
              <a:gd name="connsiteX2" fmla="*/ 12172950 w 12192000"/>
              <a:gd name="connsiteY2" fmla="*/ 2190750 h 4248150"/>
              <a:gd name="connsiteX3" fmla="*/ 0 w 12192000"/>
              <a:gd name="connsiteY3" fmla="*/ 4248150 h 4248150"/>
              <a:gd name="connsiteX4" fmla="*/ 0 w 12192000"/>
              <a:gd name="connsiteY4" fmla="*/ 0 h 4248150"/>
              <a:gd name="connsiteX0" fmla="*/ 0 w 12200659"/>
              <a:gd name="connsiteY0" fmla="*/ 0 h 4248150"/>
              <a:gd name="connsiteX1" fmla="*/ 12192000 w 12200659"/>
              <a:gd name="connsiteY1" fmla="*/ 0 h 4248150"/>
              <a:gd name="connsiteX2" fmla="*/ 12200659 w 12200659"/>
              <a:gd name="connsiteY2" fmla="*/ 2163041 h 4248150"/>
              <a:gd name="connsiteX3" fmla="*/ 0 w 12200659"/>
              <a:gd name="connsiteY3" fmla="*/ 4248150 h 4248150"/>
              <a:gd name="connsiteX4" fmla="*/ 0 w 12200659"/>
              <a:gd name="connsiteY4" fmla="*/ 0 h 424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659" h="4248150">
                <a:moveTo>
                  <a:pt x="0" y="0"/>
                </a:moveTo>
                <a:lnTo>
                  <a:pt x="12192000" y="0"/>
                </a:lnTo>
                <a:cubicBezTo>
                  <a:pt x="12194886" y="721014"/>
                  <a:pt x="12197773" y="1442027"/>
                  <a:pt x="12200659" y="2163041"/>
                </a:cubicBezTo>
                <a:lnTo>
                  <a:pt x="0" y="42481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9440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 flipH="1">
            <a:off x="6122504" y="0"/>
            <a:ext cx="6069496" cy="6858000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715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56588" cy="34194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6000" y="3419475"/>
            <a:ext cx="6096000" cy="34194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9345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789596" y="1286221"/>
            <a:ext cx="2835275" cy="213284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658693" y="3439700"/>
            <a:ext cx="2835275" cy="213284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521163" y="1286221"/>
            <a:ext cx="2835275" cy="213284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640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4765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87438" y="1272209"/>
            <a:ext cx="3563937" cy="215996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087438" y="3590925"/>
            <a:ext cx="3563937" cy="26908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797425" y="1271588"/>
            <a:ext cx="2014538" cy="216058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797425" y="3590925"/>
            <a:ext cx="2014538" cy="26908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958013" y="1271588"/>
            <a:ext cx="4160837" cy="50101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7456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9959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93635" cy="6858000"/>
          </a:xfrm>
          <a:custGeom>
            <a:avLst/>
            <a:gdLst>
              <a:gd name="connsiteX0" fmla="*/ 0 w 6069013"/>
              <a:gd name="connsiteY0" fmla="*/ 0 h 6858000"/>
              <a:gd name="connsiteX1" fmla="*/ 3034507 w 6069013"/>
              <a:gd name="connsiteY1" fmla="*/ 0 h 6858000"/>
              <a:gd name="connsiteX2" fmla="*/ 6069013 w 6069013"/>
              <a:gd name="connsiteY2" fmla="*/ 3429000 h 6858000"/>
              <a:gd name="connsiteX3" fmla="*/ 3034507 w 6069013"/>
              <a:gd name="connsiteY3" fmla="*/ 6858000 h 6858000"/>
              <a:gd name="connsiteX4" fmla="*/ 0 w 6069013"/>
              <a:gd name="connsiteY4" fmla="*/ 6858000 h 6858000"/>
              <a:gd name="connsiteX5" fmla="*/ 0 w 6069013"/>
              <a:gd name="connsiteY5" fmla="*/ 0 h 6858000"/>
              <a:gd name="connsiteX0" fmla="*/ 0 w 3034507"/>
              <a:gd name="connsiteY0" fmla="*/ 0 h 6858000"/>
              <a:gd name="connsiteX1" fmla="*/ 3034507 w 3034507"/>
              <a:gd name="connsiteY1" fmla="*/ 0 h 6858000"/>
              <a:gd name="connsiteX2" fmla="*/ 1801813 w 3034507"/>
              <a:gd name="connsiteY2" fmla="*/ 3482008 h 6858000"/>
              <a:gd name="connsiteX3" fmla="*/ 3034507 w 3034507"/>
              <a:gd name="connsiteY3" fmla="*/ 6858000 h 6858000"/>
              <a:gd name="connsiteX4" fmla="*/ 0 w 3034507"/>
              <a:gd name="connsiteY4" fmla="*/ 6858000 h 6858000"/>
              <a:gd name="connsiteX5" fmla="*/ 0 w 3034507"/>
              <a:gd name="connsiteY5" fmla="*/ 0 h 6858000"/>
              <a:gd name="connsiteX0" fmla="*/ 0 w 3034507"/>
              <a:gd name="connsiteY0" fmla="*/ 0 h 6858000"/>
              <a:gd name="connsiteX1" fmla="*/ 3034507 w 3034507"/>
              <a:gd name="connsiteY1" fmla="*/ 0 h 6858000"/>
              <a:gd name="connsiteX2" fmla="*/ 1801813 w 3034507"/>
              <a:gd name="connsiteY2" fmla="*/ 3455503 h 6858000"/>
              <a:gd name="connsiteX3" fmla="*/ 3034507 w 3034507"/>
              <a:gd name="connsiteY3" fmla="*/ 6858000 h 6858000"/>
              <a:gd name="connsiteX4" fmla="*/ 0 w 3034507"/>
              <a:gd name="connsiteY4" fmla="*/ 6858000 h 6858000"/>
              <a:gd name="connsiteX5" fmla="*/ 0 w 3034507"/>
              <a:gd name="connsiteY5" fmla="*/ 0 h 6858000"/>
              <a:gd name="connsiteX0" fmla="*/ 0 w 3034507"/>
              <a:gd name="connsiteY0" fmla="*/ 0 h 6858000"/>
              <a:gd name="connsiteX1" fmla="*/ 3034507 w 3034507"/>
              <a:gd name="connsiteY1" fmla="*/ 0 h 6858000"/>
              <a:gd name="connsiteX2" fmla="*/ 2189514 w 3034507"/>
              <a:gd name="connsiteY2" fmla="*/ 3468755 h 6858000"/>
              <a:gd name="connsiteX3" fmla="*/ 3034507 w 3034507"/>
              <a:gd name="connsiteY3" fmla="*/ 6858000 h 6858000"/>
              <a:gd name="connsiteX4" fmla="*/ 0 w 3034507"/>
              <a:gd name="connsiteY4" fmla="*/ 6858000 h 6858000"/>
              <a:gd name="connsiteX5" fmla="*/ 0 w 3034507"/>
              <a:gd name="connsiteY5" fmla="*/ 0 h 6858000"/>
              <a:gd name="connsiteX0" fmla="*/ 0 w 3034507"/>
              <a:gd name="connsiteY0" fmla="*/ 0 h 6858000"/>
              <a:gd name="connsiteX1" fmla="*/ 3034507 w 3034507"/>
              <a:gd name="connsiteY1" fmla="*/ 0 h 6858000"/>
              <a:gd name="connsiteX2" fmla="*/ 2196970 w 3034507"/>
              <a:gd name="connsiteY2" fmla="*/ 3428998 h 6858000"/>
              <a:gd name="connsiteX3" fmla="*/ 3034507 w 3034507"/>
              <a:gd name="connsiteY3" fmla="*/ 6858000 h 6858000"/>
              <a:gd name="connsiteX4" fmla="*/ 0 w 3034507"/>
              <a:gd name="connsiteY4" fmla="*/ 6858000 h 6858000"/>
              <a:gd name="connsiteX5" fmla="*/ 0 w 3034507"/>
              <a:gd name="connsiteY5" fmla="*/ 0 h 6858000"/>
              <a:gd name="connsiteX0" fmla="*/ 0 w 3034507"/>
              <a:gd name="connsiteY0" fmla="*/ 0 h 6858000"/>
              <a:gd name="connsiteX1" fmla="*/ 3034507 w 3034507"/>
              <a:gd name="connsiteY1" fmla="*/ 0 h 6858000"/>
              <a:gd name="connsiteX2" fmla="*/ 2301352 w 3034507"/>
              <a:gd name="connsiteY2" fmla="*/ 3442250 h 6858000"/>
              <a:gd name="connsiteX3" fmla="*/ 3034507 w 3034507"/>
              <a:gd name="connsiteY3" fmla="*/ 6858000 h 6858000"/>
              <a:gd name="connsiteX4" fmla="*/ 0 w 3034507"/>
              <a:gd name="connsiteY4" fmla="*/ 6858000 h 6858000"/>
              <a:gd name="connsiteX5" fmla="*/ 0 w 303450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507" h="6858000">
                <a:moveTo>
                  <a:pt x="0" y="0"/>
                </a:moveTo>
                <a:lnTo>
                  <a:pt x="3034507" y="0"/>
                </a:lnTo>
                <a:lnTo>
                  <a:pt x="2301352" y="3442250"/>
                </a:lnTo>
                <a:lnTo>
                  <a:pt x="303450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3540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3419475"/>
            <a:ext cx="12192000" cy="3438525"/>
          </a:xfrm>
          <a:custGeom>
            <a:avLst/>
            <a:gdLst>
              <a:gd name="connsiteX0" fmla="*/ 0 w 12192000"/>
              <a:gd name="connsiteY0" fmla="*/ 0 h 3438525"/>
              <a:gd name="connsiteX1" fmla="*/ 12192000 w 12192000"/>
              <a:gd name="connsiteY1" fmla="*/ 0 h 3438525"/>
              <a:gd name="connsiteX2" fmla="*/ 12192000 w 12192000"/>
              <a:gd name="connsiteY2" fmla="*/ 3438525 h 3438525"/>
              <a:gd name="connsiteX3" fmla="*/ 0 w 12192000"/>
              <a:gd name="connsiteY3" fmla="*/ 3438525 h 3438525"/>
              <a:gd name="connsiteX4" fmla="*/ 0 w 12192000"/>
              <a:gd name="connsiteY4" fmla="*/ 0 h 3438525"/>
              <a:gd name="connsiteX0" fmla="*/ 0 w 12192000"/>
              <a:gd name="connsiteY0" fmla="*/ 755374 h 3438525"/>
              <a:gd name="connsiteX1" fmla="*/ 12192000 w 12192000"/>
              <a:gd name="connsiteY1" fmla="*/ 0 h 3438525"/>
              <a:gd name="connsiteX2" fmla="*/ 12192000 w 12192000"/>
              <a:gd name="connsiteY2" fmla="*/ 3438525 h 3438525"/>
              <a:gd name="connsiteX3" fmla="*/ 0 w 12192000"/>
              <a:gd name="connsiteY3" fmla="*/ 3438525 h 3438525"/>
              <a:gd name="connsiteX4" fmla="*/ 0 w 12192000"/>
              <a:gd name="connsiteY4" fmla="*/ 755374 h 343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38525">
                <a:moveTo>
                  <a:pt x="0" y="755374"/>
                </a:moveTo>
                <a:lnTo>
                  <a:pt x="12192000" y="0"/>
                </a:lnTo>
                <a:lnTo>
                  <a:pt x="12192000" y="3438525"/>
                </a:lnTo>
                <a:lnTo>
                  <a:pt x="0" y="3438525"/>
                </a:lnTo>
                <a:lnTo>
                  <a:pt x="0" y="7553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2043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46922" y="1988102"/>
            <a:ext cx="2888973" cy="287544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671392" y="1988102"/>
            <a:ext cx="2869095" cy="287544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269359" y="1988102"/>
            <a:ext cx="2849216" cy="287544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3373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 flipH="1">
            <a:off x="6149009" y="0"/>
            <a:ext cx="6042991" cy="6858000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746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748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272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001077"/>
            <a:ext cx="12192000" cy="3578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84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08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870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71E7-5558-4E7B-93C1-11DDF11490E2}" type="datetimeFigureOut">
              <a:rPr lang="id-ID" smtClean="0"/>
              <a:t>18/02/20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D885-9288-48BF-B1E5-7704B1890174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374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71E7-5558-4E7B-93C1-11DDF11490E2}" type="datetimeFigureOut">
              <a:rPr lang="id-ID" smtClean="0"/>
              <a:t>18/02/20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D885-9288-48BF-B1E5-7704B1890174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867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71E7-5558-4E7B-93C1-11DDF11490E2}" type="datetimeFigureOut">
              <a:rPr lang="id-ID" smtClean="0"/>
              <a:t>18/02/20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D885-9288-48BF-B1E5-7704B1890174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850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71E7-5558-4E7B-93C1-11DDF11490E2}" type="datetimeFigureOut">
              <a:rPr lang="id-ID" smtClean="0"/>
              <a:t>18/02/20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D885-9288-48BF-B1E5-7704B1890174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534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71E7-5558-4E7B-93C1-11DDF11490E2}" type="datetimeFigureOut">
              <a:rPr lang="id-ID" smtClean="0"/>
              <a:t>18/02/20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D885-9288-48BF-B1E5-7704B1890174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711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471E7-5558-4E7B-93C1-11DDF11490E2}" type="datetimeFigureOut">
              <a:rPr lang="id-ID" smtClean="0"/>
              <a:t>18/02/20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D885-9288-48BF-B1E5-7704B1890174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293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4" r:id="rId15"/>
    <p:sldLayoutId id="2147483667" r:id="rId16"/>
    <p:sldLayoutId id="2147483670" r:id="rId17"/>
    <p:sldLayoutId id="2147483677" r:id="rId18"/>
    <p:sldLayoutId id="2147483678" r:id="rId19"/>
    <p:sldLayoutId id="2147483679" r:id="rId20"/>
    <p:sldLayoutId id="2147483680" r:id="rId21"/>
    <p:sldLayoutId id="2147483671" r:id="rId22"/>
    <p:sldLayoutId id="2147483674" r:id="rId23"/>
    <p:sldLayoutId id="2147483675" r:id="rId24"/>
    <p:sldLayoutId id="2147483676" r:id="rId25"/>
    <p:sldLayoutId id="2147483688" r:id="rId26"/>
    <p:sldLayoutId id="2147483691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3.wdp"/><Relationship Id="rId7" Type="http://schemas.microsoft.com/office/2007/relationships/hdphoto" Target="../media/hdphoto6.wdp"/><Relationship Id="rId12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microsoft.com/office/2007/relationships/hdphoto" Target="../media/hdphoto5.wdp"/><Relationship Id="rId11" Type="http://schemas.openxmlformats.org/officeDocument/2006/relationships/image" Target="../media/image4.png"/><Relationship Id="rId5" Type="http://schemas.microsoft.com/office/2007/relationships/hdphoto" Target="../media/hdphoto4.wdp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chart" Target="../charts/chart3.xml"/><Relationship Id="rId9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12"/>
          <p:cNvSpPr/>
          <p:nvPr/>
        </p:nvSpPr>
        <p:spPr>
          <a:xfrm rot="5400000" flipV="1">
            <a:off x="3824200" y="-3869600"/>
            <a:ext cx="4596524" cy="12244924"/>
          </a:xfrm>
          <a:custGeom>
            <a:avLst/>
            <a:gdLst>
              <a:gd name="connsiteX0" fmla="*/ 0 w 4973042"/>
              <a:gd name="connsiteY0" fmla="*/ 12204583 h 12204583"/>
              <a:gd name="connsiteX1" fmla="*/ 2204550 w 4973042"/>
              <a:gd name="connsiteY1" fmla="*/ 0 h 12204583"/>
              <a:gd name="connsiteX2" fmla="*/ 4973042 w 4973042"/>
              <a:gd name="connsiteY2" fmla="*/ 0 h 12204583"/>
              <a:gd name="connsiteX3" fmla="*/ 2768492 w 4973042"/>
              <a:gd name="connsiteY3" fmla="*/ 12204583 h 12204583"/>
              <a:gd name="connsiteX4" fmla="*/ 0 w 4973042"/>
              <a:gd name="connsiteY4" fmla="*/ 12204583 h 12204583"/>
              <a:gd name="connsiteX0" fmla="*/ 0 w 4973042"/>
              <a:gd name="connsiteY0" fmla="*/ 12218030 h 12218030"/>
              <a:gd name="connsiteX1" fmla="*/ 416090 w 4973042"/>
              <a:gd name="connsiteY1" fmla="*/ 0 h 12218030"/>
              <a:gd name="connsiteX2" fmla="*/ 4973042 w 4973042"/>
              <a:gd name="connsiteY2" fmla="*/ 13447 h 12218030"/>
              <a:gd name="connsiteX3" fmla="*/ 2768492 w 4973042"/>
              <a:gd name="connsiteY3" fmla="*/ 12218030 h 12218030"/>
              <a:gd name="connsiteX4" fmla="*/ 0 w 4973042"/>
              <a:gd name="connsiteY4" fmla="*/ 12218030 h 12218030"/>
              <a:gd name="connsiteX0" fmla="*/ 0 w 4973042"/>
              <a:gd name="connsiteY0" fmla="*/ 12218030 h 12218030"/>
              <a:gd name="connsiteX1" fmla="*/ 416090 w 4973042"/>
              <a:gd name="connsiteY1" fmla="*/ 0 h 12218030"/>
              <a:gd name="connsiteX2" fmla="*/ 4973042 w 4973042"/>
              <a:gd name="connsiteY2" fmla="*/ 13447 h 12218030"/>
              <a:gd name="connsiteX3" fmla="*/ 2768492 w 4973042"/>
              <a:gd name="connsiteY3" fmla="*/ 12218030 h 12218030"/>
              <a:gd name="connsiteX4" fmla="*/ 0 w 4973042"/>
              <a:gd name="connsiteY4" fmla="*/ 12218030 h 12218030"/>
              <a:gd name="connsiteX0" fmla="*/ 0 w 4596524"/>
              <a:gd name="connsiteY0" fmla="*/ 12244924 h 12244924"/>
              <a:gd name="connsiteX1" fmla="*/ 39572 w 4596524"/>
              <a:gd name="connsiteY1" fmla="*/ 0 h 12244924"/>
              <a:gd name="connsiteX2" fmla="*/ 4596524 w 4596524"/>
              <a:gd name="connsiteY2" fmla="*/ 13447 h 12244924"/>
              <a:gd name="connsiteX3" fmla="*/ 2391974 w 4596524"/>
              <a:gd name="connsiteY3" fmla="*/ 12218030 h 12244924"/>
              <a:gd name="connsiteX4" fmla="*/ 0 w 4596524"/>
              <a:gd name="connsiteY4" fmla="*/ 12244924 h 12244924"/>
              <a:gd name="connsiteX0" fmla="*/ 0 w 4596524"/>
              <a:gd name="connsiteY0" fmla="*/ 12244924 h 12244924"/>
              <a:gd name="connsiteX1" fmla="*/ 39572 w 4596524"/>
              <a:gd name="connsiteY1" fmla="*/ 0 h 12244924"/>
              <a:gd name="connsiteX2" fmla="*/ 4596524 w 4596524"/>
              <a:gd name="connsiteY2" fmla="*/ 13447 h 12244924"/>
              <a:gd name="connsiteX3" fmla="*/ 2391974 w 4596524"/>
              <a:gd name="connsiteY3" fmla="*/ 12218030 h 12244924"/>
              <a:gd name="connsiteX4" fmla="*/ 0 w 4596524"/>
              <a:gd name="connsiteY4" fmla="*/ 12244924 h 1224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6524" h="12244924">
                <a:moveTo>
                  <a:pt x="0" y="12244924"/>
                </a:moveTo>
                <a:cubicBezTo>
                  <a:pt x="58015" y="8051223"/>
                  <a:pt x="8451" y="4153359"/>
                  <a:pt x="39572" y="0"/>
                </a:cubicBezTo>
                <a:lnTo>
                  <a:pt x="4596524" y="13447"/>
                </a:lnTo>
                <a:lnTo>
                  <a:pt x="2391974" y="12218030"/>
                </a:lnTo>
                <a:lnTo>
                  <a:pt x="0" y="12244924"/>
                </a:lnTo>
                <a:close/>
              </a:path>
            </a:pathLst>
          </a:custGeom>
          <a:solidFill>
            <a:srgbClr val="76B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991014" y="1935768"/>
            <a:ext cx="2092948" cy="610198"/>
          </a:xfrm>
          <a:prstGeom prst="rect">
            <a:avLst/>
          </a:prstGeom>
          <a:solidFill>
            <a:srgbClr val="325075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s-ES" sz="900" dirty="0"/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991014" y="2542417"/>
            <a:ext cx="2092948" cy="3611520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s-ES" sz="900" dirty="0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978473" y="2542417"/>
            <a:ext cx="2114979" cy="1000441"/>
          </a:xfrm>
          <a:custGeom>
            <a:avLst/>
            <a:gdLst>
              <a:gd name="T0" fmla="*/ 0 w 21600"/>
              <a:gd name="T1" fmla="*/ 0 h 21600"/>
              <a:gd name="T2" fmla="*/ 13 w 21600"/>
              <a:gd name="T3" fmla="*/ 3 h 21600"/>
              <a:gd name="T4" fmla="*/ 26 w 21600"/>
              <a:gd name="T5" fmla="*/ 0 h 21600"/>
              <a:gd name="T6" fmla="*/ 13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0" y="46"/>
                </a:moveTo>
                <a:lnTo>
                  <a:pt x="10800" y="21600"/>
                </a:lnTo>
                <a:lnTo>
                  <a:pt x="21600" y="46"/>
                </a:lnTo>
                <a:lnTo>
                  <a:pt x="10800" y="0"/>
                </a:lnTo>
                <a:lnTo>
                  <a:pt x="0" y="46"/>
                </a:lnTo>
                <a:close/>
                <a:moveTo>
                  <a:pt x="0" y="46"/>
                </a:moveTo>
              </a:path>
            </a:pathLst>
          </a:custGeom>
          <a:gradFill flip="none" rotWithShape="1">
            <a:gsLst>
              <a:gs pos="0">
                <a:srgbClr val="325075">
                  <a:shade val="30000"/>
                  <a:satMod val="115000"/>
                </a:srgbClr>
              </a:gs>
              <a:gs pos="50000">
                <a:srgbClr val="325075">
                  <a:shade val="67500"/>
                  <a:satMod val="115000"/>
                </a:srgbClr>
              </a:gs>
              <a:gs pos="100000">
                <a:srgbClr val="325075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/>
          </p:cNvSpPr>
          <p:nvPr/>
        </p:nvSpPr>
        <p:spPr bwMode="auto">
          <a:xfrm>
            <a:off x="1391286" y="2088315"/>
            <a:ext cx="1169120" cy="32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22857" rIns="22857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  <a:sym typeface="Lato Bold" charset="0"/>
              </a:rPr>
              <a:t>Basic Package</a:t>
            </a:r>
          </a:p>
        </p:txBody>
      </p:sp>
      <p:sp>
        <p:nvSpPr>
          <p:cNvPr id="11" name="Rectangle 7"/>
          <p:cNvSpPr>
            <a:spLocks/>
          </p:cNvSpPr>
          <p:nvPr/>
        </p:nvSpPr>
        <p:spPr bwMode="auto">
          <a:xfrm>
            <a:off x="991014" y="5760147"/>
            <a:ext cx="2092948" cy="517959"/>
          </a:xfrm>
          <a:prstGeom prst="rect">
            <a:avLst/>
          </a:prstGeom>
          <a:gradFill flip="none" rotWithShape="1">
            <a:gsLst>
              <a:gs pos="0">
                <a:srgbClr val="F39321">
                  <a:shade val="30000"/>
                  <a:satMod val="115000"/>
                </a:srgbClr>
              </a:gs>
              <a:gs pos="50000">
                <a:srgbClr val="F39321">
                  <a:shade val="67500"/>
                  <a:satMod val="115000"/>
                </a:srgbClr>
              </a:gs>
              <a:gs pos="100000">
                <a:srgbClr val="F3932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s-ES" sz="9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1515975" y="2761004"/>
            <a:ext cx="1079520" cy="41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22857" rIns="22857" anchor="ctr"/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  <a:sym typeface="Lato Bold" charset="0"/>
              </a:rPr>
              <a:t>  0,-</a:t>
            </a:r>
          </a:p>
          <a:p>
            <a:pPr algn="ctr"/>
            <a:r>
              <a:rPr lang="en-US" sz="25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  <a:sym typeface="Lato Bold" charset="0"/>
              </a:rPr>
              <a:t>€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1497727" y="3560596"/>
            <a:ext cx="1079520" cy="28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22857" rIns="22857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  <a:sym typeface="Lato Regular" charset="0"/>
              </a:rPr>
              <a:t>monthly</a:t>
            </a:r>
          </a:p>
        </p:txBody>
      </p:sp>
      <p:sp>
        <p:nvSpPr>
          <p:cNvPr id="20" name="Rectangle 16"/>
          <p:cNvSpPr>
            <a:spLocks/>
          </p:cNvSpPr>
          <p:nvPr/>
        </p:nvSpPr>
        <p:spPr bwMode="auto">
          <a:xfrm>
            <a:off x="991014" y="3879885"/>
            <a:ext cx="2092948" cy="14191"/>
          </a:xfrm>
          <a:prstGeom prst="rect">
            <a:avLst/>
          </a:prstGeom>
          <a:solidFill>
            <a:srgbClr val="F39321"/>
          </a:solidFill>
          <a:ln>
            <a:solidFill>
              <a:srgbClr val="F39321"/>
            </a:solidFill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97" name="Rectangle 3"/>
          <p:cNvSpPr>
            <a:spLocks/>
          </p:cNvSpPr>
          <p:nvPr/>
        </p:nvSpPr>
        <p:spPr bwMode="auto">
          <a:xfrm>
            <a:off x="9166727" y="1935767"/>
            <a:ext cx="2092948" cy="639815"/>
          </a:xfrm>
          <a:prstGeom prst="rect">
            <a:avLst/>
          </a:prstGeom>
          <a:solidFill>
            <a:srgbClr val="325075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s-ES" sz="900" dirty="0">
              <a:latin typeface="Raleway" panose="020B0503030101060003" pitchFamily="34" charset="0"/>
            </a:endParaRPr>
          </a:p>
        </p:txBody>
      </p:sp>
      <p:sp>
        <p:nvSpPr>
          <p:cNvPr id="98" name="Rectangle 4"/>
          <p:cNvSpPr>
            <a:spLocks/>
          </p:cNvSpPr>
          <p:nvPr/>
        </p:nvSpPr>
        <p:spPr bwMode="auto">
          <a:xfrm>
            <a:off x="9177743" y="2570798"/>
            <a:ext cx="2092948" cy="3611520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s-ES" sz="900" dirty="0"/>
          </a:p>
        </p:txBody>
      </p:sp>
      <p:sp>
        <p:nvSpPr>
          <p:cNvPr id="99" name="Freeform 5"/>
          <p:cNvSpPr>
            <a:spLocks/>
          </p:cNvSpPr>
          <p:nvPr/>
        </p:nvSpPr>
        <p:spPr bwMode="auto">
          <a:xfrm>
            <a:off x="9166728" y="2570798"/>
            <a:ext cx="2114979" cy="1000441"/>
          </a:xfrm>
          <a:custGeom>
            <a:avLst/>
            <a:gdLst>
              <a:gd name="T0" fmla="*/ 0 w 21600"/>
              <a:gd name="T1" fmla="*/ 0 h 21600"/>
              <a:gd name="T2" fmla="*/ 13 w 21600"/>
              <a:gd name="T3" fmla="*/ 3 h 21600"/>
              <a:gd name="T4" fmla="*/ 26 w 21600"/>
              <a:gd name="T5" fmla="*/ 0 h 21600"/>
              <a:gd name="T6" fmla="*/ 13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0" y="46"/>
                </a:moveTo>
                <a:lnTo>
                  <a:pt x="10800" y="21600"/>
                </a:lnTo>
                <a:lnTo>
                  <a:pt x="21600" y="46"/>
                </a:lnTo>
                <a:lnTo>
                  <a:pt x="10800" y="0"/>
                </a:lnTo>
                <a:lnTo>
                  <a:pt x="0" y="46"/>
                </a:lnTo>
                <a:close/>
                <a:moveTo>
                  <a:pt x="0" y="46"/>
                </a:moveTo>
              </a:path>
            </a:pathLst>
          </a:custGeom>
          <a:gradFill flip="none" rotWithShape="1">
            <a:gsLst>
              <a:gs pos="0">
                <a:srgbClr val="325075">
                  <a:shade val="30000"/>
                  <a:satMod val="115000"/>
                </a:srgbClr>
              </a:gs>
              <a:gs pos="50000">
                <a:srgbClr val="325075">
                  <a:shade val="67500"/>
                  <a:satMod val="115000"/>
                </a:srgbClr>
              </a:gs>
              <a:gs pos="100000">
                <a:srgbClr val="325075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6"/>
          <p:cNvSpPr>
            <a:spLocks/>
          </p:cNvSpPr>
          <p:nvPr/>
        </p:nvSpPr>
        <p:spPr bwMode="auto">
          <a:xfrm>
            <a:off x="9484177" y="2057437"/>
            <a:ext cx="1480079" cy="41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22857" rIns="22857" anchor="ctr"/>
          <a:lstStyle/>
          <a:p>
            <a:pPr algn="ctr"/>
            <a:r>
              <a:rPr lang="en-US" sz="1300" b="1" dirty="0" err="1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  <a:sym typeface="Lato Bold" charset="0"/>
              </a:rPr>
              <a:t>Adavanced</a:t>
            </a:r>
            <a:r>
              <a:rPr lang="en-US" sz="13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  <a:sym typeface="Lato Bold" charset="0"/>
              </a:rPr>
              <a:t> Package</a:t>
            </a:r>
          </a:p>
        </p:txBody>
      </p:sp>
      <p:sp>
        <p:nvSpPr>
          <p:cNvPr id="101" name="Rectangle 7"/>
          <p:cNvSpPr>
            <a:spLocks/>
          </p:cNvSpPr>
          <p:nvPr/>
        </p:nvSpPr>
        <p:spPr bwMode="auto">
          <a:xfrm>
            <a:off x="9177743" y="5788527"/>
            <a:ext cx="2092948" cy="486029"/>
          </a:xfrm>
          <a:prstGeom prst="rect">
            <a:avLst/>
          </a:prstGeom>
          <a:gradFill flip="none" rotWithShape="1">
            <a:gsLst>
              <a:gs pos="0">
                <a:srgbClr val="F39321">
                  <a:shade val="30000"/>
                  <a:satMod val="115000"/>
                </a:srgbClr>
              </a:gs>
              <a:gs pos="50000">
                <a:srgbClr val="F39321">
                  <a:shade val="67500"/>
                  <a:satMod val="115000"/>
                </a:srgbClr>
              </a:gs>
              <a:gs pos="100000">
                <a:srgbClr val="F3932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s-ES" sz="900" dirty="0">
              <a:latin typeface="Raleway" panose="020B0503030101060003" pitchFamily="34" charset="0"/>
            </a:endParaRPr>
          </a:p>
        </p:txBody>
      </p:sp>
      <p:sp>
        <p:nvSpPr>
          <p:cNvPr id="102" name="Rectangle 8"/>
          <p:cNvSpPr>
            <a:spLocks/>
          </p:cNvSpPr>
          <p:nvPr/>
        </p:nvSpPr>
        <p:spPr bwMode="auto">
          <a:xfrm>
            <a:off x="9669138" y="2776710"/>
            <a:ext cx="1079520" cy="41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22857" rIns="22857" anchor="ctr"/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  <a:sym typeface="Lato Bold" charset="0"/>
              </a:rPr>
              <a:t>89,90€</a:t>
            </a:r>
          </a:p>
        </p:txBody>
      </p:sp>
      <p:sp>
        <p:nvSpPr>
          <p:cNvPr id="103" name="Rectangle 9"/>
          <p:cNvSpPr>
            <a:spLocks/>
          </p:cNvSpPr>
          <p:nvPr/>
        </p:nvSpPr>
        <p:spPr bwMode="auto">
          <a:xfrm>
            <a:off x="9684457" y="3588977"/>
            <a:ext cx="1079520" cy="28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22857" rIns="22857" anchor="ctr"/>
          <a:lstStyle/>
          <a:p>
            <a:pPr algn="ctr"/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  <a:sym typeface="Lato Regular" charset="0"/>
              </a:rPr>
              <a:t>montly</a:t>
            </a:r>
            <a:endParaRPr 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Trebuchet MS" charset="0"/>
              <a:ea typeface="Trebuchet MS" charset="0"/>
              <a:cs typeface="Trebuchet MS" charset="0"/>
              <a:sym typeface="Lato Regular" charset="0"/>
            </a:endParaRPr>
          </a:p>
        </p:txBody>
      </p:sp>
      <p:sp>
        <p:nvSpPr>
          <p:cNvPr id="108" name="Rectangle 14"/>
          <p:cNvSpPr>
            <a:spLocks/>
          </p:cNvSpPr>
          <p:nvPr/>
        </p:nvSpPr>
        <p:spPr bwMode="auto">
          <a:xfrm>
            <a:off x="9331960" y="4972565"/>
            <a:ext cx="1784514" cy="28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22857" rIns="22857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ontserrat Light" panose="00000400000000000000" pitchFamily="50" charset="0"/>
              <a:ea typeface="ＭＳ Ｐゴシック" charset="0"/>
              <a:cs typeface="ＭＳ Ｐゴシック" charset="0"/>
              <a:sym typeface="Lato Regular" charset="0"/>
            </a:endParaRPr>
          </a:p>
        </p:txBody>
      </p:sp>
      <p:sp>
        <p:nvSpPr>
          <p:cNvPr id="110" name="Rectangle 16"/>
          <p:cNvSpPr>
            <a:spLocks/>
          </p:cNvSpPr>
          <p:nvPr/>
        </p:nvSpPr>
        <p:spPr bwMode="auto">
          <a:xfrm>
            <a:off x="9177743" y="3908266"/>
            <a:ext cx="2092948" cy="14191"/>
          </a:xfrm>
          <a:prstGeom prst="rect">
            <a:avLst/>
          </a:prstGeom>
          <a:solidFill>
            <a:srgbClr val="00B0F0"/>
          </a:solidFill>
          <a:ln>
            <a:solidFill>
              <a:srgbClr val="F39321"/>
            </a:solidFill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es-ES" sz="9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17" name="Rectangle 8"/>
          <p:cNvSpPr>
            <a:spLocks/>
          </p:cNvSpPr>
          <p:nvPr/>
        </p:nvSpPr>
        <p:spPr bwMode="auto">
          <a:xfrm>
            <a:off x="9742843" y="2702062"/>
            <a:ext cx="1079520" cy="41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22857" rIns="22857" anchor="ctr"/>
          <a:lstStyle/>
          <a:p>
            <a:pPr algn="ctr"/>
            <a:endParaRPr lang="en-US" sz="2500" b="1" dirty="0">
              <a:solidFill>
                <a:schemeClr val="bg1"/>
              </a:solidFill>
              <a:latin typeface="Montserrat Light" panose="00000400000000000000" pitchFamily="50" charset="0"/>
              <a:ea typeface="ＭＳ Ｐゴシック" charset="0"/>
              <a:cs typeface="Arial" panose="020B0604020202020204" pitchFamily="34" charset="0"/>
              <a:sym typeface="Lato Bold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0" y="425755"/>
            <a:ext cx="1224492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spc="3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START NOW!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3010" y="5832598"/>
            <a:ext cx="151971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START NOW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17349" y="5859968"/>
            <a:ext cx="151971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START NOW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2A95A4F-ABFF-384F-8647-49334E28F1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33" y="3848124"/>
            <a:ext cx="1971261" cy="197126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004865" y="1236779"/>
            <a:ext cx="2123216" cy="4829231"/>
            <a:chOff x="5004865" y="1445325"/>
            <a:chExt cx="2123216" cy="4829231"/>
          </a:xfrm>
        </p:grpSpPr>
        <p:sp>
          <p:nvSpPr>
            <p:cNvPr id="82" name="Rectangle 3"/>
            <p:cNvSpPr>
              <a:spLocks/>
            </p:cNvSpPr>
            <p:nvPr/>
          </p:nvSpPr>
          <p:spPr bwMode="auto">
            <a:xfrm>
              <a:off x="5015880" y="1575416"/>
              <a:ext cx="2092948" cy="967001"/>
            </a:xfrm>
            <a:prstGeom prst="rect">
              <a:avLst/>
            </a:prstGeom>
            <a:solidFill>
              <a:srgbClr val="325075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s-ES" sz="900" dirty="0">
                <a:latin typeface="Raleway" panose="020B0503030101060003" pitchFamily="34" charset="0"/>
              </a:endParaRPr>
            </a:p>
          </p:txBody>
        </p:sp>
        <p:sp>
          <p:nvSpPr>
            <p:cNvPr id="83" name="Rectangle 4"/>
            <p:cNvSpPr>
              <a:spLocks/>
            </p:cNvSpPr>
            <p:nvPr/>
          </p:nvSpPr>
          <p:spPr bwMode="auto">
            <a:xfrm>
              <a:off x="5035133" y="2599179"/>
              <a:ext cx="2092948" cy="361152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endParaRPr lang="es-ES" sz="900" dirty="0"/>
            </a:p>
          </p:txBody>
        </p:sp>
        <p:sp>
          <p:nvSpPr>
            <p:cNvPr id="85" name="Rectangle 6"/>
            <p:cNvSpPr>
              <a:spLocks/>
            </p:cNvSpPr>
            <p:nvPr/>
          </p:nvSpPr>
          <p:spPr bwMode="auto">
            <a:xfrm>
              <a:off x="5328670" y="1637139"/>
              <a:ext cx="1443033" cy="82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57" rIns="22857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Trebuchet MS" charset="0"/>
                  <a:ea typeface="Trebuchet MS" charset="0"/>
                  <a:cs typeface="Trebuchet MS" charset="0"/>
                  <a:sym typeface="Lato Bold" charset="0"/>
                </a:rPr>
                <a:t>Professional Package</a:t>
              </a:r>
            </a:p>
          </p:txBody>
        </p:sp>
        <p:sp>
          <p:nvSpPr>
            <p:cNvPr id="86" name="Rectangle 7"/>
            <p:cNvSpPr>
              <a:spLocks/>
            </p:cNvSpPr>
            <p:nvPr/>
          </p:nvSpPr>
          <p:spPr bwMode="auto">
            <a:xfrm>
              <a:off x="5024117" y="5738861"/>
              <a:ext cx="2092948" cy="535695"/>
            </a:xfrm>
            <a:prstGeom prst="rect">
              <a:avLst/>
            </a:prstGeom>
            <a:gradFill flip="none" rotWithShape="1">
              <a:gsLst>
                <a:gs pos="0">
                  <a:srgbClr val="F39321">
                    <a:shade val="30000"/>
                    <a:satMod val="115000"/>
                  </a:srgbClr>
                </a:gs>
                <a:gs pos="50000">
                  <a:srgbClr val="F39321">
                    <a:shade val="67500"/>
                    <a:satMod val="115000"/>
                  </a:srgbClr>
                </a:gs>
                <a:gs pos="100000">
                  <a:srgbClr val="F3932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endParaRPr lang="es-ES" sz="900" dirty="0">
                <a:latin typeface="Raleway" panose="020B0503030101060003" pitchFamily="34" charset="0"/>
              </a:endParaRPr>
            </a:p>
          </p:txBody>
        </p:sp>
        <p:sp>
          <p:nvSpPr>
            <p:cNvPr id="88" name="Rectangle 9"/>
            <p:cNvSpPr>
              <a:spLocks/>
            </p:cNvSpPr>
            <p:nvPr/>
          </p:nvSpPr>
          <p:spPr bwMode="auto">
            <a:xfrm>
              <a:off x="5530831" y="3539311"/>
              <a:ext cx="1079520" cy="28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2857" rIns="22857" anchor="ctr"/>
            <a:lstStyle/>
            <a:p>
              <a:pPr algn="ctr"/>
              <a:r>
                <a:rPr 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  <a:sym typeface="Lato Regular" charset="0"/>
                </a:rPr>
                <a:t>monthly</a:t>
              </a:r>
            </a:p>
          </p:txBody>
        </p:sp>
        <p:sp>
          <p:nvSpPr>
            <p:cNvPr id="95" name="Rectangle 16"/>
            <p:cNvSpPr>
              <a:spLocks/>
            </p:cNvSpPr>
            <p:nvPr/>
          </p:nvSpPr>
          <p:spPr bwMode="auto">
            <a:xfrm>
              <a:off x="5024117" y="3858600"/>
              <a:ext cx="2092948" cy="1419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39321"/>
              </a:solidFill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endParaRPr lang="es-ES" sz="9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413456" y="1445325"/>
              <a:ext cx="1196895" cy="0"/>
            </a:xfrm>
            <a:prstGeom prst="line">
              <a:avLst/>
            </a:prstGeom>
            <a:ln w="28575">
              <a:solidFill>
                <a:srgbClr val="F393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336145" y="5819417"/>
              <a:ext cx="1519711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Trebuchet MS" charset="0"/>
                  <a:ea typeface="Trebuchet MS" charset="0"/>
                  <a:cs typeface="Trebuchet MS" charset="0"/>
                </a:rPr>
                <a:t>START NOW</a:t>
              </a:r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527E020C-6BE8-1649-8538-4F01D33D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865" y="2535322"/>
              <a:ext cx="2114979" cy="1000441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3 h 21600"/>
                <a:gd name="T4" fmla="*/ 26 w 21600"/>
                <a:gd name="T5" fmla="*/ 0 h 21600"/>
                <a:gd name="T6" fmla="*/ 13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46"/>
                  </a:moveTo>
                  <a:lnTo>
                    <a:pt x="10800" y="21600"/>
                  </a:lnTo>
                  <a:lnTo>
                    <a:pt x="21600" y="46"/>
                  </a:lnTo>
                  <a:lnTo>
                    <a:pt x="10800" y="0"/>
                  </a:lnTo>
                  <a:lnTo>
                    <a:pt x="0" y="46"/>
                  </a:lnTo>
                  <a:close/>
                  <a:moveTo>
                    <a:pt x="0" y="46"/>
                  </a:moveTo>
                </a:path>
              </a:pathLst>
            </a:custGeom>
            <a:gradFill flip="none" rotWithShape="1">
              <a:gsLst>
                <a:gs pos="0">
                  <a:srgbClr val="325075">
                    <a:shade val="30000"/>
                    <a:satMod val="115000"/>
                  </a:srgbClr>
                </a:gs>
                <a:gs pos="50000">
                  <a:srgbClr val="325075">
                    <a:shade val="67500"/>
                    <a:satMod val="115000"/>
                  </a:srgbClr>
                </a:gs>
                <a:gs pos="100000">
                  <a:srgbClr val="325075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3EFB4192-3291-5A42-8A1A-ECBDDAE5CA14}"/>
                </a:ext>
              </a:extLst>
            </p:cNvPr>
            <p:cNvSpPr txBox="1"/>
            <p:nvPr/>
          </p:nvSpPr>
          <p:spPr>
            <a:xfrm>
              <a:off x="5384850" y="2569681"/>
              <a:ext cx="13306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rebuchet MS" charset="0"/>
                  <a:ea typeface="Trebuchet MS" charset="0"/>
                  <a:cs typeface="Trebuchet MS" charset="0"/>
                  <a:sym typeface="Lato Bold" charset="0"/>
                </a:rPr>
                <a:t>119,90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rebuchet MS" charset="0"/>
                  <a:ea typeface="Trebuchet MS" charset="0"/>
                  <a:cs typeface="Trebuchet MS" charset="0"/>
                  <a:sym typeface="Lato Bold" charset="0"/>
                </a:rPr>
                <a:t>€</a:t>
              </a:r>
            </a:p>
          </p:txBody>
        </p:sp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7DF90211-4B24-284A-9263-5BEDA5029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4960" y="3826672"/>
              <a:ext cx="1971261" cy="1971261"/>
            </a:xfrm>
            <a:prstGeom prst="rect">
              <a:avLst/>
            </a:prstGeom>
          </p:spPr>
        </p:pic>
      </p:grpSp>
      <p:pic>
        <p:nvPicPr>
          <p:cNvPr id="75" name="Grafik 74">
            <a:extLst>
              <a:ext uri="{FF2B5EF4-FFF2-40B4-BE49-F238E27FC236}">
                <a16:creationId xmlns:a16="http://schemas.microsoft.com/office/drawing/2014/main" id="{AF9F7B6A-DB31-A845-BD8C-55B5441C0F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585" y="3885957"/>
            <a:ext cx="1971261" cy="197126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093452" y="6062229"/>
            <a:ext cx="607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rebuchet MS" charset="0"/>
                <a:ea typeface="Trebuchet MS" charset="0"/>
                <a:cs typeface="Trebuchet MS" charset="0"/>
              </a:rPr>
              <a:t>INSENTIV: Each 6 months active professional Package, you will receive one “NSW </a:t>
            </a:r>
            <a:r>
              <a:rPr lang="en-US" sz="1200" b="1" dirty="0" err="1">
                <a:latin typeface="Trebuchet MS" charset="0"/>
                <a:ea typeface="Trebuchet MS" charset="0"/>
                <a:cs typeface="Trebuchet MS" charset="0"/>
              </a:rPr>
              <a:t>Taler</a:t>
            </a:r>
            <a:r>
              <a:rPr lang="en-US" sz="1200" b="1" dirty="0">
                <a:latin typeface="Trebuchet MS" charset="0"/>
                <a:ea typeface="Trebuchet MS" charset="0"/>
                <a:cs typeface="Trebuchet MS" charset="0"/>
              </a:rPr>
              <a:t> Silver” for the international sales pool!</a:t>
            </a:r>
          </a:p>
        </p:txBody>
      </p:sp>
    </p:spTree>
    <p:extLst>
      <p:ext uri="{BB962C8B-B14F-4D97-AF65-F5344CB8AC3E}">
        <p14:creationId xmlns:p14="http://schemas.microsoft.com/office/powerpoint/2010/main" val="12565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/>
        </p:nvSpPr>
        <p:spPr>
          <a:xfrm rot="5400000" flipV="1">
            <a:off x="3802935" y="-3869600"/>
            <a:ext cx="4596524" cy="12244924"/>
          </a:xfrm>
          <a:custGeom>
            <a:avLst/>
            <a:gdLst>
              <a:gd name="connsiteX0" fmla="*/ 0 w 4973042"/>
              <a:gd name="connsiteY0" fmla="*/ 12204583 h 12204583"/>
              <a:gd name="connsiteX1" fmla="*/ 2204550 w 4973042"/>
              <a:gd name="connsiteY1" fmla="*/ 0 h 12204583"/>
              <a:gd name="connsiteX2" fmla="*/ 4973042 w 4973042"/>
              <a:gd name="connsiteY2" fmla="*/ 0 h 12204583"/>
              <a:gd name="connsiteX3" fmla="*/ 2768492 w 4973042"/>
              <a:gd name="connsiteY3" fmla="*/ 12204583 h 12204583"/>
              <a:gd name="connsiteX4" fmla="*/ 0 w 4973042"/>
              <a:gd name="connsiteY4" fmla="*/ 12204583 h 12204583"/>
              <a:gd name="connsiteX0" fmla="*/ 0 w 4973042"/>
              <a:gd name="connsiteY0" fmla="*/ 12218030 h 12218030"/>
              <a:gd name="connsiteX1" fmla="*/ 416090 w 4973042"/>
              <a:gd name="connsiteY1" fmla="*/ 0 h 12218030"/>
              <a:gd name="connsiteX2" fmla="*/ 4973042 w 4973042"/>
              <a:gd name="connsiteY2" fmla="*/ 13447 h 12218030"/>
              <a:gd name="connsiteX3" fmla="*/ 2768492 w 4973042"/>
              <a:gd name="connsiteY3" fmla="*/ 12218030 h 12218030"/>
              <a:gd name="connsiteX4" fmla="*/ 0 w 4973042"/>
              <a:gd name="connsiteY4" fmla="*/ 12218030 h 12218030"/>
              <a:gd name="connsiteX0" fmla="*/ 0 w 4973042"/>
              <a:gd name="connsiteY0" fmla="*/ 12218030 h 12218030"/>
              <a:gd name="connsiteX1" fmla="*/ 416090 w 4973042"/>
              <a:gd name="connsiteY1" fmla="*/ 0 h 12218030"/>
              <a:gd name="connsiteX2" fmla="*/ 4973042 w 4973042"/>
              <a:gd name="connsiteY2" fmla="*/ 13447 h 12218030"/>
              <a:gd name="connsiteX3" fmla="*/ 2768492 w 4973042"/>
              <a:gd name="connsiteY3" fmla="*/ 12218030 h 12218030"/>
              <a:gd name="connsiteX4" fmla="*/ 0 w 4973042"/>
              <a:gd name="connsiteY4" fmla="*/ 12218030 h 12218030"/>
              <a:gd name="connsiteX0" fmla="*/ 0 w 4596524"/>
              <a:gd name="connsiteY0" fmla="*/ 12244924 h 12244924"/>
              <a:gd name="connsiteX1" fmla="*/ 39572 w 4596524"/>
              <a:gd name="connsiteY1" fmla="*/ 0 h 12244924"/>
              <a:gd name="connsiteX2" fmla="*/ 4596524 w 4596524"/>
              <a:gd name="connsiteY2" fmla="*/ 13447 h 12244924"/>
              <a:gd name="connsiteX3" fmla="*/ 2391974 w 4596524"/>
              <a:gd name="connsiteY3" fmla="*/ 12218030 h 12244924"/>
              <a:gd name="connsiteX4" fmla="*/ 0 w 4596524"/>
              <a:gd name="connsiteY4" fmla="*/ 12244924 h 12244924"/>
              <a:gd name="connsiteX0" fmla="*/ 0 w 4596524"/>
              <a:gd name="connsiteY0" fmla="*/ 12244924 h 12244924"/>
              <a:gd name="connsiteX1" fmla="*/ 39572 w 4596524"/>
              <a:gd name="connsiteY1" fmla="*/ 0 h 12244924"/>
              <a:gd name="connsiteX2" fmla="*/ 4596524 w 4596524"/>
              <a:gd name="connsiteY2" fmla="*/ 13447 h 12244924"/>
              <a:gd name="connsiteX3" fmla="*/ 2391974 w 4596524"/>
              <a:gd name="connsiteY3" fmla="*/ 12218030 h 12244924"/>
              <a:gd name="connsiteX4" fmla="*/ 0 w 4596524"/>
              <a:gd name="connsiteY4" fmla="*/ 12244924 h 1224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6524" h="12244924">
                <a:moveTo>
                  <a:pt x="0" y="12244924"/>
                </a:moveTo>
                <a:cubicBezTo>
                  <a:pt x="58015" y="8051223"/>
                  <a:pt x="8451" y="4153359"/>
                  <a:pt x="39572" y="0"/>
                </a:cubicBezTo>
                <a:lnTo>
                  <a:pt x="4596524" y="13447"/>
                </a:lnTo>
                <a:lnTo>
                  <a:pt x="2391974" y="12218030"/>
                </a:lnTo>
                <a:lnTo>
                  <a:pt x="0" y="12244924"/>
                </a:lnTo>
                <a:close/>
              </a:path>
            </a:pathLst>
          </a:custGeom>
          <a:solidFill>
            <a:srgbClr val="325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DED3FB-D30E-DD47-9E25-2AEF9A32CE28}"/>
              </a:ext>
            </a:extLst>
          </p:cNvPr>
          <p:cNvSpPr txBox="1"/>
          <p:nvPr/>
        </p:nvSpPr>
        <p:spPr>
          <a:xfrm>
            <a:off x="462169" y="377585"/>
            <a:ext cx="113322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err="1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Commission</a:t>
            </a:r>
            <a:r>
              <a:rPr lang="de-DE" sz="44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de-DE" sz="4400" b="1" dirty="0" err="1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for</a:t>
            </a:r>
            <a:r>
              <a:rPr lang="de-DE" sz="44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de-DE" sz="4400" b="1" dirty="0" err="1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Merchant</a:t>
            </a:r>
            <a:r>
              <a:rPr lang="de-DE" sz="44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 Package (</a:t>
            </a:r>
            <a:r>
              <a:rPr lang="de-DE" sz="4400" b="1" dirty="0" err="1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License</a:t>
            </a:r>
            <a:r>
              <a:rPr lang="de-DE" sz="44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)</a:t>
            </a:r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63776311"/>
              </p:ext>
            </p:extLst>
          </p:nvPr>
        </p:nvGraphicFramePr>
        <p:xfrm>
          <a:off x="604156" y="2939806"/>
          <a:ext cx="11190279" cy="2682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9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7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939">
                <a:tc>
                  <a:txBody>
                    <a:bodyPr/>
                    <a:lstStyle/>
                    <a:p>
                      <a:r>
                        <a:rPr lang="en-US" sz="2400" b="1" spc="300" dirty="0">
                          <a:solidFill>
                            <a:schemeClr val="bg1"/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LEVEL</a:t>
                      </a:r>
                      <a:endParaRPr lang="en-US" sz="2400" dirty="0">
                        <a:solidFill>
                          <a:schemeClr val="bg1"/>
                        </a:solidFill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solidFill>
                      <a:srgbClr val="76B8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V</a:t>
                      </a:r>
                    </a:p>
                  </a:txBody>
                  <a:tcPr>
                    <a:solidFill>
                      <a:srgbClr val="76B8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License from merchant (via API)</a:t>
                      </a:r>
                    </a:p>
                  </a:txBody>
                  <a:tcPr>
                    <a:solidFill>
                      <a:srgbClr val="76B8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rebuchet MS" charset="0"/>
                          <a:ea typeface="Trebuchet MS" charset="0"/>
                          <a:cs typeface="Trebuchet MS" charset="0"/>
                        </a:rPr>
                        <a:t>Disagio</a:t>
                      </a:r>
                      <a:r>
                        <a:rPr lang="en-US" sz="2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 (via API) </a:t>
                      </a:r>
                    </a:p>
                  </a:txBody>
                  <a:tcPr>
                    <a:solidFill>
                      <a:srgbClr val="76B82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Setup fee </a:t>
                      </a:r>
                      <a:r>
                        <a:rPr lang="en-US" sz="1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(we must create an API or CSV import)</a:t>
                      </a:r>
                      <a:r>
                        <a:rPr lang="en-US" sz="2400" baseline="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 </a:t>
                      </a:r>
                    </a:p>
                  </a:txBody>
                  <a:tcPr>
                    <a:solidFill>
                      <a:srgbClr val="76B8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4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Self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20%</a:t>
                      </a:r>
                      <a:endParaRPr lang="id-ID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1%</a:t>
                      </a:r>
                      <a:endParaRPr lang="de-D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60%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93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1. Direct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10%</a:t>
                      </a:r>
                      <a:endParaRPr lang="id-ID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10%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3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2. In-Direct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3%</a:t>
                      </a:r>
                      <a:endParaRPr lang="id-ID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93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3. In-In-Direct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7%*</a:t>
                      </a:r>
                      <a:endParaRPr lang="id-ID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2418758" y="4163678"/>
            <a:ext cx="503999" cy="503999"/>
            <a:chOff x="1879924" y="3342956"/>
            <a:chExt cx="1040316" cy="1040316"/>
          </a:xfrm>
        </p:grpSpPr>
        <p:grpSp>
          <p:nvGrpSpPr>
            <p:cNvPr id="45" name="Group 44"/>
            <p:cNvGrpSpPr/>
            <p:nvPr/>
          </p:nvGrpSpPr>
          <p:grpSpPr>
            <a:xfrm>
              <a:off x="1879924" y="3342956"/>
              <a:ext cx="1040316" cy="1040316"/>
              <a:chOff x="4508900" y="2283735"/>
              <a:chExt cx="1040316" cy="1040316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508900" y="2283735"/>
                <a:ext cx="1040316" cy="10403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90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85784" y="2349500"/>
                <a:ext cx="882063" cy="882063"/>
              </a:xfrm>
              <a:prstGeom prst="ellipse">
                <a:avLst/>
              </a:prstGeom>
              <a:solidFill>
                <a:srgbClr val="3250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900"/>
              </a:p>
            </p:txBody>
          </p:sp>
        </p:grpSp>
        <p:sp>
          <p:nvSpPr>
            <p:cNvPr id="46" name="Shape 4842">
              <a:extLst>
                <a:ext uri="{FF2B5EF4-FFF2-40B4-BE49-F238E27FC236}">
                  <a16:creationId xmlns:a16="http://schemas.microsoft.com/office/drawing/2014/main" id="{AE89B360-588C-8248-9E49-130866DF75A6}"/>
                </a:ext>
              </a:extLst>
            </p:cNvPr>
            <p:cNvSpPr/>
            <p:nvPr/>
          </p:nvSpPr>
          <p:spPr>
            <a:xfrm>
              <a:off x="2252883" y="3715103"/>
              <a:ext cx="289909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114000"/>
                  </a:moveTo>
                  <a:lnTo>
                    <a:pt x="119800" y="114000"/>
                  </a:lnTo>
                  <a:cubicBezTo>
                    <a:pt x="119800" y="118344"/>
                    <a:pt x="118405" y="119793"/>
                    <a:pt x="114019" y="119793"/>
                  </a:cubicBezTo>
                  <a:cubicBezTo>
                    <a:pt x="5581" y="119793"/>
                    <a:pt x="5581" y="119793"/>
                    <a:pt x="5581" y="119793"/>
                  </a:cubicBezTo>
                  <a:cubicBezTo>
                    <a:pt x="2790" y="119793"/>
                    <a:pt x="0" y="118344"/>
                    <a:pt x="0" y="114000"/>
                  </a:cubicBezTo>
                  <a:cubicBezTo>
                    <a:pt x="0" y="114000"/>
                    <a:pt x="0" y="93517"/>
                    <a:pt x="15548" y="84827"/>
                  </a:cubicBezTo>
                  <a:cubicBezTo>
                    <a:pt x="23920" y="80275"/>
                    <a:pt x="21129" y="84827"/>
                    <a:pt x="32491" y="78827"/>
                  </a:cubicBezTo>
                  <a:cubicBezTo>
                    <a:pt x="43654" y="74482"/>
                    <a:pt x="46445" y="73034"/>
                    <a:pt x="46445" y="73034"/>
                  </a:cubicBezTo>
                  <a:cubicBezTo>
                    <a:pt x="46445" y="61241"/>
                    <a:pt x="46445" y="61241"/>
                    <a:pt x="46445" y="61241"/>
                  </a:cubicBezTo>
                  <a:cubicBezTo>
                    <a:pt x="46445" y="61241"/>
                    <a:pt x="42259" y="56896"/>
                    <a:pt x="40863" y="46758"/>
                  </a:cubicBezTo>
                  <a:cubicBezTo>
                    <a:pt x="38073" y="48206"/>
                    <a:pt x="38073" y="43862"/>
                    <a:pt x="38073" y="40965"/>
                  </a:cubicBezTo>
                  <a:cubicBezTo>
                    <a:pt x="38073" y="37862"/>
                    <a:pt x="36677" y="30620"/>
                    <a:pt x="39468" y="30620"/>
                  </a:cubicBezTo>
                  <a:cubicBezTo>
                    <a:pt x="38073" y="26275"/>
                    <a:pt x="38073" y="20482"/>
                    <a:pt x="38073" y="19034"/>
                  </a:cubicBezTo>
                  <a:cubicBezTo>
                    <a:pt x="39468" y="10137"/>
                    <a:pt x="47840" y="0"/>
                    <a:pt x="60598" y="0"/>
                  </a:cubicBezTo>
                  <a:cubicBezTo>
                    <a:pt x="74750" y="0"/>
                    <a:pt x="81727" y="10137"/>
                    <a:pt x="81727" y="19034"/>
                  </a:cubicBezTo>
                  <a:cubicBezTo>
                    <a:pt x="81727" y="20482"/>
                    <a:pt x="81727" y="26275"/>
                    <a:pt x="80332" y="30620"/>
                  </a:cubicBezTo>
                  <a:cubicBezTo>
                    <a:pt x="84518" y="30620"/>
                    <a:pt x="83122" y="37862"/>
                    <a:pt x="83122" y="40965"/>
                  </a:cubicBezTo>
                  <a:cubicBezTo>
                    <a:pt x="83122" y="43862"/>
                    <a:pt x="81727" y="48206"/>
                    <a:pt x="78936" y="46758"/>
                  </a:cubicBezTo>
                  <a:cubicBezTo>
                    <a:pt x="77541" y="56896"/>
                    <a:pt x="73355" y="61241"/>
                    <a:pt x="73355" y="61241"/>
                  </a:cubicBezTo>
                  <a:cubicBezTo>
                    <a:pt x="73355" y="73034"/>
                    <a:pt x="73355" y="73034"/>
                    <a:pt x="73355" y="73034"/>
                  </a:cubicBezTo>
                  <a:cubicBezTo>
                    <a:pt x="73355" y="73034"/>
                    <a:pt x="76146" y="74482"/>
                    <a:pt x="87308" y="78827"/>
                  </a:cubicBezTo>
                  <a:cubicBezTo>
                    <a:pt x="100066" y="84827"/>
                    <a:pt x="95880" y="80275"/>
                    <a:pt x="105647" y="84827"/>
                  </a:cubicBezTo>
                  <a:cubicBezTo>
                    <a:pt x="119800" y="93517"/>
                    <a:pt x="119800" y="114000"/>
                    <a:pt x="119800" y="11400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12728" y="4647690"/>
            <a:ext cx="503999" cy="503999"/>
            <a:chOff x="1879924" y="3342956"/>
            <a:chExt cx="1040316" cy="1040316"/>
          </a:xfrm>
        </p:grpSpPr>
        <p:grpSp>
          <p:nvGrpSpPr>
            <p:cNvPr id="50" name="Group 49"/>
            <p:cNvGrpSpPr/>
            <p:nvPr/>
          </p:nvGrpSpPr>
          <p:grpSpPr>
            <a:xfrm>
              <a:off x="1879924" y="3342956"/>
              <a:ext cx="1040316" cy="1040316"/>
              <a:chOff x="4508900" y="2283735"/>
              <a:chExt cx="1040316" cy="1040316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508900" y="2283735"/>
                <a:ext cx="1040316" cy="10403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90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585784" y="2349500"/>
                <a:ext cx="882063" cy="882063"/>
              </a:xfrm>
              <a:prstGeom prst="ellipse">
                <a:avLst/>
              </a:prstGeom>
              <a:solidFill>
                <a:srgbClr val="3250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900"/>
              </a:p>
            </p:txBody>
          </p:sp>
        </p:grpSp>
        <p:sp>
          <p:nvSpPr>
            <p:cNvPr id="51" name="Shape 4842">
              <a:extLst>
                <a:ext uri="{FF2B5EF4-FFF2-40B4-BE49-F238E27FC236}">
                  <a16:creationId xmlns:a16="http://schemas.microsoft.com/office/drawing/2014/main" id="{AE89B360-588C-8248-9E49-130866DF75A6}"/>
                </a:ext>
              </a:extLst>
            </p:cNvPr>
            <p:cNvSpPr/>
            <p:nvPr/>
          </p:nvSpPr>
          <p:spPr>
            <a:xfrm>
              <a:off x="2252883" y="3715103"/>
              <a:ext cx="289909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114000"/>
                  </a:moveTo>
                  <a:lnTo>
                    <a:pt x="119800" y="114000"/>
                  </a:lnTo>
                  <a:cubicBezTo>
                    <a:pt x="119800" y="118344"/>
                    <a:pt x="118405" y="119793"/>
                    <a:pt x="114019" y="119793"/>
                  </a:cubicBezTo>
                  <a:cubicBezTo>
                    <a:pt x="5581" y="119793"/>
                    <a:pt x="5581" y="119793"/>
                    <a:pt x="5581" y="119793"/>
                  </a:cubicBezTo>
                  <a:cubicBezTo>
                    <a:pt x="2790" y="119793"/>
                    <a:pt x="0" y="118344"/>
                    <a:pt x="0" y="114000"/>
                  </a:cubicBezTo>
                  <a:cubicBezTo>
                    <a:pt x="0" y="114000"/>
                    <a:pt x="0" y="93517"/>
                    <a:pt x="15548" y="84827"/>
                  </a:cubicBezTo>
                  <a:cubicBezTo>
                    <a:pt x="23920" y="80275"/>
                    <a:pt x="21129" y="84827"/>
                    <a:pt x="32491" y="78827"/>
                  </a:cubicBezTo>
                  <a:cubicBezTo>
                    <a:pt x="43654" y="74482"/>
                    <a:pt x="46445" y="73034"/>
                    <a:pt x="46445" y="73034"/>
                  </a:cubicBezTo>
                  <a:cubicBezTo>
                    <a:pt x="46445" y="61241"/>
                    <a:pt x="46445" y="61241"/>
                    <a:pt x="46445" y="61241"/>
                  </a:cubicBezTo>
                  <a:cubicBezTo>
                    <a:pt x="46445" y="61241"/>
                    <a:pt x="42259" y="56896"/>
                    <a:pt x="40863" y="46758"/>
                  </a:cubicBezTo>
                  <a:cubicBezTo>
                    <a:pt x="38073" y="48206"/>
                    <a:pt x="38073" y="43862"/>
                    <a:pt x="38073" y="40965"/>
                  </a:cubicBezTo>
                  <a:cubicBezTo>
                    <a:pt x="38073" y="37862"/>
                    <a:pt x="36677" y="30620"/>
                    <a:pt x="39468" y="30620"/>
                  </a:cubicBezTo>
                  <a:cubicBezTo>
                    <a:pt x="38073" y="26275"/>
                    <a:pt x="38073" y="20482"/>
                    <a:pt x="38073" y="19034"/>
                  </a:cubicBezTo>
                  <a:cubicBezTo>
                    <a:pt x="39468" y="10137"/>
                    <a:pt x="47840" y="0"/>
                    <a:pt x="60598" y="0"/>
                  </a:cubicBezTo>
                  <a:cubicBezTo>
                    <a:pt x="74750" y="0"/>
                    <a:pt x="81727" y="10137"/>
                    <a:pt x="81727" y="19034"/>
                  </a:cubicBezTo>
                  <a:cubicBezTo>
                    <a:pt x="81727" y="20482"/>
                    <a:pt x="81727" y="26275"/>
                    <a:pt x="80332" y="30620"/>
                  </a:cubicBezTo>
                  <a:cubicBezTo>
                    <a:pt x="84518" y="30620"/>
                    <a:pt x="83122" y="37862"/>
                    <a:pt x="83122" y="40965"/>
                  </a:cubicBezTo>
                  <a:cubicBezTo>
                    <a:pt x="83122" y="43862"/>
                    <a:pt x="81727" y="48206"/>
                    <a:pt x="78936" y="46758"/>
                  </a:cubicBezTo>
                  <a:cubicBezTo>
                    <a:pt x="77541" y="56896"/>
                    <a:pt x="73355" y="61241"/>
                    <a:pt x="73355" y="61241"/>
                  </a:cubicBezTo>
                  <a:cubicBezTo>
                    <a:pt x="73355" y="73034"/>
                    <a:pt x="73355" y="73034"/>
                    <a:pt x="73355" y="73034"/>
                  </a:cubicBezTo>
                  <a:cubicBezTo>
                    <a:pt x="73355" y="73034"/>
                    <a:pt x="76146" y="74482"/>
                    <a:pt x="87308" y="78827"/>
                  </a:cubicBezTo>
                  <a:cubicBezTo>
                    <a:pt x="100066" y="84827"/>
                    <a:pt x="95880" y="80275"/>
                    <a:pt x="105647" y="84827"/>
                  </a:cubicBezTo>
                  <a:cubicBezTo>
                    <a:pt x="119800" y="93517"/>
                    <a:pt x="119800" y="114000"/>
                    <a:pt x="119800" y="11400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427295" y="5120536"/>
            <a:ext cx="503999" cy="503999"/>
            <a:chOff x="1879924" y="3342956"/>
            <a:chExt cx="1040316" cy="1040316"/>
          </a:xfrm>
        </p:grpSpPr>
        <p:grpSp>
          <p:nvGrpSpPr>
            <p:cNvPr id="55" name="Group 54"/>
            <p:cNvGrpSpPr/>
            <p:nvPr/>
          </p:nvGrpSpPr>
          <p:grpSpPr>
            <a:xfrm>
              <a:off x="1879924" y="3342956"/>
              <a:ext cx="1040316" cy="1040316"/>
              <a:chOff x="4508900" y="2283735"/>
              <a:chExt cx="1040316" cy="1040316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508900" y="2283735"/>
                <a:ext cx="1040316" cy="10403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90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585784" y="2349500"/>
                <a:ext cx="882063" cy="882063"/>
              </a:xfrm>
              <a:prstGeom prst="ellipse">
                <a:avLst/>
              </a:prstGeom>
              <a:solidFill>
                <a:srgbClr val="3250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900"/>
              </a:p>
            </p:txBody>
          </p:sp>
        </p:grpSp>
        <p:sp>
          <p:nvSpPr>
            <p:cNvPr id="56" name="Shape 4842">
              <a:extLst>
                <a:ext uri="{FF2B5EF4-FFF2-40B4-BE49-F238E27FC236}">
                  <a16:creationId xmlns:a16="http://schemas.microsoft.com/office/drawing/2014/main" id="{AE89B360-588C-8248-9E49-130866DF75A6}"/>
                </a:ext>
              </a:extLst>
            </p:cNvPr>
            <p:cNvSpPr/>
            <p:nvPr/>
          </p:nvSpPr>
          <p:spPr>
            <a:xfrm>
              <a:off x="2252883" y="3715103"/>
              <a:ext cx="289909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114000"/>
                  </a:moveTo>
                  <a:lnTo>
                    <a:pt x="119800" y="114000"/>
                  </a:lnTo>
                  <a:cubicBezTo>
                    <a:pt x="119800" y="118344"/>
                    <a:pt x="118405" y="119793"/>
                    <a:pt x="114019" y="119793"/>
                  </a:cubicBezTo>
                  <a:cubicBezTo>
                    <a:pt x="5581" y="119793"/>
                    <a:pt x="5581" y="119793"/>
                    <a:pt x="5581" y="119793"/>
                  </a:cubicBezTo>
                  <a:cubicBezTo>
                    <a:pt x="2790" y="119793"/>
                    <a:pt x="0" y="118344"/>
                    <a:pt x="0" y="114000"/>
                  </a:cubicBezTo>
                  <a:cubicBezTo>
                    <a:pt x="0" y="114000"/>
                    <a:pt x="0" y="93517"/>
                    <a:pt x="15548" y="84827"/>
                  </a:cubicBezTo>
                  <a:cubicBezTo>
                    <a:pt x="23920" y="80275"/>
                    <a:pt x="21129" y="84827"/>
                    <a:pt x="32491" y="78827"/>
                  </a:cubicBezTo>
                  <a:cubicBezTo>
                    <a:pt x="43654" y="74482"/>
                    <a:pt x="46445" y="73034"/>
                    <a:pt x="46445" y="73034"/>
                  </a:cubicBezTo>
                  <a:cubicBezTo>
                    <a:pt x="46445" y="61241"/>
                    <a:pt x="46445" y="61241"/>
                    <a:pt x="46445" y="61241"/>
                  </a:cubicBezTo>
                  <a:cubicBezTo>
                    <a:pt x="46445" y="61241"/>
                    <a:pt x="42259" y="56896"/>
                    <a:pt x="40863" y="46758"/>
                  </a:cubicBezTo>
                  <a:cubicBezTo>
                    <a:pt x="38073" y="48206"/>
                    <a:pt x="38073" y="43862"/>
                    <a:pt x="38073" y="40965"/>
                  </a:cubicBezTo>
                  <a:cubicBezTo>
                    <a:pt x="38073" y="37862"/>
                    <a:pt x="36677" y="30620"/>
                    <a:pt x="39468" y="30620"/>
                  </a:cubicBezTo>
                  <a:cubicBezTo>
                    <a:pt x="38073" y="26275"/>
                    <a:pt x="38073" y="20482"/>
                    <a:pt x="38073" y="19034"/>
                  </a:cubicBezTo>
                  <a:cubicBezTo>
                    <a:pt x="39468" y="10137"/>
                    <a:pt x="47840" y="0"/>
                    <a:pt x="60598" y="0"/>
                  </a:cubicBezTo>
                  <a:cubicBezTo>
                    <a:pt x="74750" y="0"/>
                    <a:pt x="81727" y="10137"/>
                    <a:pt x="81727" y="19034"/>
                  </a:cubicBezTo>
                  <a:cubicBezTo>
                    <a:pt x="81727" y="20482"/>
                    <a:pt x="81727" y="26275"/>
                    <a:pt x="80332" y="30620"/>
                  </a:cubicBezTo>
                  <a:cubicBezTo>
                    <a:pt x="84518" y="30620"/>
                    <a:pt x="83122" y="37862"/>
                    <a:pt x="83122" y="40965"/>
                  </a:cubicBezTo>
                  <a:cubicBezTo>
                    <a:pt x="83122" y="43862"/>
                    <a:pt x="81727" y="48206"/>
                    <a:pt x="78936" y="46758"/>
                  </a:cubicBezTo>
                  <a:cubicBezTo>
                    <a:pt x="77541" y="56896"/>
                    <a:pt x="73355" y="61241"/>
                    <a:pt x="73355" y="61241"/>
                  </a:cubicBezTo>
                  <a:cubicBezTo>
                    <a:pt x="73355" y="73034"/>
                    <a:pt x="73355" y="73034"/>
                    <a:pt x="73355" y="73034"/>
                  </a:cubicBezTo>
                  <a:cubicBezTo>
                    <a:pt x="73355" y="73034"/>
                    <a:pt x="76146" y="74482"/>
                    <a:pt x="87308" y="78827"/>
                  </a:cubicBezTo>
                  <a:cubicBezTo>
                    <a:pt x="100066" y="84827"/>
                    <a:pt x="95880" y="80275"/>
                    <a:pt x="105647" y="84827"/>
                  </a:cubicBezTo>
                  <a:cubicBezTo>
                    <a:pt x="119800" y="93517"/>
                    <a:pt x="119800" y="114000"/>
                    <a:pt x="119800" y="11400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39541" y="6308964"/>
            <a:ext cx="3650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 charset="0"/>
                <a:ea typeface="Trebuchet MS" charset="0"/>
                <a:cs typeface="Trebuchet MS" charset="0"/>
              </a:rPr>
              <a:t>*only with Professional Pack</a:t>
            </a:r>
          </a:p>
        </p:txBody>
      </p:sp>
      <p:sp>
        <p:nvSpPr>
          <p:cNvPr id="42" name="Rectangle 41"/>
          <p:cNvSpPr/>
          <p:nvPr/>
        </p:nvSpPr>
        <p:spPr>
          <a:xfrm rot="20544825">
            <a:off x="9579395" y="4916818"/>
            <a:ext cx="19886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rebuchet MS" charset="0"/>
                <a:ea typeface="Trebuchet MS" charset="0"/>
                <a:cs typeface="Trebuchet MS" charset="0"/>
              </a:rPr>
              <a:t>20% goes in a pool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92" b="97134" l="637" r="9872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9504" y="4483785"/>
            <a:ext cx="795564" cy="79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rallelogram 12"/>
          <p:cNvSpPr/>
          <p:nvPr/>
        </p:nvSpPr>
        <p:spPr>
          <a:xfrm rot="5400000" flipV="1">
            <a:off x="3824200" y="-3869600"/>
            <a:ext cx="4596524" cy="12244924"/>
          </a:xfrm>
          <a:custGeom>
            <a:avLst/>
            <a:gdLst>
              <a:gd name="connsiteX0" fmla="*/ 0 w 4973042"/>
              <a:gd name="connsiteY0" fmla="*/ 12204583 h 12204583"/>
              <a:gd name="connsiteX1" fmla="*/ 2204550 w 4973042"/>
              <a:gd name="connsiteY1" fmla="*/ 0 h 12204583"/>
              <a:gd name="connsiteX2" fmla="*/ 4973042 w 4973042"/>
              <a:gd name="connsiteY2" fmla="*/ 0 h 12204583"/>
              <a:gd name="connsiteX3" fmla="*/ 2768492 w 4973042"/>
              <a:gd name="connsiteY3" fmla="*/ 12204583 h 12204583"/>
              <a:gd name="connsiteX4" fmla="*/ 0 w 4973042"/>
              <a:gd name="connsiteY4" fmla="*/ 12204583 h 12204583"/>
              <a:gd name="connsiteX0" fmla="*/ 0 w 4973042"/>
              <a:gd name="connsiteY0" fmla="*/ 12218030 h 12218030"/>
              <a:gd name="connsiteX1" fmla="*/ 416090 w 4973042"/>
              <a:gd name="connsiteY1" fmla="*/ 0 h 12218030"/>
              <a:gd name="connsiteX2" fmla="*/ 4973042 w 4973042"/>
              <a:gd name="connsiteY2" fmla="*/ 13447 h 12218030"/>
              <a:gd name="connsiteX3" fmla="*/ 2768492 w 4973042"/>
              <a:gd name="connsiteY3" fmla="*/ 12218030 h 12218030"/>
              <a:gd name="connsiteX4" fmla="*/ 0 w 4973042"/>
              <a:gd name="connsiteY4" fmla="*/ 12218030 h 12218030"/>
              <a:gd name="connsiteX0" fmla="*/ 0 w 4973042"/>
              <a:gd name="connsiteY0" fmla="*/ 12218030 h 12218030"/>
              <a:gd name="connsiteX1" fmla="*/ 416090 w 4973042"/>
              <a:gd name="connsiteY1" fmla="*/ 0 h 12218030"/>
              <a:gd name="connsiteX2" fmla="*/ 4973042 w 4973042"/>
              <a:gd name="connsiteY2" fmla="*/ 13447 h 12218030"/>
              <a:gd name="connsiteX3" fmla="*/ 2768492 w 4973042"/>
              <a:gd name="connsiteY3" fmla="*/ 12218030 h 12218030"/>
              <a:gd name="connsiteX4" fmla="*/ 0 w 4973042"/>
              <a:gd name="connsiteY4" fmla="*/ 12218030 h 12218030"/>
              <a:gd name="connsiteX0" fmla="*/ 0 w 4596524"/>
              <a:gd name="connsiteY0" fmla="*/ 12244924 h 12244924"/>
              <a:gd name="connsiteX1" fmla="*/ 39572 w 4596524"/>
              <a:gd name="connsiteY1" fmla="*/ 0 h 12244924"/>
              <a:gd name="connsiteX2" fmla="*/ 4596524 w 4596524"/>
              <a:gd name="connsiteY2" fmla="*/ 13447 h 12244924"/>
              <a:gd name="connsiteX3" fmla="*/ 2391974 w 4596524"/>
              <a:gd name="connsiteY3" fmla="*/ 12218030 h 12244924"/>
              <a:gd name="connsiteX4" fmla="*/ 0 w 4596524"/>
              <a:gd name="connsiteY4" fmla="*/ 12244924 h 12244924"/>
              <a:gd name="connsiteX0" fmla="*/ 0 w 4596524"/>
              <a:gd name="connsiteY0" fmla="*/ 12244924 h 12244924"/>
              <a:gd name="connsiteX1" fmla="*/ 39572 w 4596524"/>
              <a:gd name="connsiteY1" fmla="*/ 0 h 12244924"/>
              <a:gd name="connsiteX2" fmla="*/ 4596524 w 4596524"/>
              <a:gd name="connsiteY2" fmla="*/ 13447 h 12244924"/>
              <a:gd name="connsiteX3" fmla="*/ 2391974 w 4596524"/>
              <a:gd name="connsiteY3" fmla="*/ 12218030 h 12244924"/>
              <a:gd name="connsiteX4" fmla="*/ 0 w 4596524"/>
              <a:gd name="connsiteY4" fmla="*/ 12244924 h 1224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6524" h="12244924">
                <a:moveTo>
                  <a:pt x="0" y="12244924"/>
                </a:moveTo>
                <a:cubicBezTo>
                  <a:pt x="58015" y="8051223"/>
                  <a:pt x="8451" y="4153359"/>
                  <a:pt x="39572" y="0"/>
                </a:cubicBezTo>
                <a:lnTo>
                  <a:pt x="4596524" y="13447"/>
                </a:lnTo>
                <a:lnTo>
                  <a:pt x="2391974" y="12218030"/>
                </a:lnTo>
                <a:lnTo>
                  <a:pt x="0" y="12244924"/>
                </a:lnTo>
                <a:close/>
              </a:path>
            </a:pathLst>
          </a:custGeom>
          <a:solidFill>
            <a:srgbClr val="76B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feld 2">
            <a:extLst>
              <a:ext uri="{FF2B5EF4-FFF2-40B4-BE49-F238E27FC236}">
                <a16:creationId xmlns:a16="http://schemas.microsoft.com/office/drawing/2014/main" id="{02DED3FB-D30E-DD47-9E25-2AEF9A32CE28}"/>
              </a:ext>
            </a:extLst>
          </p:cNvPr>
          <p:cNvSpPr txBox="1"/>
          <p:nvPr/>
        </p:nvSpPr>
        <p:spPr>
          <a:xfrm>
            <a:off x="462169" y="377585"/>
            <a:ext cx="1080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err="1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Commission</a:t>
            </a:r>
            <a:r>
              <a:rPr lang="de-DE" sz="44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de-DE" sz="4400" b="1" dirty="0" err="1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for</a:t>
            </a:r>
            <a:r>
              <a:rPr lang="de-DE" sz="44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de-DE" sz="4400" b="1" dirty="0" err="1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sales</a:t>
            </a:r>
            <a:r>
              <a:rPr lang="de-DE" sz="44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de-DE" sz="4400" b="1" dirty="0" err="1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packages</a:t>
            </a:r>
            <a:endParaRPr lang="de-DE" sz="4400" b="1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7726" y="6377218"/>
            <a:ext cx="3650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 charset="0"/>
                <a:ea typeface="Trebuchet MS" charset="0"/>
                <a:cs typeface="Trebuchet MS" charset="0"/>
              </a:rPr>
              <a:t>*only with professional pack</a:t>
            </a:r>
          </a:p>
        </p:txBody>
      </p:sp>
      <p:graphicFrame>
        <p:nvGraphicFramePr>
          <p:cNvPr id="26" name="Picture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17084"/>
              </p:ext>
            </p:extLst>
          </p:nvPr>
        </p:nvGraphicFramePr>
        <p:xfrm>
          <a:off x="604156" y="2939806"/>
          <a:ext cx="4996544" cy="185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939">
                <a:tc>
                  <a:txBody>
                    <a:bodyPr/>
                    <a:lstStyle/>
                    <a:p>
                      <a:r>
                        <a:rPr lang="en-US" sz="2400" b="1" spc="300" dirty="0">
                          <a:solidFill>
                            <a:schemeClr val="bg1"/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Level</a:t>
                      </a:r>
                      <a:endParaRPr lang="en-US" sz="2400" dirty="0">
                        <a:solidFill>
                          <a:schemeClr val="bg1"/>
                        </a:solidFill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solidFill>
                      <a:srgbClr val="3250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250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rebuchet MS" charset="0"/>
                          <a:ea typeface="Trebuchet MS" charset="0"/>
                          <a:cs typeface="Trebuchet MS" charset="0"/>
                        </a:rPr>
                        <a:t>Sales packages</a:t>
                      </a:r>
                    </a:p>
                  </a:txBody>
                  <a:tcPr>
                    <a:solidFill>
                      <a:srgbClr val="325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4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1. Direct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20%</a:t>
                      </a:r>
                      <a:endParaRPr lang="id-ID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93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2. In-Direct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5%</a:t>
                      </a:r>
                      <a:endParaRPr lang="id-ID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3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3. In-In-Direct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10%*</a:t>
                      </a:r>
                      <a:endParaRPr lang="id-ID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2418758" y="3386280"/>
            <a:ext cx="503999" cy="503999"/>
            <a:chOff x="1879924" y="3342956"/>
            <a:chExt cx="1040316" cy="1040316"/>
          </a:xfrm>
        </p:grpSpPr>
        <p:grpSp>
          <p:nvGrpSpPr>
            <p:cNvPr id="29" name="Group 28"/>
            <p:cNvGrpSpPr/>
            <p:nvPr/>
          </p:nvGrpSpPr>
          <p:grpSpPr>
            <a:xfrm>
              <a:off x="1879924" y="3342956"/>
              <a:ext cx="1040316" cy="1040316"/>
              <a:chOff x="4508900" y="2283735"/>
              <a:chExt cx="1040316" cy="104031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508900" y="2283735"/>
                <a:ext cx="1040316" cy="10403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90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585784" y="2349500"/>
                <a:ext cx="882063" cy="882063"/>
              </a:xfrm>
              <a:prstGeom prst="ellipse">
                <a:avLst/>
              </a:prstGeom>
              <a:solidFill>
                <a:srgbClr val="3250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900"/>
              </a:p>
            </p:txBody>
          </p:sp>
        </p:grpSp>
        <p:sp>
          <p:nvSpPr>
            <p:cNvPr id="30" name="Shape 4842">
              <a:extLst>
                <a:ext uri="{FF2B5EF4-FFF2-40B4-BE49-F238E27FC236}">
                  <a16:creationId xmlns:a16="http://schemas.microsoft.com/office/drawing/2014/main" id="{AE89B360-588C-8248-9E49-130866DF75A6}"/>
                </a:ext>
              </a:extLst>
            </p:cNvPr>
            <p:cNvSpPr/>
            <p:nvPr/>
          </p:nvSpPr>
          <p:spPr>
            <a:xfrm>
              <a:off x="2252883" y="3715103"/>
              <a:ext cx="289909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114000"/>
                  </a:moveTo>
                  <a:lnTo>
                    <a:pt x="119800" y="114000"/>
                  </a:lnTo>
                  <a:cubicBezTo>
                    <a:pt x="119800" y="118344"/>
                    <a:pt x="118405" y="119793"/>
                    <a:pt x="114019" y="119793"/>
                  </a:cubicBezTo>
                  <a:cubicBezTo>
                    <a:pt x="5581" y="119793"/>
                    <a:pt x="5581" y="119793"/>
                    <a:pt x="5581" y="119793"/>
                  </a:cubicBezTo>
                  <a:cubicBezTo>
                    <a:pt x="2790" y="119793"/>
                    <a:pt x="0" y="118344"/>
                    <a:pt x="0" y="114000"/>
                  </a:cubicBezTo>
                  <a:cubicBezTo>
                    <a:pt x="0" y="114000"/>
                    <a:pt x="0" y="93517"/>
                    <a:pt x="15548" y="84827"/>
                  </a:cubicBezTo>
                  <a:cubicBezTo>
                    <a:pt x="23920" y="80275"/>
                    <a:pt x="21129" y="84827"/>
                    <a:pt x="32491" y="78827"/>
                  </a:cubicBezTo>
                  <a:cubicBezTo>
                    <a:pt x="43654" y="74482"/>
                    <a:pt x="46445" y="73034"/>
                    <a:pt x="46445" y="73034"/>
                  </a:cubicBezTo>
                  <a:cubicBezTo>
                    <a:pt x="46445" y="61241"/>
                    <a:pt x="46445" y="61241"/>
                    <a:pt x="46445" y="61241"/>
                  </a:cubicBezTo>
                  <a:cubicBezTo>
                    <a:pt x="46445" y="61241"/>
                    <a:pt x="42259" y="56896"/>
                    <a:pt x="40863" y="46758"/>
                  </a:cubicBezTo>
                  <a:cubicBezTo>
                    <a:pt x="38073" y="48206"/>
                    <a:pt x="38073" y="43862"/>
                    <a:pt x="38073" y="40965"/>
                  </a:cubicBezTo>
                  <a:cubicBezTo>
                    <a:pt x="38073" y="37862"/>
                    <a:pt x="36677" y="30620"/>
                    <a:pt x="39468" y="30620"/>
                  </a:cubicBezTo>
                  <a:cubicBezTo>
                    <a:pt x="38073" y="26275"/>
                    <a:pt x="38073" y="20482"/>
                    <a:pt x="38073" y="19034"/>
                  </a:cubicBezTo>
                  <a:cubicBezTo>
                    <a:pt x="39468" y="10137"/>
                    <a:pt x="47840" y="0"/>
                    <a:pt x="60598" y="0"/>
                  </a:cubicBezTo>
                  <a:cubicBezTo>
                    <a:pt x="74750" y="0"/>
                    <a:pt x="81727" y="10137"/>
                    <a:pt x="81727" y="19034"/>
                  </a:cubicBezTo>
                  <a:cubicBezTo>
                    <a:pt x="81727" y="20482"/>
                    <a:pt x="81727" y="26275"/>
                    <a:pt x="80332" y="30620"/>
                  </a:cubicBezTo>
                  <a:cubicBezTo>
                    <a:pt x="84518" y="30620"/>
                    <a:pt x="83122" y="37862"/>
                    <a:pt x="83122" y="40965"/>
                  </a:cubicBezTo>
                  <a:cubicBezTo>
                    <a:pt x="83122" y="43862"/>
                    <a:pt x="81727" y="48206"/>
                    <a:pt x="78936" y="46758"/>
                  </a:cubicBezTo>
                  <a:cubicBezTo>
                    <a:pt x="77541" y="56896"/>
                    <a:pt x="73355" y="61241"/>
                    <a:pt x="73355" y="61241"/>
                  </a:cubicBezTo>
                  <a:cubicBezTo>
                    <a:pt x="73355" y="73034"/>
                    <a:pt x="73355" y="73034"/>
                    <a:pt x="73355" y="73034"/>
                  </a:cubicBezTo>
                  <a:cubicBezTo>
                    <a:pt x="73355" y="73034"/>
                    <a:pt x="76146" y="74482"/>
                    <a:pt x="87308" y="78827"/>
                  </a:cubicBezTo>
                  <a:cubicBezTo>
                    <a:pt x="100066" y="84827"/>
                    <a:pt x="95880" y="80275"/>
                    <a:pt x="105647" y="84827"/>
                  </a:cubicBezTo>
                  <a:cubicBezTo>
                    <a:pt x="119800" y="93517"/>
                    <a:pt x="119800" y="114000"/>
                    <a:pt x="119800" y="11400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412728" y="3886334"/>
            <a:ext cx="503999" cy="503999"/>
            <a:chOff x="1879924" y="3342956"/>
            <a:chExt cx="1040316" cy="1040316"/>
          </a:xfrm>
        </p:grpSpPr>
        <p:grpSp>
          <p:nvGrpSpPr>
            <p:cNvPr id="40" name="Group 39"/>
            <p:cNvGrpSpPr/>
            <p:nvPr/>
          </p:nvGrpSpPr>
          <p:grpSpPr>
            <a:xfrm>
              <a:off x="1879924" y="3342956"/>
              <a:ext cx="1040316" cy="1040316"/>
              <a:chOff x="4508900" y="2283735"/>
              <a:chExt cx="1040316" cy="104031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508900" y="2283735"/>
                <a:ext cx="1040316" cy="10403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9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585784" y="2349500"/>
                <a:ext cx="882063" cy="882063"/>
              </a:xfrm>
              <a:prstGeom prst="ellipse">
                <a:avLst/>
              </a:prstGeom>
              <a:solidFill>
                <a:srgbClr val="3250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900"/>
              </a:p>
            </p:txBody>
          </p:sp>
        </p:grpSp>
        <p:sp>
          <p:nvSpPr>
            <p:cNvPr id="44" name="Shape 4842">
              <a:extLst>
                <a:ext uri="{FF2B5EF4-FFF2-40B4-BE49-F238E27FC236}">
                  <a16:creationId xmlns:a16="http://schemas.microsoft.com/office/drawing/2014/main" id="{AE89B360-588C-8248-9E49-130866DF75A6}"/>
                </a:ext>
              </a:extLst>
            </p:cNvPr>
            <p:cNvSpPr/>
            <p:nvPr/>
          </p:nvSpPr>
          <p:spPr>
            <a:xfrm>
              <a:off x="2252883" y="3715103"/>
              <a:ext cx="289909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114000"/>
                  </a:moveTo>
                  <a:lnTo>
                    <a:pt x="119800" y="114000"/>
                  </a:lnTo>
                  <a:cubicBezTo>
                    <a:pt x="119800" y="118344"/>
                    <a:pt x="118405" y="119793"/>
                    <a:pt x="114019" y="119793"/>
                  </a:cubicBezTo>
                  <a:cubicBezTo>
                    <a:pt x="5581" y="119793"/>
                    <a:pt x="5581" y="119793"/>
                    <a:pt x="5581" y="119793"/>
                  </a:cubicBezTo>
                  <a:cubicBezTo>
                    <a:pt x="2790" y="119793"/>
                    <a:pt x="0" y="118344"/>
                    <a:pt x="0" y="114000"/>
                  </a:cubicBezTo>
                  <a:cubicBezTo>
                    <a:pt x="0" y="114000"/>
                    <a:pt x="0" y="93517"/>
                    <a:pt x="15548" y="84827"/>
                  </a:cubicBezTo>
                  <a:cubicBezTo>
                    <a:pt x="23920" y="80275"/>
                    <a:pt x="21129" y="84827"/>
                    <a:pt x="32491" y="78827"/>
                  </a:cubicBezTo>
                  <a:cubicBezTo>
                    <a:pt x="43654" y="74482"/>
                    <a:pt x="46445" y="73034"/>
                    <a:pt x="46445" y="73034"/>
                  </a:cubicBezTo>
                  <a:cubicBezTo>
                    <a:pt x="46445" y="61241"/>
                    <a:pt x="46445" y="61241"/>
                    <a:pt x="46445" y="61241"/>
                  </a:cubicBezTo>
                  <a:cubicBezTo>
                    <a:pt x="46445" y="61241"/>
                    <a:pt x="42259" y="56896"/>
                    <a:pt x="40863" y="46758"/>
                  </a:cubicBezTo>
                  <a:cubicBezTo>
                    <a:pt x="38073" y="48206"/>
                    <a:pt x="38073" y="43862"/>
                    <a:pt x="38073" y="40965"/>
                  </a:cubicBezTo>
                  <a:cubicBezTo>
                    <a:pt x="38073" y="37862"/>
                    <a:pt x="36677" y="30620"/>
                    <a:pt x="39468" y="30620"/>
                  </a:cubicBezTo>
                  <a:cubicBezTo>
                    <a:pt x="38073" y="26275"/>
                    <a:pt x="38073" y="20482"/>
                    <a:pt x="38073" y="19034"/>
                  </a:cubicBezTo>
                  <a:cubicBezTo>
                    <a:pt x="39468" y="10137"/>
                    <a:pt x="47840" y="0"/>
                    <a:pt x="60598" y="0"/>
                  </a:cubicBezTo>
                  <a:cubicBezTo>
                    <a:pt x="74750" y="0"/>
                    <a:pt x="81727" y="10137"/>
                    <a:pt x="81727" y="19034"/>
                  </a:cubicBezTo>
                  <a:cubicBezTo>
                    <a:pt x="81727" y="20482"/>
                    <a:pt x="81727" y="26275"/>
                    <a:pt x="80332" y="30620"/>
                  </a:cubicBezTo>
                  <a:cubicBezTo>
                    <a:pt x="84518" y="30620"/>
                    <a:pt x="83122" y="37862"/>
                    <a:pt x="83122" y="40965"/>
                  </a:cubicBezTo>
                  <a:cubicBezTo>
                    <a:pt x="83122" y="43862"/>
                    <a:pt x="81727" y="48206"/>
                    <a:pt x="78936" y="46758"/>
                  </a:cubicBezTo>
                  <a:cubicBezTo>
                    <a:pt x="77541" y="56896"/>
                    <a:pt x="73355" y="61241"/>
                    <a:pt x="73355" y="61241"/>
                  </a:cubicBezTo>
                  <a:cubicBezTo>
                    <a:pt x="73355" y="73034"/>
                    <a:pt x="73355" y="73034"/>
                    <a:pt x="73355" y="73034"/>
                  </a:cubicBezTo>
                  <a:cubicBezTo>
                    <a:pt x="73355" y="73034"/>
                    <a:pt x="76146" y="74482"/>
                    <a:pt x="87308" y="78827"/>
                  </a:cubicBezTo>
                  <a:cubicBezTo>
                    <a:pt x="100066" y="84827"/>
                    <a:pt x="95880" y="80275"/>
                    <a:pt x="105647" y="84827"/>
                  </a:cubicBezTo>
                  <a:cubicBezTo>
                    <a:pt x="119800" y="93517"/>
                    <a:pt x="119800" y="114000"/>
                    <a:pt x="119800" y="11400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427295" y="4359180"/>
            <a:ext cx="503999" cy="503999"/>
            <a:chOff x="1879924" y="3342956"/>
            <a:chExt cx="1040316" cy="1040316"/>
          </a:xfrm>
        </p:grpSpPr>
        <p:grpSp>
          <p:nvGrpSpPr>
            <p:cNvPr id="48" name="Group 47"/>
            <p:cNvGrpSpPr/>
            <p:nvPr/>
          </p:nvGrpSpPr>
          <p:grpSpPr>
            <a:xfrm>
              <a:off x="1879924" y="3342956"/>
              <a:ext cx="1040316" cy="1040316"/>
              <a:chOff x="4508900" y="2283735"/>
              <a:chExt cx="1040316" cy="1040316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508900" y="2283735"/>
                <a:ext cx="1040316" cy="10403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90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585784" y="2349500"/>
                <a:ext cx="882063" cy="882063"/>
              </a:xfrm>
              <a:prstGeom prst="ellipse">
                <a:avLst/>
              </a:prstGeom>
              <a:solidFill>
                <a:srgbClr val="3250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900"/>
              </a:p>
            </p:txBody>
          </p:sp>
        </p:grpSp>
        <p:sp>
          <p:nvSpPr>
            <p:cNvPr id="49" name="Shape 4842">
              <a:extLst>
                <a:ext uri="{FF2B5EF4-FFF2-40B4-BE49-F238E27FC236}">
                  <a16:creationId xmlns:a16="http://schemas.microsoft.com/office/drawing/2014/main" id="{AE89B360-588C-8248-9E49-130866DF75A6}"/>
                </a:ext>
              </a:extLst>
            </p:cNvPr>
            <p:cNvSpPr/>
            <p:nvPr/>
          </p:nvSpPr>
          <p:spPr>
            <a:xfrm>
              <a:off x="2252883" y="3715103"/>
              <a:ext cx="289909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114000"/>
                  </a:moveTo>
                  <a:lnTo>
                    <a:pt x="119800" y="114000"/>
                  </a:lnTo>
                  <a:cubicBezTo>
                    <a:pt x="119800" y="118344"/>
                    <a:pt x="118405" y="119793"/>
                    <a:pt x="114019" y="119793"/>
                  </a:cubicBezTo>
                  <a:cubicBezTo>
                    <a:pt x="5581" y="119793"/>
                    <a:pt x="5581" y="119793"/>
                    <a:pt x="5581" y="119793"/>
                  </a:cubicBezTo>
                  <a:cubicBezTo>
                    <a:pt x="2790" y="119793"/>
                    <a:pt x="0" y="118344"/>
                    <a:pt x="0" y="114000"/>
                  </a:cubicBezTo>
                  <a:cubicBezTo>
                    <a:pt x="0" y="114000"/>
                    <a:pt x="0" y="93517"/>
                    <a:pt x="15548" y="84827"/>
                  </a:cubicBezTo>
                  <a:cubicBezTo>
                    <a:pt x="23920" y="80275"/>
                    <a:pt x="21129" y="84827"/>
                    <a:pt x="32491" y="78827"/>
                  </a:cubicBezTo>
                  <a:cubicBezTo>
                    <a:pt x="43654" y="74482"/>
                    <a:pt x="46445" y="73034"/>
                    <a:pt x="46445" y="73034"/>
                  </a:cubicBezTo>
                  <a:cubicBezTo>
                    <a:pt x="46445" y="61241"/>
                    <a:pt x="46445" y="61241"/>
                    <a:pt x="46445" y="61241"/>
                  </a:cubicBezTo>
                  <a:cubicBezTo>
                    <a:pt x="46445" y="61241"/>
                    <a:pt x="42259" y="56896"/>
                    <a:pt x="40863" y="46758"/>
                  </a:cubicBezTo>
                  <a:cubicBezTo>
                    <a:pt x="38073" y="48206"/>
                    <a:pt x="38073" y="43862"/>
                    <a:pt x="38073" y="40965"/>
                  </a:cubicBezTo>
                  <a:cubicBezTo>
                    <a:pt x="38073" y="37862"/>
                    <a:pt x="36677" y="30620"/>
                    <a:pt x="39468" y="30620"/>
                  </a:cubicBezTo>
                  <a:cubicBezTo>
                    <a:pt x="38073" y="26275"/>
                    <a:pt x="38073" y="20482"/>
                    <a:pt x="38073" y="19034"/>
                  </a:cubicBezTo>
                  <a:cubicBezTo>
                    <a:pt x="39468" y="10137"/>
                    <a:pt x="47840" y="0"/>
                    <a:pt x="60598" y="0"/>
                  </a:cubicBezTo>
                  <a:cubicBezTo>
                    <a:pt x="74750" y="0"/>
                    <a:pt x="81727" y="10137"/>
                    <a:pt x="81727" y="19034"/>
                  </a:cubicBezTo>
                  <a:cubicBezTo>
                    <a:pt x="81727" y="20482"/>
                    <a:pt x="81727" y="26275"/>
                    <a:pt x="80332" y="30620"/>
                  </a:cubicBezTo>
                  <a:cubicBezTo>
                    <a:pt x="84518" y="30620"/>
                    <a:pt x="83122" y="37862"/>
                    <a:pt x="83122" y="40965"/>
                  </a:cubicBezTo>
                  <a:cubicBezTo>
                    <a:pt x="83122" y="43862"/>
                    <a:pt x="81727" y="48206"/>
                    <a:pt x="78936" y="46758"/>
                  </a:cubicBezTo>
                  <a:cubicBezTo>
                    <a:pt x="77541" y="56896"/>
                    <a:pt x="73355" y="61241"/>
                    <a:pt x="73355" y="61241"/>
                  </a:cubicBezTo>
                  <a:cubicBezTo>
                    <a:pt x="73355" y="73034"/>
                    <a:pt x="73355" y="73034"/>
                    <a:pt x="73355" y="73034"/>
                  </a:cubicBezTo>
                  <a:cubicBezTo>
                    <a:pt x="73355" y="73034"/>
                    <a:pt x="76146" y="74482"/>
                    <a:pt x="87308" y="78827"/>
                  </a:cubicBezTo>
                  <a:cubicBezTo>
                    <a:pt x="100066" y="84827"/>
                    <a:pt x="95880" y="80275"/>
                    <a:pt x="105647" y="84827"/>
                  </a:cubicBezTo>
                  <a:cubicBezTo>
                    <a:pt x="119800" y="93517"/>
                    <a:pt x="119800" y="114000"/>
                    <a:pt x="119800" y="11400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8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arallelogram 12"/>
          <p:cNvSpPr/>
          <p:nvPr/>
        </p:nvSpPr>
        <p:spPr>
          <a:xfrm rot="5400000" flipV="1">
            <a:off x="3824200" y="-3869600"/>
            <a:ext cx="4596524" cy="12244924"/>
          </a:xfrm>
          <a:custGeom>
            <a:avLst/>
            <a:gdLst>
              <a:gd name="connsiteX0" fmla="*/ 0 w 4973042"/>
              <a:gd name="connsiteY0" fmla="*/ 12204583 h 12204583"/>
              <a:gd name="connsiteX1" fmla="*/ 2204550 w 4973042"/>
              <a:gd name="connsiteY1" fmla="*/ 0 h 12204583"/>
              <a:gd name="connsiteX2" fmla="*/ 4973042 w 4973042"/>
              <a:gd name="connsiteY2" fmla="*/ 0 h 12204583"/>
              <a:gd name="connsiteX3" fmla="*/ 2768492 w 4973042"/>
              <a:gd name="connsiteY3" fmla="*/ 12204583 h 12204583"/>
              <a:gd name="connsiteX4" fmla="*/ 0 w 4973042"/>
              <a:gd name="connsiteY4" fmla="*/ 12204583 h 12204583"/>
              <a:gd name="connsiteX0" fmla="*/ 0 w 4973042"/>
              <a:gd name="connsiteY0" fmla="*/ 12218030 h 12218030"/>
              <a:gd name="connsiteX1" fmla="*/ 416090 w 4973042"/>
              <a:gd name="connsiteY1" fmla="*/ 0 h 12218030"/>
              <a:gd name="connsiteX2" fmla="*/ 4973042 w 4973042"/>
              <a:gd name="connsiteY2" fmla="*/ 13447 h 12218030"/>
              <a:gd name="connsiteX3" fmla="*/ 2768492 w 4973042"/>
              <a:gd name="connsiteY3" fmla="*/ 12218030 h 12218030"/>
              <a:gd name="connsiteX4" fmla="*/ 0 w 4973042"/>
              <a:gd name="connsiteY4" fmla="*/ 12218030 h 12218030"/>
              <a:gd name="connsiteX0" fmla="*/ 0 w 4973042"/>
              <a:gd name="connsiteY0" fmla="*/ 12218030 h 12218030"/>
              <a:gd name="connsiteX1" fmla="*/ 416090 w 4973042"/>
              <a:gd name="connsiteY1" fmla="*/ 0 h 12218030"/>
              <a:gd name="connsiteX2" fmla="*/ 4973042 w 4973042"/>
              <a:gd name="connsiteY2" fmla="*/ 13447 h 12218030"/>
              <a:gd name="connsiteX3" fmla="*/ 2768492 w 4973042"/>
              <a:gd name="connsiteY3" fmla="*/ 12218030 h 12218030"/>
              <a:gd name="connsiteX4" fmla="*/ 0 w 4973042"/>
              <a:gd name="connsiteY4" fmla="*/ 12218030 h 12218030"/>
              <a:gd name="connsiteX0" fmla="*/ 0 w 4596524"/>
              <a:gd name="connsiteY0" fmla="*/ 12244924 h 12244924"/>
              <a:gd name="connsiteX1" fmla="*/ 39572 w 4596524"/>
              <a:gd name="connsiteY1" fmla="*/ 0 h 12244924"/>
              <a:gd name="connsiteX2" fmla="*/ 4596524 w 4596524"/>
              <a:gd name="connsiteY2" fmla="*/ 13447 h 12244924"/>
              <a:gd name="connsiteX3" fmla="*/ 2391974 w 4596524"/>
              <a:gd name="connsiteY3" fmla="*/ 12218030 h 12244924"/>
              <a:gd name="connsiteX4" fmla="*/ 0 w 4596524"/>
              <a:gd name="connsiteY4" fmla="*/ 12244924 h 12244924"/>
              <a:gd name="connsiteX0" fmla="*/ 0 w 4596524"/>
              <a:gd name="connsiteY0" fmla="*/ 12244924 h 12244924"/>
              <a:gd name="connsiteX1" fmla="*/ 39572 w 4596524"/>
              <a:gd name="connsiteY1" fmla="*/ 0 h 12244924"/>
              <a:gd name="connsiteX2" fmla="*/ 4596524 w 4596524"/>
              <a:gd name="connsiteY2" fmla="*/ 13447 h 12244924"/>
              <a:gd name="connsiteX3" fmla="*/ 2391974 w 4596524"/>
              <a:gd name="connsiteY3" fmla="*/ 12218030 h 12244924"/>
              <a:gd name="connsiteX4" fmla="*/ 0 w 4596524"/>
              <a:gd name="connsiteY4" fmla="*/ 12244924 h 1224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6524" h="12244924">
                <a:moveTo>
                  <a:pt x="0" y="12244924"/>
                </a:moveTo>
                <a:cubicBezTo>
                  <a:pt x="58015" y="8051223"/>
                  <a:pt x="8451" y="4153359"/>
                  <a:pt x="39572" y="0"/>
                </a:cubicBezTo>
                <a:lnTo>
                  <a:pt x="4596524" y="13447"/>
                </a:lnTo>
                <a:lnTo>
                  <a:pt x="2391974" y="12218030"/>
                </a:lnTo>
                <a:lnTo>
                  <a:pt x="0" y="12244924"/>
                </a:lnTo>
                <a:close/>
              </a:path>
            </a:pathLst>
          </a:custGeom>
          <a:solidFill>
            <a:srgbClr val="76B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feld 2">
            <a:extLst>
              <a:ext uri="{FF2B5EF4-FFF2-40B4-BE49-F238E27FC236}">
                <a16:creationId xmlns:a16="http://schemas.microsoft.com/office/drawing/2014/main" id="{02DED3FB-D30E-DD47-9E25-2AEF9A32CE28}"/>
              </a:ext>
            </a:extLst>
          </p:cNvPr>
          <p:cNvSpPr txBox="1"/>
          <p:nvPr/>
        </p:nvSpPr>
        <p:spPr>
          <a:xfrm>
            <a:off x="462169" y="377585"/>
            <a:ext cx="108083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INTERNATIONAL SALES POOL</a:t>
            </a:r>
          </a:p>
          <a:p>
            <a:r>
              <a:rPr lang="en-US" sz="30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(maybe 2 pools?)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19242">
            <a:off x="7092106" y="1210925"/>
            <a:ext cx="2362200" cy="29241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507552" y="1800094"/>
            <a:ext cx="10103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THE ISP IS FED BY: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0,3% </a:t>
            </a:r>
            <a:r>
              <a:rPr lang="en-US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disagio</a:t>
            </a:r>
            <a:r>
              <a:rPr lang="en-US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 (we get it via API)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20% </a:t>
            </a:r>
            <a:r>
              <a:rPr lang="en-US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from setup fee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13% </a:t>
            </a:r>
            <a:r>
              <a:rPr lang="en-US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from all sales packages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0" y="3241964"/>
            <a:ext cx="7162800" cy="345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8955068" y="6261424"/>
            <a:ext cx="3613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*only with professional package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270177" y="3791247"/>
            <a:ext cx="4704797" cy="2455378"/>
            <a:chOff x="7270177" y="3791247"/>
            <a:chExt cx="4704797" cy="2455378"/>
          </a:xfrm>
        </p:grpSpPr>
        <p:grpSp>
          <p:nvGrpSpPr>
            <p:cNvPr id="128" name="Group 127"/>
            <p:cNvGrpSpPr/>
            <p:nvPr/>
          </p:nvGrpSpPr>
          <p:grpSpPr>
            <a:xfrm>
              <a:off x="7270177" y="4034606"/>
              <a:ext cx="4338133" cy="2212019"/>
              <a:chOff x="7270177" y="4034606"/>
              <a:chExt cx="4338133" cy="2212019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7270177" y="4034606"/>
                <a:ext cx="193888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=</a:t>
                </a:r>
              </a:p>
            </p:txBody>
          </p:sp>
          <p:sp>
            <p:nvSpPr>
              <p:cNvPr id="130" name="Textfeld 74">
                <a:extLst>
                  <a:ext uri="{FF2B5EF4-FFF2-40B4-BE49-F238E27FC236}">
                    <a16:creationId xmlns:a16="http://schemas.microsoft.com/office/drawing/2014/main" id="{0597A7FB-1C30-204D-A7D1-360A9FBA1EE4}"/>
                  </a:ext>
                </a:extLst>
              </p:cNvPr>
              <p:cNvSpPr txBox="1"/>
              <p:nvPr/>
            </p:nvSpPr>
            <p:spPr>
              <a:xfrm>
                <a:off x="7564133" y="5600294"/>
                <a:ext cx="40441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The more "NSW </a:t>
                </a:r>
                <a:r>
                  <a:rPr lang="en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Taler</a:t>
                </a:r>
                <a:r>
                  <a:rPr lang="en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"</a:t>
                </a:r>
              </a:p>
              <a:p>
                <a:pPr algn="ctr"/>
                <a:r>
                  <a:rPr lang="en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the higher your share!</a:t>
                </a:r>
                <a:endParaRPr lang="de-DE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endParaRPr>
              </a:p>
            </p:txBody>
          </p:sp>
        </p:grpSp>
        <p:sp>
          <p:nvSpPr>
            <p:cNvPr id="31" name="Textfeld 74">
              <a:extLst>
                <a:ext uri="{FF2B5EF4-FFF2-40B4-BE49-F238E27FC236}">
                  <a16:creationId xmlns:a16="http://schemas.microsoft.com/office/drawing/2014/main" id="{0597A7FB-1C30-204D-A7D1-360A9FBA1EE4}"/>
                </a:ext>
              </a:extLst>
            </p:cNvPr>
            <p:cNvSpPr txBox="1"/>
            <p:nvPr/>
          </p:nvSpPr>
          <p:spPr>
            <a:xfrm>
              <a:off x="7888202" y="3791247"/>
              <a:ext cx="3480188" cy="73866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GOLD Taler </a:t>
              </a:r>
              <a:r>
                <a:rPr lang="de-DE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have</a:t>
              </a:r>
              <a:r>
                <a:rPr lang="de-DE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 </a:t>
              </a:r>
              <a:r>
                <a:rPr lang="de-DE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access</a:t>
              </a:r>
              <a:endParaRPr lang="de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charset="0"/>
                <a:ea typeface="Trebuchet MS" charset="0"/>
                <a:cs typeface="Trebuchet MS" charset="0"/>
              </a:endParaRPr>
            </a:p>
            <a:p>
              <a:pPr algn="ctr"/>
              <a:r>
                <a:rPr lang="de-DE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100% </a:t>
              </a:r>
              <a:r>
                <a:rPr lang="de-DE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from</a:t>
              </a:r>
              <a:r>
                <a:rPr lang="de-DE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 ISP!</a:t>
              </a:r>
            </a:p>
          </p:txBody>
        </p:sp>
        <p:sp>
          <p:nvSpPr>
            <p:cNvPr id="32" name="Textfeld 74">
              <a:extLst>
                <a:ext uri="{FF2B5EF4-FFF2-40B4-BE49-F238E27FC236}">
                  <a16:creationId xmlns:a16="http://schemas.microsoft.com/office/drawing/2014/main" id="{0597A7FB-1C30-204D-A7D1-360A9FBA1EE4}"/>
                </a:ext>
              </a:extLst>
            </p:cNvPr>
            <p:cNvSpPr txBox="1"/>
            <p:nvPr/>
          </p:nvSpPr>
          <p:spPr>
            <a:xfrm>
              <a:off x="7904985" y="4640098"/>
              <a:ext cx="3463405" cy="7386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Silber Taler </a:t>
              </a:r>
              <a:r>
                <a:rPr lang="de-DE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have</a:t>
              </a:r>
              <a:r>
                <a:rPr lang="de-DE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 </a:t>
              </a:r>
              <a:r>
                <a:rPr lang="de-DE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access</a:t>
              </a:r>
              <a:endParaRPr lang="de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charset="0"/>
                <a:ea typeface="Trebuchet MS" charset="0"/>
                <a:cs typeface="Trebuchet MS" charset="0"/>
              </a:endParaRPr>
            </a:p>
            <a:p>
              <a:pPr algn="ctr"/>
              <a:r>
                <a:rPr lang="de-DE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40% </a:t>
              </a:r>
              <a:r>
                <a:rPr lang="de-DE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from</a:t>
              </a:r>
              <a:r>
                <a:rPr lang="de-DE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 ISP!*</a:t>
              </a:r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21" b="94172" l="5901" r="8975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761805" y="4845032"/>
              <a:ext cx="1213169" cy="1228239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680" y="985381"/>
            <a:ext cx="2292867" cy="2279296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3531478" y="3241203"/>
            <a:ext cx="4044177" cy="3229041"/>
            <a:chOff x="3531478" y="3241203"/>
            <a:chExt cx="4044177" cy="3229041"/>
          </a:xfrm>
        </p:grpSpPr>
        <p:grpSp>
          <p:nvGrpSpPr>
            <p:cNvPr id="5" name="Group 4"/>
            <p:cNvGrpSpPr/>
            <p:nvPr/>
          </p:nvGrpSpPr>
          <p:grpSpPr>
            <a:xfrm>
              <a:off x="3531478" y="3241203"/>
              <a:ext cx="4044177" cy="3229041"/>
              <a:chOff x="3531478" y="3241203"/>
              <a:chExt cx="4044177" cy="3229041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3799814" y="3241203"/>
                <a:ext cx="3411839" cy="32290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883" b="92105" l="6810" r="89785">
                            <a14:foregroundMark x1="57885" y1="9109" x2="57885" y2="9109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412608" y="4066263"/>
                <a:ext cx="1840860" cy="1629721"/>
              </a:xfrm>
              <a:prstGeom prst="rect">
                <a:avLst/>
              </a:prstGeom>
            </p:spPr>
          </p:pic>
          <p:sp>
            <p:nvSpPr>
              <p:cNvPr id="148" name="Textfeld 74">
                <a:extLst>
                  <a:ext uri="{FF2B5EF4-FFF2-40B4-BE49-F238E27FC236}">
                    <a16:creationId xmlns:a16="http://schemas.microsoft.com/office/drawing/2014/main" id="{0597A7FB-1C30-204D-A7D1-360A9FBA1EE4}"/>
                  </a:ext>
                </a:extLst>
              </p:cNvPr>
              <p:cNvSpPr txBox="1"/>
              <p:nvPr/>
            </p:nvSpPr>
            <p:spPr>
              <a:xfrm>
                <a:off x="3531478" y="3397404"/>
                <a:ext cx="40441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New </a:t>
                </a:r>
                <a:r>
                  <a:rPr lang="de-DE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Sales</a:t>
                </a:r>
                <a:r>
                  <a:rPr lang="de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 Way </a:t>
                </a:r>
              </a:p>
              <a:p>
                <a:pPr algn="ctr"/>
                <a:r>
                  <a:rPr lang="de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„TALER“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70929" y="5591954"/>
                <a:ext cx="77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Silber</a:t>
                </a:r>
              </a:p>
            </p:txBody>
          </p:sp>
        </p:grp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883" b="92105" l="6810" r="89785">
                          <a14:foregroundMark x1="57885" y1="9109" x2="57885" y2="910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734" y="4082107"/>
              <a:ext cx="1822963" cy="1613877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380736" y="5613815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Gold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634739" y="3227901"/>
            <a:ext cx="5305162" cy="3537500"/>
            <a:chOff x="-634739" y="3227901"/>
            <a:chExt cx="5305162" cy="3537500"/>
          </a:xfrm>
        </p:grpSpPr>
        <p:sp>
          <p:nvSpPr>
            <p:cNvPr id="131" name="Down Arrow 130"/>
            <p:cNvSpPr/>
            <p:nvPr/>
          </p:nvSpPr>
          <p:spPr>
            <a:xfrm>
              <a:off x="1765858" y="3227901"/>
              <a:ext cx="503969" cy="432971"/>
            </a:xfrm>
            <a:prstGeom prst="downArrow">
              <a:avLst/>
            </a:prstGeom>
            <a:solidFill>
              <a:srgbClr val="325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2" name="Chart 131"/>
            <p:cNvGraphicFramePr/>
            <p:nvPr>
              <p:extLst>
                <p:ext uri="{D42A27DB-BD31-4B8C-83A1-F6EECF244321}">
                  <p14:modId xmlns:p14="http://schemas.microsoft.com/office/powerpoint/2010/main" val="1112181211"/>
                </p:ext>
              </p:extLst>
            </p:nvPr>
          </p:nvGraphicFramePr>
          <p:xfrm>
            <a:off x="-634739" y="3618033"/>
            <a:ext cx="5305162" cy="31473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pSp>
          <p:nvGrpSpPr>
            <p:cNvPr id="133" name="Group 132"/>
            <p:cNvGrpSpPr/>
            <p:nvPr/>
          </p:nvGrpSpPr>
          <p:grpSpPr>
            <a:xfrm>
              <a:off x="685118" y="4593237"/>
              <a:ext cx="610474" cy="610474"/>
              <a:chOff x="505816" y="4757818"/>
              <a:chExt cx="610474" cy="610474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505816" y="4757818"/>
                <a:ext cx="610474" cy="610474"/>
              </a:xfrm>
              <a:prstGeom prst="ellipse">
                <a:avLst/>
              </a:prstGeom>
              <a:solidFill>
                <a:srgbClr val="32507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900"/>
              </a:p>
            </p:txBody>
          </p:sp>
          <p:sp>
            <p:nvSpPr>
              <p:cNvPr id="135" name="Shape 4842">
                <a:extLst>
                  <a:ext uri="{FF2B5EF4-FFF2-40B4-BE49-F238E27FC236}">
                    <a16:creationId xmlns:a16="http://schemas.microsoft.com/office/drawing/2014/main" id="{AE89B360-588C-8248-9E49-130866DF75A6}"/>
                  </a:ext>
                </a:extLst>
              </p:cNvPr>
              <p:cNvSpPr/>
              <p:nvPr/>
            </p:nvSpPr>
            <p:spPr>
              <a:xfrm>
                <a:off x="710729" y="4969864"/>
                <a:ext cx="200645" cy="1933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00" y="114000"/>
                    </a:moveTo>
                    <a:lnTo>
                      <a:pt x="119800" y="114000"/>
                    </a:lnTo>
                    <a:cubicBezTo>
                      <a:pt x="119800" y="118344"/>
                      <a:pt x="118405" y="119793"/>
                      <a:pt x="114019" y="119793"/>
                    </a:cubicBezTo>
                    <a:cubicBezTo>
                      <a:pt x="5581" y="119793"/>
                      <a:pt x="5581" y="119793"/>
                      <a:pt x="5581" y="119793"/>
                    </a:cubicBezTo>
                    <a:cubicBezTo>
                      <a:pt x="2790" y="119793"/>
                      <a:pt x="0" y="118344"/>
                      <a:pt x="0" y="114000"/>
                    </a:cubicBezTo>
                    <a:cubicBezTo>
                      <a:pt x="0" y="114000"/>
                      <a:pt x="0" y="93517"/>
                      <a:pt x="15548" y="84827"/>
                    </a:cubicBezTo>
                    <a:cubicBezTo>
                      <a:pt x="23920" y="80275"/>
                      <a:pt x="21129" y="84827"/>
                      <a:pt x="32491" y="78827"/>
                    </a:cubicBezTo>
                    <a:cubicBezTo>
                      <a:pt x="43654" y="74482"/>
                      <a:pt x="46445" y="73034"/>
                      <a:pt x="46445" y="73034"/>
                    </a:cubicBezTo>
                    <a:cubicBezTo>
                      <a:pt x="46445" y="61241"/>
                      <a:pt x="46445" y="61241"/>
                      <a:pt x="46445" y="61241"/>
                    </a:cubicBezTo>
                    <a:cubicBezTo>
                      <a:pt x="46445" y="61241"/>
                      <a:pt x="42259" y="56896"/>
                      <a:pt x="40863" y="46758"/>
                    </a:cubicBezTo>
                    <a:cubicBezTo>
                      <a:pt x="38073" y="48206"/>
                      <a:pt x="38073" y="43862"/>
                      <a:pt x="38073" y="40965"/>
                    </a:cubicBezTo>
                    <a:cubicBezTo>
                      <a:pt x="38073" y="37862"/>
                      <a:pt x="36677" y="30620"/>
                      <a:pt x="39468" y="30620"/>
                    </a:cubicBezTo>
                    <a:cubicBezTo>
                      <a:pt x="38073" y="26275"/>
                      <a:pt x="38073" y="20482"/>
                      <a:pt x="38073" y="19034"/>
                    </a:cubicBezTo>
                    <a:cubicBezTo>
                      <a:pt x="39468" y="10137"/>
                      <a:pt x="47840" y="0"/>
                      <a:pt x="60598" y="0"/>
                    </a:cubicBezTo>
                    <a:cubicBezTo>
                      <a:pt x="74750" y="0"/>
                      <a:pt x="81727" y="10137"/>
                      <a:pt x="81727" y="19034"/>
                    </a:cubicBezTo>
                    <a:cubicBezTo>
                      <a:pt x="81727" y="20482"/>
                      <a:pt x="81727" y="26275"/>
                      <a:pt x="80332" y="30620"/>
                    </a:cubicBezTo>
                    <a:cubicBezTo>
                      <a:pt x="84518" y="30620"/>
                      <a:pt x="83122" y="37862"/>
                      <a:pt x="83122" y="40965"/>
                    </a:cubicBezTo>
                    <a:cubicBezTo>
                      <a:pt x="83122" y="43862"/>
                      <a:pt x="81727" y="48206"/>
                      <a:pt x="78936" y="46758"/>
                    </a:cubicBezTo>
                    <a:cubicBezTo>
                      <a:pt x="77541" y="56896"/>
                      <a:pt x="73355" y="61241"/>
                      <a:pt x="73355" y="61241"/>
                    </a:cubicBezTo>
                    <a:cubicBezTo>
                      <a:pt x="73355" y="73034"/>
                      <a:pt x="73355" y="73034"/>
                      <a:pt x="73355" y="73034"/>
                    </a:cubicBezTo>
                    <a:cubicBezTo>
                      <a:pt x="73355" y="73034"/>
                      <a:pt x="76146" y="74482"/>
                      <a:pt x="87308" y="78827"/>
                    </a:cubicBezTo>
                    <a:cubicBezTo>
                      <a:pt x="100066" y="84827"/>
                      <a:pt x="95880" y="80275"/>
                      <a:pt x="105647" y="84827"/>
                    </a:cubicBezTo>
                    <a:cubicBezTo>
                      <a:pt x="119800" y="93517"/>
                      <a:pt x="119800" y="114000"/>
                      <a:pt x="119800" y="11400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45713" tIns="22850" rIns="45713" bIns="2285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3160614" y="6470244"/>
              <a:ext cx="462228" cy="160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feld 74">
              <a:extLst>
                <a:ext uri="{FF2B5EF4-FFF2-40B4-BE49-F238E27FC236}">
                  <a16:creationId xmlns:a16="http://schemas.microsoft.com/office/drawing/2014/main" id="{0597A7FB-1C30-204D-A7D1-360A9FBA1EE4}"/>
                </a:ext>
              </a:extLst>
            </p:cNvPr>
            <p:cNvSpPr txBox="1"/>
            <p:nvPr/>
          </p:nvSpPr>
          <p:spPr>
            <a:xfrm>
              <a:off x="2597205" y="5602563"/>
              <a:ext cx="138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>
                  <a:solidFill>
                    <a:schemeClr val="bg1">
                      <a:lumMod val="6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40%</a:t>
              </a:r>
              <a:endParaRPr lang="de-DE" sz="2400" b="1" dirty="0">
                <a:solidFill>
                  <a:schemeClr val="bg1">
                    <a:lumMod val="65000"/>
                  </a:schemeClr>
                </a:solidFill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sp>
          <p:nvSpPr>
            <p:cNvPr id="144" name="Textfeld 74">
              <a:extLst>
                <a:ext uri="{FF2B5EF4-FFF2-40B4-BE49-F238E27FC236}">
                  <a16:creationId xmlns:a16="http://schemas.microsoft.com/office/drawing/2014/main" id="{0597A7FB-1C30-204D-A7D1-360A9FBA1EE4}"/>
                </a:ext>
              </a:extLst>
            </p:cNvPr>
            <p:cNvSpPr txBox="1"/>
            <p:nvPr/>
          </p:nvSpPr>
          <p:spPr>
            <a:xfrm>
              <a:off x="1367353" y="4746724"/>
              <a:ext cx="138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>
                  <a:solidFill>
                    <a:srgbClr val="FFC000"/>
                  </a:solidFill>
                  <a:latin typeface="Trebuchet MS" charset="0"/>
                  <a:ea typeface="Trebuchet MS" charset="0"/>
                  <a:cs typeface="Trebuchet MS" charset="0"/>
                </a:rPr>
                <a:t>100%</a:t>
              </a:r>
              <a:endParaRPr lang="de-DE" sz="2400" b="1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 rotWithShape="1">
            <a:blip r:embed="rId10"/>
            <a:srcRect t="5378"/>
            <a:stretch/>
          </p:blipFill>
          <p:spPr>
            <a:xfrm>
              <a:off x="2620663" y="3451698"/>
              <a:ext cx="849462" cy="186988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3" name="Rectangle 2"/>
            <p:cNvSpPr/>
            <p:nvPr/>
          </p:nvSpPr>
          <p:spPr>
            <a:xfrm>
              <a:off x="3160614" y="6258950"/>
              <a:ext cx="462228" cy="211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4445460" y="6258950"/>
            <a:ext cx="361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Digital accounting unit</a:t>
            </a:r>
          </a:p>
        </p:txBody>
      </p:sp>
    </p:spTree>
    <p:extLst>
      <p:ext uri="{BB962C8B-B14F-4D97-AF65-F5344CB8AC3E}">
        <p14:creationId xmlns:p14="http://schemas.microsoft.com/office/powerpoint/2010/main" val="154485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84698" y="948737"/>
            <a:ext cx="4346271" cy="5539127"/>
            <a:chOff x="6484698" y="948737"/>
            <a:chExt cx="4346271" cy="5539127"/>
          </a:xfrm>
        </p:grpSpPr>
        <p:grpSp>
          <p:nvGrpSpPr>
            <p:cNvPr id="82" name="Group 81"/>
            <p:cNvGrpSpPr/>
            <p:nvPr/>
          </p:nvGrpSpPr>
          <p:grpSpPr>
            <a:xfrm>
              <a:off x="6484698" y="948737"/>
              <a:ext cx="3377164" cy="5341435"/>
              <a:chOff x="3473263" y="979479"/>
              <a:chExt cx="3377164" cy="534143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3573988" y="979479"/>
                <a:ext cx="3246408" cy="52439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883" b="92105" l="6810" r="89785">
                            <a14:foregroundMark x1="57885" y1="9109" x2="57885" y2="910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268313" y="4764596"/>
                <a:ext cx="1757947" cy="1556318"/>
              </a:xfrm>
              <a:prstGeom prst="rect">
                <a:avLst/>
              </a:prstGeom>
            </p:spPr>
          </p:pic>
          <p:sp>
            <p:nvSpPr>
              <p:cNvPr id="87" name="Textfeld 74">
                <a:extLst>
                  <a:ext uri="{FF2B5EF4-FFF2-40B4-BE49-F238E27FC236}">
                    <a16:creationId xmlns:a16="http://schemas.microsoft.com/office/drawing/2014/main" id="{0597A7FB-1C30-204D-A7D1-360A9FBA1EE4}"/>
                  </a:ext>
                </a:extLst>
              </p:cNvPr>
              <p:cNvSpPr txBox="1"/>
              <p:nvPr/>
            </p:nvSpPr>
            <p:spPr>
              <a:xfrm>
                <a:off x="3473263" y="3670759"/>
                <a:ext cx="3377164" cy="10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Each</a:t>
                </a:r>
                <a:r>
                  <a:rPr lang="de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 100           </a:t>
                </a:r>
                <a:r>
                  <a:rPr lang="de-DE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active</a:t>
                </a:r>
                <a:r>
                  <a:rPr lang="de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           </a:t>
                </a:r>
              </a:p>
              <a:p>
                <a:pPr algn="ctr"/>
                <a:endParaRPr lang="de-DE" sz="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endParaRPr>
              </a:p>
              <a:p>
                <a:pPr algn="ctr"/>
                <a:r>
                  <a:rPr lang="de-DE" sz="175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Sales</a:t>
                </a:r>
                <a:r>
                  <a:rPr lang="de-DE" sz="17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 </a:t>
                </a:r>
                <a:r>
                  <a:rPr lang="de-DE" sz="175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agent</a:t>
                </a:r>
                <a:r>
                  <a:rPr lang="de-DE" sz="17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 </a:t>
                </a:r>
                <a:r>
                  <a:rPr lang="de-DE" sz="175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you</a:t>
                </a:r>
                <a:r>
                  <a:rPr lang="de-DE" sz="17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 will </a:t>
                </a:r>
                <a:r>
                  <a:rPr lang="de-DE" sz="175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get</a:t>
                </a:r>
                <a:r>
                  <a:rPr lang="de-DE" sz="17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 </a:t>
                </a:r>
                <a:r>
                  <a:rPr lang="de-DE" sz="175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one</a:t>
                </a:r>
                <a:r>
                  <a:rPr lang="de-DE" sz="17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 NSW Gold Taler (hole </a:t>
                </a:r>
                <a:r>
                  <a:rPr lang="de-DE" sz="175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network</a:t>
                </a:r>
                <a:r>
                  <a:rPr lang="de-DE" sz="17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charset="0"/>
                    <a:ea typeface="Trebuchet MS" charset="0"/>
                    <a:cs typeface="Trebuchet MS" charset="0"/>
                  </a:rPr>
                  <a:t>)</a:t>
                </a: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7217495" y="6241643"/>
              <a:ext cx="36134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Digital accounting unit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599887" y="3304855"/>
              <a:ext cx="4063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STEP 2: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8038451" y="3457966"/>
              <a:ext cx="610474" cy="610474"/>
              <a:chOff x="640726" y="4808617"/>
              <a:chExt cx="610474" cy="610474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640726" y="4808617"/>
                <a:ext cx="610474" cy="610474"/>
              </a:xfrm>
              <a:prstGeom prst="ellipse">
                <a:avLst/>
              </a:prstGeom>
              <a:solidFill>
                <a:srgbClr val="32507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900"/>
              </a:p>
            </p:txBody>
          </p:sp>
          <p:sp>
            <p:nvSpPr>
              <p:cNvPr id="109" name="Shape 4842">
                <a:extLst>
                  <a:ext uri="{FF2B5EF4-FFF2-40B4-BE49-F238E27FC236}">
                    <a16:creationId xmlns:a16="http://schemas.microsoft.com/office/drawing/2014/main" id="{AE89B360-588C-8248-9E49-130866DF75A6}"/>
                  </a:ext>
                </a:extLst>
              </p:cNvPr>
              <p:cNvSpPr/>
              <p:nvPr/>
            </p:nvSpPr>
            <p:spPr>
              <a:xfrm>
                <a:off x="845639" y="5020663"/>
                <a:ext cx="200645" cy="1933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00" y="114000"/>
                    </a:moveTo>
                    <a:lnTo>
                      <a:pt x="119800" y="114000"/>
                    </a:lnTo>
                    <a:cubicBezTo>
                      <a:pt x="119800" y="118344"/>
                      <a:pt x="118405" y="119793"/>
                      <a:pt x="114019" y="119793"/>
                    </a:cubicBezTo>
                    <a:cubicBezTo>
                      <a:pt x="5581" y="119793"/>
                      <a:pt x="5581" y="119793"/>
                      <a:pt x="5581" y="119793"/>
                    </a:cubicBezTo>
                    <a:cubicBezTo>
                      <a:pt x="2790" y="119793"/>
                      <a:pt x="0" y="118344"/>
                      <a:pt x="0" y="114000"/>
                    </a:cubicBezTo>
                    <a:cubicBezTo>
                      <a:pt x="0" y="114000"/>
                      <a:pt x="0" y="93517"/>
                      <a:pt x="15548" y="84827"/>
                    </a:cubicBezTo>
                    <a:cubicBezTo>
                      <a:pt x="23920" y="80275"/>
                      <a:pt x="21129" y="84827"/>
                      <a:pt x="32491" y="78827"/>
                    </a:cubicBezTo>
                    <a:cubicBezTo>
                      <a:pt x="43654" y="74482"/>
                      <a:pt x="46445" y="73034"/>
                      <a:pt x="46445" y="73034"/>
                    </a:cubicBezTo>
                    <a:cubicBezTo>
                      <a:pt x="46445" y="61241"/>
                      <a:pt x="46445" y="61241"/>
                      <a:pt x="46445" y="61241"/>
                    </a:cubicBezTo>
                    <a:cubicBezTo>
                      <a:pt x="46445" y="61241"/>
                      <a:pt x="42259" y="56896"/>
                      <a:pt x="40863" y="46758"/>
                    </a:cubicBezTo>
                    <a:cubicBezTo>
                      <a:pt x="38073" y="48206"/>
                      <a:pt x="38073" y="43862"/>
                      <a:pt x="38073" y="40965"/>
                    </a:cubicBezTo>
                    <a:cubicBezTo>
                      <a:pt x="38073" y="37862"/>
                      <a:pt x="36677" y="30620"/>
                      <a:pt x="39468" y="30620"/>
                    </a:cubicBezTo>
                    <a:cubicBezTo>
                      <a:pt x="38073" y="26275"/>
                      <a:pt x="38073" y="20482"/>
                      <a:pt x="38073" y="19034"/>
                    </a:cubicBezTo>
                    <a:cubicBezTo>
                      <a:pt x="39468" y="10137"/>
                      <a:pt x="47840" y="0"/>
                      <a:pt x="60598" y="0"/>
                    </a:cubicBezTo>
                    <a:cubicBezTo>
                      <a:pt x="74750" y="0"/>
                      <a:pt x="81727" y="10137"/>
                      <a:pt x="81727" y="19034"/>
                    </a:cubicBezTo>
                    <a:cubicBezTo>
                      <a:pt x="81727" y="20482"/>
                      <a:pt x="81727" y="26275"/>
                      <a:pt x="80332" y="30620"/>
                    </a:cubicBezTo>
                    <a:cubicBezTo>
                      <a:pt x="84518" y="30620"/>
                      <a:pt x="83122" y="37862"/>
                      <a:pt x="83122" y="40965"/>
                    </a:cubicBezTo>
                    <a:cubicBezTo>
                      <a:pt x="83122" y="43862"/>
                      <a:pt x="81727" y="48206"/>
                      <a:pt x="78936" y="46758"/>
                    </a:cubicBezTo>
                    <a:cubicBezTo>
                      <a:pt x="77541" y="56896"/>
                      <a:pt x="73355" y="61241"/>
                      <a:pt x="73355" y="61241"/>
                    </a:cubicBezTo>
                    <a:cubicBezTo>
                      <a:pt x="73355" y="73034"/>
                      <a:pt x="73355" y="73034"/>
                      <a:pt x="73355" y="73034"/>
                    </a:cubicBezTo>
                    <a:cubicBezTo>
                      <a:pt x="73355" y="73034"/>
                      <a:pt x="76146" y="74482"/>
                      <a:pt x="87308" y="78827"/>
                    </a:cubicBezTo>
                    <a:cubicBezTo>
                      <a:pt x="100066" y="84827"/>
                      <a:pt x="95880" y="80275"/>
                      <a:pt x="105647" y="84827"/>
                    </a:cubicBezTo>
                    <a:cubicBezTo>
                      <a:pt x="119800" y="93517"/>
                      <a:pt x="119800" y="114000"/>
                      <a:pt x="119800" y="11400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45713" tIns="22850" rIns="45713" bIns="2285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79" name="Parallelogram 12"/>
          <p:cNvSpPr/>
          <p:nvPr/>
        </p:nvSpPr>
        <p:spPr>
          <a:xfrm rot="5400000" flipV="1">
            <a:off x="3885847" y="-3931247"/>
            <a:ext cx="4473229" cy="12244924"/>
          </a:xfrm>
          <a:custGeom>
            <a:avLst/>
            <a:gdLst>
              <a:gd name="connsiteX0" fmla="*/ 0 w 4973042"/>
              <a:gd name="connsiteY0" fmla="*/ 12204583 h 12204583"/>
              <a:gd name="connsiteX1" fmla="*/ 2204550 w 4973042"/>
              <a:gd name="connsiteY1" fmla="*/ 0 h 12204583"/>
              <a:gd name="connsiteX2" fmla="*/ 4973042 w 4973042"/>
              <a:gd name="connsiteY2" fmla="*/ 0 h 12204583"/>
              <a:gd name="connsiteX3" fmla="*/ 2768492 w 4973042"/>
              <a:gd name="connsiteY3" fmla="*/ 12204583 h 12204583"/>
              <a:gd name="connsiteX4" fmla="*/ 0 w 4973042"/>
              <a:gd name="connsiteY4" fmla="*/ 12204583 h 12204583"/>
              <a:gd name="connsiteX0" fmla="*/ 0 w 4973042"/>
              <a:gd name="connsiteY0" fmla="*/ 12218030 h 12218030"/>
              <a:gd name="connsiteX1" fmla="*/ 416090 w 4973042"/>
              <a:gd name="connsiteY1" fmla="*/ 0 h 12218030"/>
              <a:gd name="connsiteX2" fmla="*/ 4973042 w 4973042"/>
              <a:gd name="connsiteY2" fmla="*/ 13447 h 12218030"/>
              <a:gd name="connsiteX3" fmla="*/ 2768492 w 4973042"/>
              <a:gd name="connsiteY3" fmla="*/ 12218030 h 12218030"/>
              <a:gd name="connsiteX4" fmla="*/ 0 w 4973042"/>
              <a:gd name="connsiteY4" fmla="*/ 12218030 h 12218030"/>
              <a:gd name="connsiteX0" fmla="*/ 0 w 4973042"/>
              <a:gd name="connsiteY0" fmla="*/ 12218030 h 12218030"/>
              <a:gd name="connsiteX1" fmla="*/ 416090 w 4973042"/>
              <a:gd name="connsiteY1" fmla="*/ 0 h 12218030"/>
              <a:gd name="connsiteX2" fmla="*/ 4973042 w 4973042"/>
              <a:gd name="connsiteY2" fmla="*/ 13447 h 12218030"/>
              <a:gd name="connsiteX3" fmla="*/ 2768492 w 4973042"/>
              <a:gd name="connsiteY3" fmla="*/ 12218030 h 12218030"/>
              <a:gd name="connsiteX4" fmla="*/ 0 w 4973042"/>
              <a:gd name="connsiteY4" fmla="*/ 12218030 h 12218030"/>
              <a:gd name="connsiteX0" fmla="*/ 0 w 4596524"/>
              <a:gd name="connsiteY0" fmla="*/ 12244924 h 12244924"/>
              <a:gd name="connsiteX1" fmla="*/ 39572 w 4596524"/>
              <a:gd name="connsiteY1" fmla="*/ 0 h 12244924"/>
              <a:gd name="connsiteX2" fmla="*/ 4596524 w 4596524"/>
              <a:gd name="connsiteY2" fmla="*/ 13447 h 12244924"/>
              <a:gd name="connsiteX3" fmla="*/ 2391974 w 4596524"/>
              <a:gd name="connsiteY3" fmla="*/ 12218030 h 12244924"/>
              <a:gd name="connsiteX4" fmla="*/ 0 w 4596524"/>
              <a:gd name="connsiteY4" fmla="*/ 12244924 h 12244924"/>
              <a:gd name="connsiteX0" fmla="*/ 0 w 4596524"/>
              <a:gd name="connsiteY0" fmla="*/ 12244924 h 12244924"/>
              <a:gd name="connsiteX1" fmla="*/ 39572 w 4596524"/>
              <a:gd name="connsiteY1" fmla="*/ 0 h 12244924"/>
              <a:gd name="connsiteX2" fmla="*/ 4596524 w 4596524"/>
              <a:gd name="connsiteY2" fmla="*/ 13447 h 12244924"/>
              <a:gd name="connsiteX3" fmla="*/ 2391974 w 4596524"/>
              <a:gd name="connsiteY3" fmla="*/ 12218030 h 12244924"/>
              <a:gd name="connsiteX4" fmla="*/ 0 w 4596524"/>
              <a:gd name="connsiteY4" fmla="*/ 12244924 h 1224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6524" h="12244924">
                <a:moveTo>
                  <a:pt x="0" y="12244924"/>
                </a:moveTo>
                <a:cubicBezTo>
                  <a:pt x="58015" y="8051223"/>
                  <a:pt x="8451" y="4153359"/>
                  <a:pt x="39572" y="0"/>
                </a:cubicBezTo>
                <a:lnTo>
                  <a:pt x="4596524" y="13447"/>
                </a:lnTo>
                <a:lnTo>
                  <a:pt x="2391974" y="12218030"/>
                </a:lnTo>
                <a:lnTo>
                  <a:pt x="0" y="12244924"/>
                </a:lnTo>
                <a:close/>
              </a:path>
            </a:pathLst>
          </a:custGeom>
          <a:solidFill>
            <a:srgbClr val="76B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3" name="Rectangle 102"/>
          <p:cNvSpPr/>
          <p:nvPr/>
        </p:nvSpPr>
        <p:spPr>
          <a:xfrm>
            <a:off x="0" y="3282948"/>
            <a:ext cx="3414831" cy="1361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0" y="3464390"/>
            <a:ext cx="6499815" cy="192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160614" y="6470244"/>
            <a:ext cx="462228" cy="160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59148" y="3282948"/>
            <a:ext cx="3240667" cy="3411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559388" y="3336923"/>
            <a:ext cx="2807924" cy="3039873"/>
            <a:chOff x="425365" y="3488513"/>
            <a:chExt cx="2807924" cy="3039873"/>
          </a:xfrm>
        </p:grpSpPr>
        <p:sp>
          <p:nvSpPr>
            <p:cNvPr id="35" name="TextBox 34"/>
            <p:cNvSpPr txBox="1"/>
            <p:nvPr/>
          </p:nvSpPr>
          <p:spPr>
            <a:xfrm>
              <a:off x="425365" y="3488513"/>
              <a:ext cx="2751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STEP 1: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52605" y="3543069"/>
              <a:ext cx="2780684" cy="2985317"/>
              <a:chOff x="452605" y="3543069"/>
              <a:chExt cx="2780684" cy="298531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787607" y="3707398"/>
                <a:ext cx="540000" cy="540000"/>
                <a:chOff x="1879924" y="3342956"/>
                <a:chExt cx="1040316" cy="1040316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1879924" y="3342956"/>
                  <a:ext cx="1040316" cy="1040316"/>
                  <a:chOff x="4508900" y="2283735"/>
                  <a:chExt cx="1040316" cy="1040316"/>
                </a:xfrm>
              </p:grpSpPr>
              <p:sp>
                <p:nvSpPr>
                  <p:cNvPr id="78" name="Oval 77"/>
                  <p:cNvSpPr/>
                  <p:nvPr/>
                </p:nvSpPr>
                <p:spPr>
                  <a:xfrm>
                    <a:off x="4508900" y="2283735"/>
                    <a:ext cx="1040316" cy="10403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900"/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4585784" y="2349500"/>
                    <a:ext cx="882063" cy="882063"/>
                  </a:xfrm>
                  <a:prstGeom prst="ellipse">
                    <a:avLst/>
                  </a:prstGeom>
                  <a:solidFill>
                    <a:srgbClr val="32507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900"/>
                  </a:p>
                </p:txBody>
              </p:sp>
            </p:grpSp>
            <p:sp>
              <p:nvSpPr>
                <p:cNvPr id="77" name="Shape 4842">
                  <a:extLst>
                    <a:ext uri="{FF2B5EF4-FFF2-40B4-BE49-F238E27FC236}">
                      <a16:creationId xmlns:a16="http://schemas.microsoft.com/office/drawing/2014/main" id="{AE89B360-588C-8248-9E49-130866DF75A6}"/>
                    </a:ext>
                  </a:extLst>
                </p:cNvPr>
                <p:cNvSpPr/>
                <p:nvPr/>
              </p:nvSpPr>
              <p:spPr>
                <a:xfrm>
                  <a:off x="2252883" y="3715103"/>
                  <a:ext cx="289909" cy="279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800" y="114000"/>
                      </a:moveTo>
                      <a:lnTo>
                        <a:pt x="119800" y="114000"/>
                      </a:lnTo>
                      <a:cubicBezTo>
                        <a:pt x="119800" y="118344"/>
                        <a:pt x="118405" y="119793"/>
                        <a:pt x="114019" y="119793"/>
                      </a:cubicBezTo>
                      <a:cubicBezTo>
                        <a:pt x="5581" y="119793"/>
                        <a:pt x="5581" y="119793"/>
                        <a:pt x="5581" y="119793"/>
                      </a:cubicBezTo>
                      <a:cubicBezTo>
                        <a:pt x="2790" y="119793"/>
                        <a:pt x="0" y="118344"/>
                        <a:pt x="0" y="114000"/>
                      </a:cubicBezTo>
                      <a:cubicBezTo>
                        <a:pt x="0" y="114000"/>
                        <a:pt x="0" y="93517"/>
                        <a:pt x="15548" y="84827"/>
                      </a:cubicBezTo>
                      <a:cubicBezTo>
                        <a:pt x="23920" y="80275"/>
                        <a:pt x="21129" y="84827"/>
                        <a:pt x="32491" y="78827"/>
                      </a:cubicBezTo>
                      <a:cubicBezTo>
                        <a:pt x="43654" y="74482"/>
                        <a:pt x="46445" y="73034"/>
                        <a:pt x="46445" y="73034"/>
                      </a:cubicBezTo>
                      <a:cubicBezTo>
                        <a:pt x="46445" y="61241"/>
                        <a:pt x="46445" y="61241"/>
                        <a:pt x="46445" y="61241"/>
                      </a:cubicBezTo>
                      <a:cubicBezTo>
                        <a:pt x="46445" y="61241"/>
                        <a:pt x="42259" y="56896"/>
                        <a:pt x="40863" y="46758"/>
                      </a:cubicBezTo>
                      <a:cubicBezTo>
                        <a:pt x="38073" y="48206"/>
                        <a:pt x="38073" y="43862"/>
                        <a:pt x="38073" y="40965"/>
                      </a:cubicBezTo>
                      <a:cubicBezTo>
                        <a:pt x="38073" y="37862"/>
                        <a:pt x="36677" y="30620"/>
                        <a:pt x="39468" y="30620"/>
                      </a:cubicBezTo>
                      <a:cubicBezTo>
                        <a:pt x="38073" y="26275"/>
                        <a:pt x="38073" y="20482"/>
                        <a:pt x="38073" y="19034"/>
                      </a:cubicBezTo>
                      <a:cubicBezTo>
                        <a:pt x="39468" y="10137"/>
                        <a:pt x="47840" y="0"/>
                        <a:pt x="60598" y="0"/>
                      </a:cubicBezTo>
                      <a:cubicBezTo>
                        <a:pt x="74750" y="0"/>
                        <a:pt x="81727" y="10137"/>
                        <a:pt x="81727" y="19034"/>
                      </a:cubicBezTo>
                      <a:cubicBezTo>
                        <a:pt x="81727" y="20482"/>
                        <a:pt x="81727" y="26275"/>
                        <a:pt x="80332" y="30620"/>
                      </a:cubicBezTo>
                      <a:cubicBezTo>
                        <a:pt x="84518" y="30620"/>
                        <a:pt x="83122" y="37862"/>
                        <a:pt x="83122" y="40965"/>
                      </a:cubicBezTo>
                      <a:cubicBezTo>
                        <a:pt x="83122" y="43862"/>
                        <a:pt x="81727" y="48206"/>
                        <a:pt x="78936" y="46758"/>
                      </a:cubicBezTo>
                      <a:cubicBezTo>
                        <a:pt x="77541" y="56896"/>
                        <a:pt x="73355" y="61241"/>
                        <a:pt x="73355" y="61241"/>
                      </a:cubicBezTo>
                      <a:cubicBezTo>
                        <a:pt x="73355" y="73034"/>
                        <a:pt x="73355" y="73034"/>
                        <a:pt x="73355" y="73034"/>
                      </a:cubicBezTo>
                      <a:cubicBezTo>
                        <a:pt x="73355" y="73034"/>
                        <a:pt x="76146" y="74482"/>
                        <a:pt x="87308" y="78827"/>
                      </a:cubicBezTo>
                      <a:cubicBezTo>
                        <a:pt x="100066" y="84827"/>
                        <a:pt x="95880" y="80275"/>
                        <a:pt x="105647" y="84827"/>
                      </a:cubicBezTo>
                      <a:cubicBezTo>
                        <a:pt x="119800" y="93517"/>
                        <a:pt x="119800" y="114000"/>
                        <a:pt x="119800" y="11400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45713" tIns="22850" rIns="45713" bIns="22850" anchor="ctr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800196" y="4768737"/>
                <a:ext cx="540000" cy="540000"/>
                <a:chOff x="1879924" y="3342956"/>
                <a:chExt cx="1040316" cy="1040316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1879924" y="3342956"/>
                  <a:ext cx="1040316" cy="1040316"/>
                  <a:chOff x="4508900" y="2283735"/>
                  <a:chExt cx="1040316" cy="1040316"/>
                </a:xfrm>
              </p:grpSpPr>
              <p:sp>
                <p:nvSpPr>
                  <p:cNvPr id="74" name="Oval 73"/>
                  <p:cNvSpPr/>
                  <p:nvPr/>
                </p:nvSpPr>
                <p:spPr>
                  <a:xfrm>
                    <a:off x="4508900" y="2283735"/>
                    <a:ext cx="1040316" cy="10403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900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4585784" y="2349500"/>
                    <a:ext cx="882063" cy="882063"/>
                  </a:xfrm>
                  <a:prstGeom prst="ellipse">
                    <a:avLst/>
                  </a:prstGeom>
                  <a:solidFill>
                    <a:srgbClr val="32507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900"/>
                  </a:p>
                </p:txBody>
              </p:sp>
            </p:grpSp>
            <p:sp>
              <p:nvSpPr>
                <p:cNvPr id="73" name="Shape 4842">
                  <a:extLst>
                    <a:ext uri="{FF2B5EF4-FFF2-40B4-BE49-F238E27FC236}">
                      <a16:creationId xmlns:a16="http://schemas.microsoft.com/office/drawing/2014/main" id="{AE89B360-588C-8248-9E49-130866DF75A6}"/>
                    </a:ext>
                  </a:extLst>
                </p:cNvPr>
                <p:cNvSpPr/>
                <p:nvPr/>
              </p:nvSpPr>
              <p:spPr>
                <a:xfrm>
                  <a:off x="2252883" y="3715103"/>
                  <a:ext cx="289909" cy="279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800" y="114000"/>
                      </a:moveTo>
                      <a:lnTo>
                        <a:pt x="119800" y="114000"/>
                      </a:lnTo>
                      <a:cubicBezTo>
                        <a:pt x="119800" y="118344"/>
                        <a:pt x="118405" y="119793"/>
                        <a:pt x="114019" y="119793"/>
                      </a:cubicBezTo>
                      <a:cubicBezTo>
                        <a:pt x="5581" y="119793"/>
                        <a:pt x="5581" y="119793"/>
                        <a:pt x="5581" y="119793"/>
                      </a:cubicBezTo>
                      <a:cubicBezTo>
                        <a:pt x="2790" y="119793"/>
                        <a:pt x="0" y="118344"/>
                        <a:pt x="0" y="114000"/>
                      </a:cubicBezTo>
                      <a:cubicBezTo>
                        <a:pt x="0" y="114000"/>
                        <a:pt x="0" y="93517"/>
                        <a:pt x="15548" y="84827"/>
                      </a:cubicBezTo>
                      <a:cubicBezTo>
                        <a:pt x="23920" y="80275"/>
                        <a:pt x="21129" y="84827"/>
                        <a:pt x="32491" y="78827"/>
                      </a:cubicBezTo>
                      <a:cubicBezTo>
                        <a:pt x="43654" y="74482"/>
                        <a:pt x="46445" y="73034"/>
                        <a:pt x="46445" y="73034"/>
                      </a:cubicBezTo>
                      <a:cubicBezTo>
                        <a:pt x="46445" y="61241"/>
                        <a:pt x="46445" y="61241"/>
                        <a:pt x="46445" y="61241"/>
                      </a:cubicBezTo>
                      <a:cubicBezTo>
                        <a:pt x="46445" y="61241"/>
                        <a:pt x="42259" y="56896"/>
                        <a:pt x="40863" y="46758"/>
                      </a:cubicBezTo>
                      <a:cubicBezTo>
                        <a:pt x="38073" y="48206"/>
                        <a:pt x="38073" y="43862"/>
                        <a:pt x="38073" y="40965"/>
                      </a:cubicBezTo>
                      <a:cubicBezTo>
                        <a:pt x="38073" y="37862"/>
                        <a:pt x="36677" y="30620"/>
                        <a:pt x="39468" y="30620"/>
                      </a:cubicBezTo>
                      <a:cubicBezTo>
                        <a:pt x="38073" y="26275"/>
                        <a:pt x="38073" y="20482"/>
                        <a:pt x="38073" y="19034"/>
                      </a:cubicBezTo>
                      <a:cubicBezTo>
                        <a:pt x="39468" y="10137"/>
                        <a:pt x="47840" y="0"/>
                        <a:pt x="60598" y="0"/>
                      </a:cubicBezTo>
                      <a:cubicBezTo>
                        <a:pt x="74750" y="0"/>
                        <a:pt x="81727" y="10137"/>
                        <a:pt x="81727" y="19034"/>
                      </a:cubicBezTo>
                      <a:cubicBezTo>
                        <a:pt x="81727" y="20482"/>
                        <a:pt x="81727" y="26275"/>
                        <a:pt x="80332" y="30620"/>
                      </a:cubicBezTo>
                      <a:cubicBezTo>
                        <a:pt x="84518" y="30620"/>
                        <a:pt x="83122" y="37862"/>
                        <a:pt x="83122" y="40965"/>
                      </a:cubicBezTo>
                      <a:cubicBezTo>
                        <a:pt x="83122" y="43862"/>
                        <a:pt x="81727" y="48206"/>
                        <a:pt x="78936" y="46758"/>
                      </a:cubicBezTo>
                      <a:cubicBezTo>
                        <a:pt x="77541" y="56896"/>
                        <a:pt x="73355" y="61241"/>
                        <a:pt x="73355" y="61241"/>
                      </a:cubicBezTo>
                      <a:cubicBezTo>
                        <a:pt x="73355" y="73034"/>
                        <a:pt x="73355" y="73034"/>
                        <a:pt x="73355" y="73034"/>
                      </a:cubicBezTo>
                      <a:cubicBezTo>
                        <a:pt x="73355" y="73034"/>
                        <a:pt x="76146" y="74482"/>
                        <a:pt x="87308" y="78827"/>
                      </a:cubicBezTo>
                      <a:cubicBezTo>
                        <a:pt x="100066" y="84827"/>
                        <a:pt x="95880" y="80275"/>
                        <a:pt x="105647" y="84827"/>
                      </a:cubicBezTo>
                      <a:cubicBezTo>
                        <a:pt x="119800" y="93517"/>
                        <a:pt x="119800" y="114000"/>
                        <a:pt x="119800" y="11400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45713" tIns="22850" rIns="45713" bIns="22850" anchor="ctr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1798288" y="5304127"/>
                <a:ext cx="540000" cy="540000"/>
                <a:chOff x="1879924" y="3342956"/>
                <a:chExt cx="1040316" cy="1040316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1879924" y="3342956"/>
                  <a:ext cx="1040316" cy="1040316"/>
                  <a:chOff x="4508900" y="2283735"/>
                  <a:chExt cx="1040316" cy="1040316"/>
                </a:xfrm>
              </p:grpSpPr>
              <p:sp>
                <p:nvSpPr>
                  <p:cNvPr id="70" name="Oval 69"/>
                  <p:cNvSpPr/>
                  <p:nvPr/>
                </p:nvSpPr>
                <p:spPr>
                  <a:xfrm>
                    <a:off x="4508900" y="2283735"/>
                    <a:ext cx="1040316" cy="10403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900"/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4585784" y="2349500"/>
                    <a:ext cx="882063" cy="882063"/>
                  </a:xfrm>
                  <a:prstGeom prst="ellipse">
                    <a:avLst/>
                  </a:prstGeom>
                  <a:solidFill>
                    <a:srgbClr val="32507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900"/>
                  </a:p>
                </p:txBody>
              </p:sp>
            </p:grpSp>
            <p:sp>
              <p:nvSpPr>
                <p:cNvPr id="69" name="Shape 4842">
                  <a:extLst>
                    <a:ext uri="{FF2B5EF4-FFF2-40B4-BE49-F238E27FC236}">
                      <a16:creationId xmlns:a16="http://schemas.microsoft.com/office/drawing/2014/main" id="{AE89B360-588C-8248-9E49-130866DF75A6}"/>
                    </a:ext>
                  </a:extLst>
                </p:cNvPr>
                <p:cNvSpPr/>
                <p:nvPr/>
              </p:nvSpPr>
              <p:spPr>
                <a:xfrm>
                  <a:off x="2252883" y="3715103"/>
                  <a:ext cx="289909" cy="279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800" y="114000"/>
                      </a:moveTo>
                      <a:lnTo>
                        <a:pt x="119800" y="114000"/>
                      </a:lnTo>
                      <a:cubicBezTo>
                        <a:pt x="119800" y="118344"/>
                        <a:pt x="118405" y="119793"/>
                        <a:pt x="114019" y="119793"/>
                      </a:cubicBezTo>
                      <a:cubicBezTo>
                        <a:pt x="5581" y="119793"/>
                        <a:pt x="5581" y="119793"/>
                        <a:pt x="5581" y="119793"/>
                      </a:cubicBezTo>
                      <a:cubicBezTo>
                        <a:pt x="2790" y="119793"/>
                        <a:pt x="0" y="118344"/>
                        <a:pt x="0" y="114000"/>
                      </a:cubicBezTo>
                      <a:cubicBezTo>
                        <a:pt x="0" y="114000"/>
                        <a:pt x="0" y="93517"/>
                        <a:pt x="15548" y="84827"/>
                      </a:cubicBezTo>
                      <a:cubicBezTo>
                        <a:pt x="23920" y="80275"/>
                        <a:pt x="21129" y="84827"/>
                        <a:pt x="32491" y="78827"/>
                      </a:cubicBezTo>
                      <a:cubicBezTo>
                        <a:pt x="43654" y="74482"/>
                        <a:pt x="46445" y="73034"/>
                        <a:pt x="46445" y="73034"/>
                      </a:cubicBezTo>
                      <a:cubicBezTo>
                        <a:pt x="46445" y="61241"/>
                        <a:pt x="46445" y="61241"/>
                        <a:pt x="46445" y="61241"/>
                      </a:cubicBezTo>
                      <a:cubicBezTo>
                        <a:pt x="46445" y="61241"/>
                        <a:pt x="42259" y="56896"/>
                        <a:pt x="40863" y="46758"/>
                      </a:cubicBezTo>
                      <a:cubicBezTo>
                        <a:pt x="38073" y="48206"/>
                        <a:pt x="38073" y="43862"/>
                        <a:pt x="38073" y="40965"/>
                      </a:cubicBezTo>
                      <a:cubicBezTo>
                        <a:pt x="38073" y="37862"/>
                        <a:pt x="36677" y="30620"/>
                        <a:pt x="39468" y="30620"/>
                      </a:cubicBezTo>
                      <a:cubicBezTo>
                        <a:pt x="38073" y="26275"/>
                        <a:pt x="38073" y="20482"/>
                        <a:pt x="38073" y="19034"/>
                      </a:cubicBezTo>
                      <a:cubicBezTo>
                        <a:pt x="39468" y="10137"/>
                        <a:pt x="47840" y="0"/>
                        <a:pt x="60598" y="0"/>
                      </a:cubicBezTo>
                      <a:cubicBezTo>
                        <a:pt x="74750" y="0"/>
                        <a:pt x="81727" y="10137"/>
                        <a:pt x="81727" y="19034"/>
                      </a:cubicBezTo>
                      <a:cubicBezTo>
                        <a:pt x="81727" y="20482"/>
                        <a:pt x="81727" y="26275"/>
                        <a:pt x="80332" y="30620"/>
                      </a:cubicBezTo>
                      <a:cubicBezTo>
                        <a:pt x="84518" y="30620"/>
                        <a:pt x="83122" y="37862"/>
                        <a:pt x="83122" y="40965"/>
                      </a:cubicBezTo>
                      <a:cubicBezTo>
                        <a:pt x="83122" y="43862"/>
                        <a:pt x="81727" y="48206"/>
                        <a:pt x="78936" y="46758"/>
                      </a:cubicBezTo>
                      <a:cubicBezTo>
                        <a:pt x="77541" y="56896"/>
                        <a:pt x="73355" y="61241"/>
                        <a:pt x="73355" y="61241"/>
                      </a:cubicBezTo>
                      <a:cubicBezTo>
                        <a:pt x="73355" y="73034"/>
                        <a:pt x="73355" y="73034"/>
                        <a:pt x="73355" y="73034"/>
                      </a:cubicBezTo>
                      <a:cubicBezTo>
                        <a:pt x="73355" y="73034"/>
                        <a:pt x="76146" y="74482"/>
                        <a:pt x="87308" y="78827"/>
                      </a:cubicBezTo>
                      <a:cubicBezTo>
                        <a:pt x="100066" y="84827"/>
                        <a:pt x="95880" y="80275"/>
                        <a:pt x="105647" y="84827"/>
                      </a:cubicBezTo>
                      <a:cubicBezTo>
                        <a:pt x="119800" y="93517"/>
                        <a:pt x="119800" y="114000"/>
                        <a:pt x="119800" y="11400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45713" tIns="22850" rIns="45713" bIns="22850" anchor="ctr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52605" y="4712302"/>
                <a:ext cx="720000" cy="720000"/>
                <a:chOff x="1879924" y="3342956"/>
                <a:chExt cx="1040316" cy="1040316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1879924" y="3342956"/>
                  <a:ext cx="1040316" cy="1040316"/>
                  <a:chOff x="4508900" y="2283735"/>
                  <a:chExt cx="1040316" cy="1040316"/>
                </a:xfrm>
              </p:grpSpPr>
              <p:sp>
                <p:nvSpPr>
                  <p:cNvPr id="66" name="Oval 65"/>
                  <p:cNvSpPr/>
                  <p:nvPr/>
                </p:nvSpPr>
                <p:spPr>
                  <a:xfrm>
                    <a:off x="4508900" y="2283735"/>
                    <a:ext cx="1040316" cy="10403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900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4585784" y="2349500"/>
                    <a:ext cx="882063" cy="882063"/>
                  </a:xfrm>
                  <a:prstGeom prst="ellipse">
                    <a:avLst/>
                  </a:prstGeom>
                  <a:solidFill>
                    <a:srgbClr val="32507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900"/>
                  </a:p>
                </p:txBody>
              </p:sp>
            </p:grpSp>
            <p:sp>
              <p:nvSpPr>
                <p:cNvPr id="65" name="Shape 4842">
                  <a:extLst>
                    <a:ext uri="{FF2B5EF4-FFF2-40B4-BE49-F238E27FC236}">
                      <a16:creationId xmlns:a16="http://schemas.microsoft.com/office/drawing/2014/main" id="{AE89B360-588C-8248-9E49-130866DF75A6}"/>
                    </a:ext>
                  </a:extLst>
                </p:cNvPr>
                <p:cNvSpPr/>
                <p:nvPr/>
              </p:nvSpPr>
              <p:spPr>
                <a:xfrm>
                  <a:off x="2252883" y="3715103"/>
                  <a:ext cx="289909" cy="279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800" y="114000"/>
                      </a:moveTo>
                      <a:lnTo>
                        <a:pt x="119800" y="114000"/>
                      </a:lnTo>
                      <a:cubicBezTo>
                        <a:pt x="119800" y="118344"/>
                        <a:pt x="118405" y="119793"/>
                        <a:pt x="114019" y="119793"/>
                      </a:cubicBezTo>
                      <a:cubicBezTo>
                        <a:pt x="5581" y="119793"/>
                        <a:pt x="5581" y="119793"/>
                        <a:pt x="5581" y="119793"/>
                      </a:cubicBezTo>
                      <a:cubicBezTo>
                        <a:pt x="2790" y="119793"/>
                        <a:pt x="0" y="118344"/>
                        <a:pt x="0" y="114000"/>
                      </a:cubicBezTo>
                      <a:cubicBezTo>
                        <a:pt x="0" y="114000"/>
                        <a:pt x="0" y="93517"/>
                        <a:pt x="15548" y="84827"/>
                      </a:cubicBezTo>
                      <a:cubicBezTo>
                        <a:pt x="23920" y="80275"/>
                        <a:pt x="21129" y="84827"/>
                        <a:pt x="32491" y="78827"/>
                      </a:cubicBezTo>
                      <a:cubicBezTo>
                        <a:pt x="43654" y="74482"/>
                        <a:pt x="46445" y="73034"/>
                        <a:pt x="46445" y="73034"/>
                      </a:cubicBezTo>
                      <a:cubicBezTo>
                        <a:pt x="46445" y="61241"/>
                        <a:pt x="46445" y="61241"/>
                        <a:pt x="46445" y="61241"/>
                      </a:cubicBezTo>
                      <a:cubicBezTo>
                        <a:pt x="46445" y="61241"/>
                        <a:pt x="42259" y="56896"/>
                        <a:pt x="40863" y="46758"/>
                      </a:cubicBezTo>
                      <a:cubicBezTo>
                        <a:pt x="38073" y="48206"/>
                        <a:pt x="38073" y="43862"/>
                        <a:pt x="38073" y="40965"/>
                      </a:cubicBezTo>
                      <a:cubicBezTo>
                        <a:pt x="38073" y="37862"/>
                        <a:pt x="36677" y="30620"/>
                        <a:pt x="39468" y="30620"/>
                      </a:cubicBezTo>
                      <a:cubicBezTo>
                        <a:pt x="38073" y="26275"/>
                        <a:pt x="38073" y="20482"/>
                        <a:pt x="38073" y="19034"/>
                      </a:cubicBezTo>
                      <a:cubicBezTo>
                        <a:pt x="39468" y="10137"/>
                        <a:pt x="47840" y="0"/>
                        <a:pt x="60598" y="0"/>
                      </a:cubicBezTo>
                      <a:cubicBezTo>
                        <a:pt x="74750" y="0"/>
                        <a:pt x="81727" y="10137"/>
                        <a:pt x="81727" y="19034"/>
                      </a:cubicBezTo>
                      <a:cubicBezTo>
                        <a:pt x="81727" y="20482"/>
                        <a:pt x="81727" y="26275"/>
                        <a:pt x="80332" y="30620"/>
                      </a:cubicBezTo>
                      <a:cubicBezTo>
                        <a:pt x="84518" y="30620"/>
                        <a:pt x="83122" y="37862"/>
                        <a:pt x="83122" y="40965"/>
                      </a:cubicBezTo>
                      <a:cubicBezTo>
                        <a:pt x="83122" y="43862"/>
                        <a:pt x="81727" y="48206"/>
                        <a:pt x="78936" y="46758"/>
                      </a:cubicBezTo>
                      <a:cubicBezTo>
                        <a:pt x="77541" y="56896"/>
                        <a:pt x="73355" y="61241"/>
                        <a:pt x="73355" y="61241"/>
                      </a:cubicBezTo>
                      <a:cubicBezTo>
                        <a:pt x="73355" y="73034"/>
                        <a:pt x="73355" y="73034"/>
                        <a:pt x="73355" y="73034"/>
                      </a:cubicBezTo>
                      <a:cubicBezTo>
                        <a:pt x="73355" y="73034"/>
                        <a:pt x="76146" y="74482"/>
                        <a:pt x="87308" y="78827"/>
                      </a:cubicBezTo>
                      <a:cubicBezTo>
                        <a:pt x="100066" y="84827"/>
                        <a:pt x="95880" y="80275"/>
                        <a:pt x="105647" y="84827"/>
                      </a:cubicBezTo>
                      <a:cubicBezTo>
                        <a:pt x="119800" y="93517"/>
                        <a:pt x="119800" y="114000"/>
                        <a:pt x="119800" y="11400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45713" tIns="22850" rIns="45713" bIns="22850" anchor="ctr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794871" y="5839791"/>
                <a:ext cx="540000" cy="540000"/>
                <a:chOff x="1879924" y="3342956"/>
                <a:chExt cx="1040316" cy="1040316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1879924" y="3342956"/>
                  <a:ext cx="1040316" cy="1040316"/>
                  <a:chOff x="4508900" y="2283735"/>
                  <a:chExt cx="1040316" cy="1040316"/>
                </a:xfrm>
              </p:grpSpPr>
              <p:sp>
                <p:nvSpPr>
                  <p:cNvPr id="62" name="Oval 61"/>
                  <p:cNvSpPr/>
                  <p:nvPr/>
                </p:nvSpPr>
                <p:spPr>
                  <a:xfrm>
                    <a:off x="4508900" y="2283735"/>
                    <a:ext cx="1040316" cy="10403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900"/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4585784" y="2349500"/>
                    <a:ext cx="882063" cy="882063"/>
                  </a:xfrm>
                  <a:prstGeom prst="ellipse">
                    <a:avLst/>
                  </a:prstGeom>
                  <a:solidFill>
                    <a:srgbClr val="32507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900"/>
                  </a:p>
                </p:txBody>
              </p:sp>
            </p:grpSp>
            <p:sp>
              <p:nvSpPr>
                <p:cNvPr id="61" name="Shape 4842">
                  <a:extLst>
                    <a:ext uri="{FF2B5EF4-FFF2-40B4-BE49-F238E27FC236}">
                      <a16:creationId xmlns:a16="http://schemas.microsoft.com/office/drawing/2014/main" id="{AE89B360-588C-8248-9E49-130866DF75A6}"/>
                    </a:ext>
                  </a:extLst>
                </p:cNvPr>
                <p:cNvSpPr/>
                <p:nvPr/>
              </p:nvSpPr>
              <p:spPr>
                <a:xfrm>
                  <a:off x="2252883" y="3715103"/>
                  <a:ext cx="289909" cy="279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800" y="114000"/>
                      </a:moveTo>
                      <a:lnTo>
                        <a:pt x="119800" y="114000"/>
                      </a:lnTo>
                      <a:cubicBezTo>
                        <a:pt x="119800" y="118344"/>
                        <a:pt x="118405" y="119793"/>
                        <a:pt x="114019" y="119793"/>
                      </a:cubicBezTo>
                      <a:cubicBezTo>
                        <a:pt x="5581" y="119793"/>
                        <a:pt x="5581" y="119793"/>
                        <a:pt x="5581" y="119793"/>
                      </a:cubicBezTo>
                      <a:cubicBezTo>
                        <a:pt x="2790" y="119793"/>
                        <a:pt x="0" y="118344"/>
                        <a:pt x="0" y="114000"/>
                      </a:cubicBezTo>
                      <a:cubicBezTo>
                        <a:pt x="0" y="114000"/>
                        <a:pt x="0" y="93517"/>
                        <a:pt x="15548" y="84827"/>
                      </a:cubicBezTo>
                      <a:cubicBezTo>
                        <a:pt x="23920" y="80275"/>
                        <a:pt x="21129" y="84827"/>
                        <a:pt x="32491" y="78827"/>
                      </a:cubicBezTo>
                      <a:cubicBezTo>
                        <a:pt x="43654" y="74482"/>
                        <a:pt x="46445" y="73034"/>
                        <a:pt x="46445" y="73034"/>
                      </a:cubicBezTo>
                      <a:cubicBezTo>
                        <a:pt x="46445" y="61241"/>
                        <a:pt x="46445" y="61241"/>
                        <a:pt x="46445" y="61241"/>
                      </a:cubicBezTo>
                      <a:cubicBezTo>
                        <a:pt x="46445" y="61241"/>
                        <a:pt x="42259" y="56896"/>
                        <a:pt x="40863" y="46758"/>
                      </a:cubicBezTo>
                      <a:cubicBezTo>
                        <a:pt x="38073" y="48206"/>
                        <a:pt x="38073" y="43862"/>
                        <a:pt x="38073" y="40965"/>
                      </a:cubicBezTo>
                      <a:cubicBezTo>
                        <a:pt x="38073" y="37862"/>
                        <a:pt x="36677" y="30620"/>
                        <a:pt x="39468" y="30620"/>
                      </a:cubicBezTo>
                      <a:cubicBezTo>
                        <a:pt x="38073" y="26275"/>
                        <a:pt x="38073" y="20482"/>
                        <a:pt x="38073" y="19034"/>
                      </a:cubicBezTo>
                      <a:cubicBezTo>
                        <a:pt x="39468" y="10137"/>
                        <a:pt x="47840" y="0"/>
                        <a:pt x="60598" y="0"/>
                      </a:cubicBezTo>
                      <a:cubicBezTo>
                        <a:pt x="74750" y="0"/>
                        <a:pt x="81727" y="10137"/>
                        <a:pt x="81727" y="19034"/>
                      </a:cubicBezTo>
                      <a:cubicBezTo>
                        <a:pt x="81727" y="20482"/>
                        <a:pt x="81727" y="26275"/>
                        <a:pt x="80332" y="30620"/>
                      </a:cubicBezTo>
                      <a:cubicBezTo>
                        <a:pt x="84518" y="30620"/>
                        <a:pt x="83122" y="37862"/>
                        <a:pt x="83122" y="40965"/>
                      </a:cubicBezTo>
                      <a:cubicBezTo>
                        <a:pt x="83122" y="43862"/>
                        <a:pt x="81727" y="48206"/>
                        <a:pt x="78936" y="46758"/>
                      </a:cubicBezTo>
                      <a:cubicBezTo>
                        <a:pt x="77541" y="56896"/>
                        <a:pt x="73355" y="61241"/>
                        <a:pt x="73355" y="61241"/>
                      </a:cubicBezTo>
                      <a:cubicBezTo>
                        <a:pt x="73355" y="73034"/>
                        <a:pt x="73355" y="73034"/>
                        <a:pt x="73355" y="73034"/>
                      </a:cubicBezTo>
                      <a:cubicBezTo>
                        <a:pt x="73355" y="73034"/>
                        <a:pt x="76146" y="74482"/>
                        <a:pt x="87308" y="78827"/>
                      </a:cubicBezTo>
                      <a:cubicBezTo>
                        <a:pt x="100066" y="84827"/>
                        <a:pt x="95880" y="80275"/>
                        <a:pt x="105647" y="84827"/>
                      </a:cubicBezTo>
                      <a:cubicBezTo>
                        <a:pt x="119800" y="93517"/>
                        <a:pt x="119800" y="114000"/>
                        <a:pt x="119800" y="11400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45713" tIns="22850" rIns="45713" bIns="22850" anchor="ctr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573421" y="5350164"/>
                <a:ext cx="1399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rebuchet MS" charset="0"/>
                    <a:ea typeface="Trebuchet MS" charset="0"/>
                    <a:cs typeface="Trebuchet MS" charset="0"/>
                  </a:rPr>
                  <a:t>YOU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rot="16200000">
                <a:off x="416416" y="4891583"/>
                <a:ext cx="2577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rebuchet MS" charset="0"/>
                    <a:ea typeface="Trebuchet MS" charset="0"/>
                    <a:cs typeface="Trebuchet MS" charset="0"/>
                  </a:rPr>
                  <a:t>5 direct sales agents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1172605" y="5106937"/>
                <a:ext cx="393859" cy="0"/>
              </a:xfrm>
              <a:prstGeom prst="line">
                <a:avLst/>
              </a:prstGeom>
              <a:ln w="28575">
                <a:solidFill>
                  <a:srgbClr val="32507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116290" y="5260729"/>
                <a:ext cx="464925" cy="229383"/>
              </a:xfrm>
              <a:prstGeom prst="line">
                <a:avLst/>
              </a:prstGeom>
              <a:ln w="28575">
                <a:solidFill>
                  <a:srgbClr val="32507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1118997" y="4669530"/>
                <a:ext cx="455158" cy="219213"/>
              </a:xfrm>
              <a:prstGeom prst="line">
                <a:avLst/>
              </a:prstGeom>
              <a:ln w="28575">
                <a:solidFill>
                  <a:srgbClr val="32507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007520" y="5384479"/>
                <a:ext cx="556237" cy="521945"/>
              </a:xfrm>
              <a:prstGeom prst="line">
                <a:avLst/>
              </a:prstGeom>
              <a:ln w="28575">
                <a:solidFill>
                  <a:srgbClr val="32507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rgbClr val="76B82A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313" b="99437" l="1695" r="98870">
                            <a14:foregroundMark x1="42185" y1="34334" x2="42185" y2="34334"/>
                            <a14:foregroundMark x1="45480" y1="52720" x2="45480" y2="52720"/>
                            <a14:foregroundMark x1="29284" y1="31051" x2="29284" y2="31051"/>
                            <a14:foregroundMark x1="60923" y1="22045" x2="60923" y2="22045"/>
                            <a14:foregroundMark x1="43597" y1="22233" x2="43597" y2="22233"/>
                            <a14:foregroundMark x1="68927" y1="55629" x2="68927" y2="55629"/>
                            <a14:foregroundMark x1="61488" y1="66229" x2="61488" y2="66229"/>
                            <a14:foregroundMark x1="44821" y1="66229" x2="44821" y2="66229"/>
                            <a14:foregroundMark x1="31262" y1="55629" x2="31262" y2="55629"/>
                            <a14:foregroundMark x1="32298" y1="44747" x2="32298" y2="44747"/>
                            <a14:foregroundMark x1="41149" y1="43715" x2="41149" y2="43715"/>
                            <a14:foregroundMark x1="30885" y1="77486" x2="30885" y2="77486"/>
                            <a14:foregroundMark x1="26554" y1="77955" x2="26554" y2="77955"/>
                            <a14:foregroundMark x1="34840" y1="76079" x2="34840" y2="76079"/>
                            <a14:foregroundMark x1="37288" y1="77955" x2="37288" y2="77955"/>
                            <a14:foregroundMark x1="42185" y1="76266" x2="42185" y2="76266"/>
                            <a14:foregroundMark x1="48776" y1="78518" x2="48776" y2="78518"/>
                            <a14:foregroundMark x1="56403" y1="77111" x2="56403" y2="77111"/>
                            <a14:foregroundMark x1="62712" y1="75047" x2="62712" y2="75047"/>
                            <a14:foregroundMark x1="58663" y1="80019" x2="58663" y2="80019"/>
                            <a14:foregroundMark x1="56591" y1="79362" x2="56591" y2="79362"/>
                            <a14:foregroundMark x1="69492" y1="74859" x2="69492" y2="74859"/>
                            <a14:foregroundMark x1="50377" y1="43152" x2="50377" y2="43152"/>
                            <a14:foregroundMark x1="64972" y1="42964" x2="64972" y2="42964"/>
                            <a14:foregroundMark x1="72411" y1="40901" x2="72411" y2="40901"/>
                            <a14:foregroundMark x1="68456" y1="26548" x2="68456" y2="26548"/>
                            <a14:foregroundMark x1="37853" y1="22514" x2="37853" y2="22514"/>
                            <a14:foregroundMark x1="31544" y1="25328" x2="31544" y2="25328"/>
                            <a14:foregroundMark x1="27401" y1="40713" x2="27401" y2="40713"/>
                            <a14:foregroundMark x1="32109" y1="51501" x2="32109" y2="51501"/>
                            <a14:foregroundMark x1="31544" y1="60788" x2="31544" y2="60788"/>
                            <a14:foregroundMark x1="37476" y1="67073" x2="37476" y2="67073"/>
                            <a14:foregroundMark x1="56121" y1="67261" x2="56121" y2="67261"/>
                            <a14:foregroundMark x1="68738" y1="66886" x2="68738" y2="66886"/>
                            <a14:foregroundMark x1="67891" y1="48499" x2="67891" y2="48499"/>
                            <a14:foregroundMark x1="68738" y1="61538" x2="68738" y2="61538"/>
                            <a14:foregroundMark x1="68456" y1="43996" x2="68456" y2="43996"/>
                            <a14:foregroundMark x1="60452" y1="39212" x2="60452" y2="39212"/>
                            <a14:foregroundMark x1="50188" y1="38274" x2="50188" y2="38274"/>
                            <a14:foregroundMark x1="38701" y1="39493" x2="38701" y2="39493"/>
                            <a14:foregroundMark x1="35593" y1="43715" x2="35593" y2="43715"/>
                            <a14:foregroundMark x1="31921" y1="66698" x2="31921" y2="66698"/>
                            <a14:foregroundMark x1="31544" y1="47280" x2="31544" y2="47280"/>
                            <a14:foregroundMark x1="28249" y1="34709" x2="28249" y2="34709"/>
                            <a14:foregroundMark x1="29284" y1="42777" x2="29284" y2="42777"/>
                            <a14:foregroundMark x1="47740" y1="42308" x2="47740" y2="42308"/>
                            <a14:foregroundMark x1="44821" y1="43715" x2="44821" y2="43715"/>
                            <a14:foregroundMark x1="70339" y1="32270" x2="70339" y2="32270"/>
                            <a14:foregroundMark x1="66196" y1="21857" x2="66196" y2="21857"/>
                            <a14:foregroundMark x1="71751" y1="35741" x2="71751" y2="35741"/>
                            <a14:foregroundMark x1="49623" y1="20826" x2="49623" y2="2082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666892" y="3704385"/>
                <a:ext cx="540000" cy="542035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rgbClr val="76B82A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313" b="99437" l="1695" r="98870">
                            <a14:foregroundMark x1="42185" y1="34334" x2="42185" y2="34334"/>
                            <a14:foregroundMark x1="45480" y1="52720" x2="45480" y2="52720"/>
                            <a14:foregroundMark x1="29284" y1="31051" x2="29284" y2="31051"/>
                            <a14:foregroundMark x1="60923" y1="22045" x2="60923" y2="22045"/>
                            <a14:foregroundMark x1="43597" y1="22233" x2="43597" y2="22233"/>
                            <a14:foregroundMark x1="68927" y1="55629" x2="68927" y2="55629"/>
                            <a14:foregroundMark x1="61488" y1="66229" x2="61488" y2="66229"/>
                            <a14:foregroundMark x1="44821" y1="66229" x2="44821" y2="66229"/>
                            <a14:foregroundMark x1="31262" y1="55629" x2="31262" y2="55629"/>
                            <a14:foregroundMark x1="32298" y1="44747" x2="32298" y2="44747"/>
                            <a14:foregroundMark x1="41149" y1="43715" x2="41149" y2="43715"/>
                            <a14:foregroundMark x1="30885" y1="77486" x2="30885" y2="77486"/>
                            <a14:foregroundMark x1="26554" y1="77955" x2="26554" y2="77955"/>
                            <a14:foregroundMark x1="34840" y1="76079" x2="34840" y2="76079"/>
                            <a14:foregroundMark x1="37288" y1="77955" x2="37288" y2="77955"/>
                            <a14:foregroundMark x1="42185" y1="76266" x2="42185" y2="76266"/>
                            <a14:foregroundMark x1="48776" y1="78518" x2="48776" y2="78518"/>
                            <a14:foregroundMark x1="56403" y1="77111" x2="56403" y2="77111"/>
                            <a14:foregroundMark x1="62712" y1="75047" x2="62712" y2="75047"/>
                            <a14:foregroundMark x1="58663" y1="80019" x2="58663" y2="80019"/>
                            <a14:foregroundMark x1="56591" y1="79362" x2="56591" y2="79362"/>
                            <a14:foregroundMark x1="69492" y1="74859" x2="69492" y2="74859"/>
                            <a14:foregroundMark x1="50377" y1="43152" x2="50377" y2="43152"/>
                            <a14:foregroundMark x1="64972" y1="42964" x2="64972" y2="42964"/>
                            <a14:foregroundMark x1="72411" y1="40901" x2="72411" y2="40901"/>
                            <a14:foregroundMark x1="68456" y1="26548" x2="68456" y2="26548"/>
                            <a14:foregroundMark x1="37853" y1="22514" x2="37853" y2="22514"/>
                            <a14:foregroundMark x1="31544" y1="25328" x2="31544" y2="25328"/>
                            <a14:foregroundMark x1="27401" y1="40713" x2="27401" y2="40713"/>
                            <a14:foregroundMark x1="32109" y1="51501" x2="32109" y2="51501"/>
                            <a14:foregroundMark x1="31544" y1="60788" x2="31544" y2="60788"/>
                            <a14:foregroundMark x1="37476" y1="67073" x2="37476" y2="67073"/>
                            <a14:foregroundMark x1="56121" y1="67261" x2="56121" y2="67261"/>
                            <a14:foregroundMark x1="68738" y1="66886" x2="68738" y2="66886"/>
                            <a14:foregroundMark x1="67891" y1="48499" x2="67891" y2="48499"/>
                            <a14:foregroundMark x1="68738" y1="61538" x2="68738" y2="61538"/>
                            <a14:foregroundMark x1="68456" y1="43996" x2="68456" y2="43996"/>
                            <a14:foregroundMark x1="60452" y1="39212" x2="60452" y2="39212"/>
                            <a14:foregroundMark x1="50188" y1="38274" x2="50188" y2="38274"/>
                            <a14:foregroundMark x1="38701" y1="39493" x2="38701" y2="39493"/>
                            <a14:foregroundMark x1="35593" y1="43715" x2="35593" y2="43715"/>
                            <a14:foregroundMark x1="31921" y1="66698" x2="31921" y2="66698"/>
                            <a14:foregroundMark x1="31544" y1="47280" x2="31544" y2="47280"/>
                            <a14:foregroundMark x1="28249" y1="34709" x2="28249" y2="34709"/>
                            <a14:foregroundMark x1="29284" y1="42777" x2="29284" y2="42777"/>
                            <a14:foregroundMark x1="47740" y1="42308" x2="47740" y2="42308"/>
                            <a14:foregroundMark x1="44821" y1="43715" x2="44821" y2="43715"/>
                            <a14:foregroundMark x1="70339" y1="32270" x2="70339" y2="32270"/>
                            <a14:foregroundMark x1="66196" y1="21857" x2="66196" y2="21857"/>
                            <a14:foregroundMark x1="71751" y1="35741" x2="71751" y2="35741"/>
                            <a14:foregroundMark x1="49623" y1="20826" x2="49623" y2="2082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693289" y="4751426"/>
                <a:ext cx="540000" cy="542035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rgbClr val="76B82A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313" b="99437" l="1695" r="98870">
                            <a14:foregroundMark x1="42185" y1="34334" x2="42185" y2="34334"/>
                            <a14:foregroundMark x1="45480" y1="52720" x2="45480" y2="52720"/>
                            <a14:foregroundMark x1="29284" y1="31051" x2="29284" y2="31051"/>
                            <a14:foregroundMark x1="60923" y1="22045" x2="60923" y2="22045"/>
                            <a14:foregroundMark x1="43597" y1="22233" x2="43597" y2="22233"/>
                            <a14:foregroundMark x1="68927" y1="55629" x2="68927" y2="55629"/>
                            <a14:foregroundMark x1="61488" y1="66229" x2="61488" y2="66229"/>
                            <a14:foregroundMark x1="44821" y1="66229" x2="44821" y2="66229"/>
                            <a14:foregroundMark x1="31262" y1="55629" x2="31262" y2="55629"/>
                            <a14:foregroundMark x1="32298" y1="44747" x2="32298" y2="44747"/>
                            <a14:foregroundMark x1="41149" y1="43715" x2="41149" y2="43715"/>
                            <a14:foregroundMark x1="30885" y1="77486" x2="30885" y2="77486"/>
                            <a14:foregroundMark x1="26554" y1="77955" x2="26554" y2="77955"/>
                            <a14:foregroundMark x1="34840" y1="76079" x2="34840" y2="76079"/>
                            <a14:foregroundMark x1="37288" y1="77955" x2="37288" y2="77955"/>
                            <a14:foregroundMark x1="42185" y1="76266" x2="42185" y2="76266"/>
                            <a14:foregroundMark x1="48776" y1="78518" x2="48776" y2="78518"/>
                            <a14:foregroundMark x1="56403" y1="77111" x2="56403" y2="77111"/>
                            <a14:foregroundMark x1="62712" y1="75047" x2="62712" y2="75047"/>
                            <a14:foregroundMark x1="58663" y1="80019" x2="58663" y2="80019"/>
                            <a14:foregroundMark x1="56591" y1="79362" x2="56591" y2="79362"/>
                            <a14:foregroundMark x1="69492" y1="74859" x2="69492" y2="74859"/>
                            <a14:foregroundMark x1="50377" y1="43152" x2="50377" y2="43152"/>
                            <a14:foregroundMark x1="64972" y1="42964" x2="64972" y2="42964"/>
                            <a14:foregroundMark x1="72411" y1="40901" x2="72411" y2="40901"/>
                            <a14:foregroundMark x1="68456" y1="26548" x2="68456" y2="26548"/>
                            <a14:foregroundMark x1="37853" y1="22514" x2="37853" y2="22514"/>
                            <a14:foregroundMark x1="31544" y1="25328" x2="31544" y2="25328"/>
                            <a14:foregroundMark x1="27401" y1="40713" x2="27401" y2="40713"/>
                            <a14:foregroundMark x1="32109" y1="51501" x2="32109" y2="51501"/>
                            <a14:foregroundMark x1="31544" y1="60788" x2="31544" y2="60788"/>
                            <a14:foregroundMark x1="37476" y1="67073" x2="37476" y2="67073"/>
                            <a14:foregroundMark x1="56121" y1="67261" x2="56121" y2="67261"/>
                            <a14:foregroundMark x1="68738" y1="66886" x2="68738" y2="66886"/>
                            <a14:foregroundMark x1="67891" y1="48499" x2="67891" y2="48499"/>
                            <a14:foregroundMark x1="68738" y1="61538" x2="68738" y2="61538"/>
                            <a14:foregroundMark x1="68456" y1="43996" x2="68456" y2="43996"/>
                            <a14:foregroundMark x1="60452" y1="39212" x2="60452" y2="39212"/>
                            <a14:foregroundMark x1="50188" y1="38274" x2="50188" y2="38274"/>
                            <a14:foregroundMark x1="38701" y1="39493" x2="38701" y2="39493"/>
                            <a14:foregroundMark x1="35593" y1="43715" x2="35593" y2="43715"/>
                            <a14:foregroundMark x1="31921" y1="66698" x2="31921" y2="66698"/>
                            <a14:foregroundMark x1="31544" y1="47280" x2="31544" y2="47280"/>
                            <a14:foregroundMark x1="28249" y1="34709" x2="28249" y2="34709"/>
                            <a14:foregroundMark x1="29284" y1="42777" x2="29284" y2="42777"/>
                            <a14:foregroundMark x1="47740" y1="42308" x2="47740" y2="42308"/>
                            <a14:foregroundMark x1="44821" y1="43715" x2="44821" y2="43715"/>
                            <a14:foregroundMark x1="70339" y1="32270" x2="70339" y2="32270"/>
                            <a14:foregroundMark x1="66196" y1="21857" x2="66196" y2="21857"/>
                            <a14:foregroundMark x1="71751" y1="35741" x2="71751" y2="35741"/>
                            <a14:foregroundMark x1="49623" y1="20826" x2="49623" y2="2082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685911" y="5282318"/>
                <a:ext cx="540000" cy="542035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rgbClr val="76B82A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313" b="99437" l="1695" r="98870">
                            <a14:foregroundMark x1="42185" y1="34334" x2="42185" y2="34334"/>
                            <a14:foregroundMark x1="45480" y1="52720" x2="45480" y2="52720"/>
                            <a14:foregroundMark x1="29284" y1="31051" x2="29284" y2="31051"/>
                            <a14:foregroundMark x1="60923" y1="22045" x2="60923" y2="22045"/>
                            <a14:foregroundMark x1="43597" y1="22233" x2="43597" y2="22233"/>
                            <a14:foregroundMark x1="68927" y1="55629" x2="68927" y2="55629"/>
                            <a14:foregroundMark x1="61488" y1="66229" x2="61488" y2="66229"/>
                            <a14:foregroundMark x1="44821" y1="66229" x2="44821" y2="66229"/>
                            <a14:foregroundMark x1="31262" y1="55629" x2="31262" y2="55629"/>
                            <a14:foregroundMark x1="32298" y1="44747" x2="32298" y2="44747"/>
                            <a14:foregroundMark x1="41149" y1="43715" x2="41149" y2="43715"/>
                            <a14:foregroundMark x1="30885" y1="77486" x2="30885" y2="77486"/>
                            <a14:foregroundMark x1="26554" y1="77955" x2="26554" y2="77955"/>
                            <a14:foregroundMark x1="34840" y1="76079" x2="34840" y2="76079"/>
                            <a14:foregroundMark x1="37288" y1="77955" x2="37288" y2="77955"/>
                            <a14:foregroundMark x1="42185" y1="76266" x2="42185" y2="76266"/>
                            <a14:foregroundMark x1="48776" y1="78518" x2="48776" y2="78518"/>
                            <a14:foregroundMark x1="56403" y1="77111" x2="56403" y2="77111"/>
                            <a14:foregroundMark x1="62712" y1="75047" x2="62712" y2="75047"/>
                            <a14:foregroundMark x1="58663" y1="80019" x2="58663" y2="80019"/>
                            <a14:foregroundMark x1="56591" y1="79362" x2="56591" y2="79362"/>
                            <a14:foregroundMark x1="69492" y1="74859" x2="69492" y2="74859"/>
                            <a14:foregroundMark x1="50377" y1="43152" x2="50377" y2="43152"/>
                            <a14:foregroundMark x1="64972" y1="42964" x2="64972" y2="42964"/>
                            <a14:foregroundMark x1="72411" y1="40901" x2="72411" y2="40901"/>
                            <a14:foregroundMark x1="68456" y1="26548" x2="68456" y2="26548"/>
                            <a14:foregroundMark x1="37853" y1="22514" x2="37853" y2="22514"/>
                            <a14:foregroundMark x1="31544" y1="25328" x2="31544" y2="25328"/>
                            <a14:foregroundMark x1="27401" y1="40713" x2="27401" y2="40713"/>
                            <a14:foregroundMark x1="32109" y1="51501" x2="32109" y2="51501"/>
                            <a14:foregroundMark x1="31544" y1="60788" x2="31544" y2="60788"/>
                            <a14:foregroundMark x1="37476" y1="67073" x2="37476" y2="67073"/>
                            <a14:foregroundMark x1="56121" y1="67261" x2="56121" y2="67261"/>
                            <a14:foregroundMark x1="68738" y1="66886" x2="68738" y2="66886"/>
                            <a14:foregroundMark x1="67891" y1="48499" x2="67891" y2="48499"/>
                            <a14:foregroundMark x1="68738" y1="61538" x2="68738" y2="61538"/>
                            <a14:foregroundMark x1="68456" y1="43996" x2="68456" y2="43996"/>
                            <a14:foregroundMark x1="60452" y1="39212" x2="60452" y2="39212"/>
                            <a14:foregroundMark x1="50188" y1="38274" x2="50188" y2="38274"/>
                            <a14:foregroundMark x1="38701" y1="39493" x2="38701" y2="39493"/>
                            <a14:foregroundMark x1="35593" y1="43715" x2="35593" y2="43715"/>
                            <a14:foregroundMark x1="31921" y1="66698" x2="31921" y2="66698"/>
                            <a14:foregroundMark x1="31544" y1="47280" x2="31544" y2="47280"/>
                            <a14:foregroundMark x1="28249" y1="34709" x2="28249" y2="34709"/>
                            <a14:foregroundMark x1="29284" y1="42777" x2="29284" y2="42777"/>
                            <a14:foregroundMark x1="47740" y1="42308" x2="47740" y2="42308"/>
                            <a14:foregroundMark x1="44821" y1="43715" x2="44821" y2="43715"/>
                            <a14:foregroundMark x1="70339" y1="32270" x2="70339" y2="32270"/>
                            <a14:foregroundMark x1="66196" y1="21857" x2="66196" y2="21857"/>
                            <a14:foregroundMark x1="71751" y1="35741" x2="71751" y2="35741"/>
                            <a14:foregroundMark x1="49623" y1="20826" x2="49623" y2="2082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692388" y="5802245"/>
                <a:ext cx="540000" cy="542035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 rot="16200000">
                <a:off x="1066943" y="4904923"/>
                <a:ext cx="29853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rebuchet MS" charset="0"/>
                    <a:ea typeface="Trebuchet MS" charset="0"/>
                    <a:cs typeface="Trebuchet MS" charset="0"/>
                  </a:rPr>
                  <a:t>5 in-direct active merchants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790515" y="4241219"/>
                <a:ext cx="540000" cy="540000"/>
                <a:chOff x="1879924" y="3342956"/>
                <a:chExt cx="1040316" cy="1040316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1879924" y="3342956"/>
                  <a:ext cx="1040316" cy="1040316"/>
                  <a:chOff x="4508900" y="2283735"/>
                  <a:chExt cx="1040316" cy="1040316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4508900" y="2283735"/>
                    <a:ext cx="1040316" cy="10403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900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4585784" y="2349500"/>
                    <a:ext cx="882063" cy="882063"/>
                  </a:xfrm>
                  <a:prstGeom prst="ellipse">
                    <a:avLst/>
                  </a:prstGeom>
                  <a:solidFill>
                    <a:srgbClr val="32507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900"/>
                  </a:p>
                </p:txBody>
              </p:sp>
            </p:grpSp>
            <p:sp>
              <p:nvSpPr>
                <p:cNvPr id="57" name="Shape 4842">
                  <a:extLst>
                    <a:ext uri="{FF2B5EF4-FFF2-40B4-BE49-F238E27FC236}">
                      <a16:creationId xmlns:a16="http://schemas.microsoft.com/office/drawing/2014/main" id="{AE89B360-588C-8248-9E49-130866DF75A6}"/>
                    </a:ext>
                  </a:extLst>
                </p:cNvPr>
                <p:cNvSpPr/>
                <p:nvPr/>
              </p:nvSpPr>
              <p:spPr>
                <a:xfrm>
                  <a:off x="2252883" y="3715103"/>
                  <a:ext cx="289909" cy="279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800" y="114000"/>
                      </a:moveTo>
                      <a:lnTo>
                        <a:pt x="119800" y="114000"/>
                      </a:lnTo>
                      <a:cubicBezTo>
                        <a:pt x="119800" y="118344"/>
                        <a:pt x="118405" y="119793"/>
                        <a:pt x="114019" y="119793"/>
                      </a:cubicBezTo>
                      <a:cubicBezTo>
                        <a:pt x="5581" y="119793"/>
                        <a:pt x="5581" y="119793"/>
                        <a:pt x="5581" y="119793"/>
                      </a:cubicBezTo>
                      <a:cubicBezTo>
                        <a:pt x="2790" y="119793"/>
                        <a:pt x="0" y="118344"/>
                        <a:pt x="0" y="114000"/>
                      </a:cubicBezTo>
                      <a:cubicBezTo>
                        <a:pt x="0" y="114000"/>
                        <a:pt x="0" y="93517"/>
                        <a:pt x="15548" y="84827"/>
                      </a:cubicBezTo>
                      <a:cubicBezTo>
                        <a:pt x="23920" y="80275"/>
                        <a:pt x="21129" y="84827"/>
                        <a:pt x="32491" y="78827"/>
                      </a:cubicBezTo>
                      <a:cubicBezTo>
                        <a:pt x="43654" y="74482"/>
                        <a:pt x="46445" y="73034"/>
                        <a:pt x="46445" y="73034"/>
                      </a:cubicBezTo>
                      <a:cubicBezTo>
                        <a:pt x="46445" y="61241"/>
                        <a:pt x="46445" y="61241"/>
                        <a:pt x="46445" y="61241"/>
                      </a:cubicBezTo>
                      <a:cubicBezTo>
                        <a:pt x="46445" y="61241"/>
                        <a:pt x="42259" y="56896"/>
                        <a:pt x="40863" y="46758"/>
                      </a:cubicBezTo>
                      <a:cubicBezTo>
                        <a:pt x="38073" y="48206"/>
                        <a:pt x="38073" y="43862"/>
                        <a:pt x="38073" y="40965"/>
                      </a:cubicBezTo>
                      <a:cubicBezTo>
                        <a:pt x="38073" y="37862"/>
                        <a:pt x="36677" y="30620"/>
                        <a:pt x="39468" y="30620"/>
                      </a:cubicBezTo>
                      <a:cubicBezTo>
                        <a:pt x="38073" y="26275"/>
                        <a:pt x="38073" y="20482"/>
                        <a:pt x="38073" y="19034"/>
                      </a:cubicBezTo>
                      <a:cubicBezTo>
                        <a:pt x="39468" y="10137"/>
                        <a:pt x="47840" y="0"/>
                        <a:pt x="60598" y="0"/>
                      </a:cubicBezTo>
                      <a:cubicBezTo>
                        <a:pt x="74750" y="0"/>
                        <a:pt x="81727" y="10137"/>
                        <a:pt x="81727" y="19034"/>
                      </a:cubicBezTo>
                      <a:cubicBezTo>
                        <a:pt x="81727" y="20482"/>
                        <a:pt x="81727" y="26275"/>
                        <a:pt x="80332" y="30620"/>
                      </a:cubicBezTo>
                      <a:cubicBezTo>
                        <a:pt x="84518" y="30620"/>
                        <a:pt x="83122" y="37862"/>
                        <a:pt x="83122" y="40965"/>
                      </a:cubicBezTo>
                      <a:cubicBezTo>
                        <a:pt x="83122" y="43862"/>
                        <a:pt x="81727" y="48206"/>
                        <a:pt x="78936" y="46758"/>
                      </a:cubicBezTo>
                      <a:cubicBezTo>
                        <a:pt x="77541" y="56896"/>
                        <a:pt x="73355" y="61241"/>
                        <a:pt x="73355" y="61241"/>
                      </a:cubicBezTo>
                      <a:cubicBezTo>
                        <a:pt x="73355" y="73034"/>
                        <a:pt x="73355" y="73034"/>
                        <a:pt x="73355" y="73034"/>
                      </a:cubicBezTo>
                      <a:cubicBezTo>
                        <a:pt x="73355" y="73034"/>
                        <a:pt x="76146" y="74482"/>
                        <a:pt x="87308" y="78827"/>
                      </a:cubicBezTo>
                      <a:cubicBezTo>
                        <a:pt x="100066" y="84827"/>
                        <a:pt x="95880" y="80275"/>
                        <a:pt x="105647" y="84827"/>
                      </a:cubicBezTo>
                      <a:cubicBezTo>
                        <a:pt x="119800" y="93517"/>
                        <a:pt x="119800" y="114000"/>
                        <a:pt x="119800" y="11400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45713" tIns="22850" rIns="45713" bIns="22850" anchor="ctr" anchorCtr="0">
                  <a:noAutofit/>
                </a:bodyPr>
                <a:lstStyle/>
                <a:p>
                  <a:endParaRPr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cxnSp>
            <p:nvCxnSpPr>
              <p:cNvPr id="54" name="Straight Connector 53"/>
              <p:cNvCxnSpPr/>
              <p:nvPr/>
            </p:nvCxnSpPr>
            <p:spPr>
              <a:xfrm flipV="1">
                <a:off x="995261" y="4165562"/>
                <a:ext cx="568496" cy="586307"/>
              </a:xfrm>
              <a:prstGeom prst="line">
                <a:avLst/>
              </a:prstGeom>
              <a:ln w="28575">
                <a:solidFill>
                  <a:srgbClr val="32507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rgbClr val="76B82A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313" b="99437" l="1695" r="98870">
                            <a14:foregroundMark x1="42185" y1="34334" x2="42185" y2="34334"/>
                            <a14:foregroundMark x1="45480" y1="52720" x2="45480" y2="52720"/>
                            <a14:foregroundMark x1="29284" y1="31051" x2="29284" y2="31051"/>
                            <a14:foregroundMark x1="60923" y1="22045" x2="60923" y2="22045"/>
                            <a14:foregroundMark x1="43597" y1="22233" x2="43597" y2="22233"/>
                            <a14:foregroundMark x1="68927" y1="55629" x2="68927" y2="55629"/>
                            <a14:foregroundMark x1="61488" y1="66229" x2="61488" y2="66229"/>
                            <a14:foregroundMark x1="44821" y1="66229" x2="44821" y2="66229"/>
                            <a14:foregroundMark x1="31262" y1="55629" x2="31262" y2="55629"/>
                            <a14:foregroundMark x1="32298" y1="44747" x2="32298" y2="44747"/>
                            <a14:foregroundMark x1="41149" y1="43715" x2="41149" y2="43715"/>
                            <a14:foregroundMark x1="30885" y1="77486" x2="30885" y2="77486"/>
                            <a14:foregroundMark x1="26554" y1="77955" x2="26554" y2="77955"/>
                            <a14:foregroundMark x1="34840" y1="76079" x2="34840" y2="76079"/>
                            <a14:foregroundMark x1="37288" y1="77955" x2="37288" y2="77955"/>
                            <a14:foregroundMark x1="42185" y1="76266" x2="42185" y2="76266"/>
                            <a14:foregroundMark x1="48776" y1="78518" x2="48776" y2="78518"/>
                            <a14:foregroundMark x1="56403" y1="77111" x2="56403" y2="77111"/>
                            <a14:foregroundMark x1="62712" y1="75047" x2="62712" y2="75047"/>
                            <a14:foregroundMark x1="58663" y1="80019" x2="58663" y2="80019"/>
                            <a14:foregroundMark x1="56591" y1="79362" x2="56591" y2="79362"/>
                            <a14:foregroundMark x1="69492" y1="74859" x2="69492" y2="74859"/>
                            <a14:foregroundMark x1="50377" y1="43152" x2="50377" y2="43152"/>
                            <a14:foregroundMark x1="64972" y1="42964" x2="64972" y2="42964"/>
                            <a14:foregroundMark x1="72411" y1="40901" x2="72411" y2="40901"/>
                            <a14:foregroundMark x1="68456" y1="26548" x2="68456" y2="26548"/>
                            <a14:foregroundMark x1="37853" y1="22514" x2="37853" y2="22514"/>
                            <a14:foregroundMark x1="31544" y1="25328" x2="31544" y2="25328"/>
                            <a14:foregroundMark x1="27401" y1="40713" x2="27401" y2="40713"/>
                            <a14:foregroundMark x1="32109" y1="51501" x2="32109" y2="51501"/>
                            <a14:foregroundMark x1="31544" y1="60788" x2="31544" y2="60788"/>
                            <a14:foregroundMark x1="37476" y1="67073" x2="37476" y2="67073"/>
                            <a14:foregroundMark x1="56121" y1="67261" x2="56121" y2="67261"/>
                            <a14:foregroundMark x1="68738" y1="66886" x2="68738" y2="66886"/>
                            <a14:foregroundMark x1="67891" y1="48499" x2="67891" y2="48499"/>
                            <a14:foregroundMark x1="68738" y1="61538" x2="68738" y2="61538"/>
                            <a14:foregroundMark x1="68456" y1="43996" x2="68456" y2="43996"/>
                            <a14:foregroundMark x1="60452" y1="39212" x2="60452" y2="39212"/>
                            <a14:foregroundMark x1="50188" y1="38274" x2="50188" y2="38274"/>
                            <a14:foregroundMark x1="38701" y1="39493" x2="38701" y2="39493"/>
                            <a14:foregroundMark x1="35593" y1="43715" x2="35593" y2="43715"/>
                            <a14:foregroundMark x1="31921" y1="66698" x2="31921" y2="66698"/>
                            <a14:foregroundMark x1="31544" y1="47280" x2="31544" y2="47280"/>
                            <a14:foregroundMark x1="28249" y1="34709" x2="28249" y2="34709"/>
                            <a14:foregroundMark x1="29284" y1="42777" x2="29284" y2="42777"/>
                            <a14:foregroundMark x1="47740" y1="42308" x2="47740" y2="42308"/>
                            <a14:foregroundMark x1="44821" y1="43715" x2="44821" y2="43715"/>
                            <a14:foregroundMark x1="70339" y1="32270" x2="70339" y2="32270"/>
                            <a14:foregroundMark x1="66196" y1="21857" x2="66196" y2="21857"/>
                            <a14:foregroundMark x1="71751" y1="35741" x2="71751" y2="35741"/>
                            <a14:foregroundMark x1="49623" y1="20826" x2="49623" y2="2082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680747" y="4229568"/>
                <a:ext cx="540000" cy="542035"/>
              </a:xfrm>
              <a:prstGeom prst="rect">
                <a:avLst/>
              </a:prstGeom>
            </p:spPr>
          </p:pic>
        </p:grpSp>
      </p:grpSp>
      <p:graphicFrame>
        <p:nvGraphicFramePr>
          <p:cNvPr id="94" name="Chart 93"/>
          <p:cNvGraphicFramePr/>
          <p:nvPr>
            <p:extLst>
              <p:ext uri="{D42A27DB-BD31-4B8C-83A1-F6EECF244321}">
                <p14:modId xmlns:p14="http://schemas.microsoft.com/office/powerpoint/2010/main" val="8318553"/>
              </p:ext>
            </p:extLst>
          </p:nvPr>
        </p:nvGraphicFramePr>
        <p:xfrm>
          <a:off x="-648679" y="3691116"/>
          <a:ext cx="5305162" cy="3147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685118" y="4593237"/>
            <a:ext cx="610474" cy="610474"/>
            <a:chOff x="505816" y="4808617"/>
            <a:chExt cx="610474" cy="610474"/>
          </a:xfrm>
        </p:grpSpPr>
        <p:sp>
          <p:nvSpPr>
            <p:cNvPr id="96" name="Oval 95"/>
            <p:cNvSpPr/>
            <p:nvPr/>
          </p:nvSpPr>
          <p:spPr>
            <a:xfrm>
              <a:off x="505816" y="4808617"/>
              <a:ext cx="610474" cy="610474"/>
            </a:xfrm>
            <a:prstGeom prst="ellipse">
              <a:avLst/>
            </a:prstGeom>
            <a:solidFill>
              <a:srgbClr val="32507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900"/>
            </a:p>
          </p:txBody>
        </p:sp>
        <p:sp>
          <p:nvSpPr>
            <p:cNvPr id="97" name="Shape 4842">
              <a:extLst>
                <a:ext uri="{FF2B5EF4-FFF2-40B4-BE49-F238E27FC236}">
                  <a16:creationId xmlns:a16="http://schemas.microsoft.com/office/drawing/2014/main" id="{AE89B360-588C-8248-9E49-130866DF75A6}"/>
                </a:ext>
              </a:extLst>
            </p:cNvPr>
            <p:cNvSpPr/>
            <p:nvPr/>
          </p:nvSpPr>
          <p:spPr>
            <a:xfrm>
              <a:off x="710729" y="5020663"/>
              <a:ext cx="200645" cy="1933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114000"/>
                  </a:moveTo>
                  <a:lnTo>
                    <a:pt x="119800" y="114000"/>
                  </a:lnTo>
                  <a:cubicBezTo>
                    <a:pt x="119800" y="118344"/>
                    <a:pt x="118405" y="119793"/>
                    <a:pt x="114019" y="119793"/>
                  </a:cubicBezTo>
                  <a:cubicBezTo>
                    <a:pt x="5581" y="119793"/>
                    <a:pt x="5581" y="119793"/>
                    <a:pt x="5581" y="119793"/>
                  </a:cubicBezTo>
                  <a:cubicBezTo>
                    <a:pt x="2790" y="119793"/>
                    <a:pt x="0" y="118344"/>
                    <a:pt x="0" y="114000"/>
                  </a:cubicBezTo>
                  <a:cubicBezTo>
                    <a:pt x="0" y="114000"/>
                    <a:pt x="0" y="93517"/>
                    <a:pt x="15548" y="84827"/>
                  </a:cubicBezTo>
                  <a:cubicBezTo>
                    <a:pt x="23920" y="80275"/>
                    <a:pt x="21129" y="84827"/>
                    <a:pt x="32491" y="78827"/>
                  </a:cubicBezTo>
                  <a:cubicBezTo>
                    <a:pt x="43654" y="74482"/>
                    <a:pt x="46445" y="73034"/>
                    <a:pt x="46445" y="73034"/>
                  </a:cubicBezTo>
                  <a:cubicBezTo>
                    <a:pt x="46445" y="61241"/>
                    <a:pt x="46445" y="61241"/>
                    <a:pt x="46445" y="61241"/>
                  </a:cubicBezTo>
                  <a:cubicBezTo>
                    <a:pt x="46445" y="61241"/>
                    <a:pt x="42259" y="56896"/>
                    <a:pt x="40863" y="46758"/>
                  </a:cubicBezTo>
                  <a:cubicBezTo>
                    <a:pt x="38073" y="48206"/>
                    <a:pt x="38073" y="43862"/>
                    <a:pt x="38073" y="40965"/>
                  </a:cubicBezTo>
                  <a:cubicBezTo>
                    <a:pt x="38073" y="37862"/>
                    <a:pt x="36677" y="30620"/>
                    <a:pt x="39468" y="30620"/>
                  </a:cubicBezTo>
                  <a:cubicBezTo>
                    <a:pt x="38073" y="26275"/>
                    <a:pt x="38073" y="20482"/>
                    <a:pt x="38073" y="19034"/>
                  </a:cubicBezTo>
                  <a:cubicBezTo>
                    <a:pt x="39468" y="10137"/>
                    <a:pt x="47840" y="0"/>
                    <a:pt x="60598" y="0"/>
                  </a:cubicBezTo>
                  <a:cubicBezTo>
                    <a:pt x="74750" y="0"/>
                    <a:pt x="81727" y="10137"/>
                    <a:pt x="81727" y="19034"/>
                  </a:cubicBezTo>
                  <a:cubicBezTo>
                    <a:pt x="81727" y="20482"/>
                    <a:pt x="81727" y="26275"/>
                    <a:pt x="80332" y="30620"/>
                  </a:cubicBezTo>
                  <a:cubicBezTo>
                    <a:pt x="84518" y="30620"/>
                    <a:pt x="83122" y="37862"/>
                    <a:pt x="83122" y="40965"/>
                  </a:cubicBezTo>
                  <a:cubicBezTo>
                    <a:pt x="83122" y="43862"/>
                    <a:pt x="81727" y="48206"/>
                    <a:pt x="78936" y="46758"/>
                  </a:cubicBezTo>
                  <a:cubicBezTo>
                    <a:pt x="77541" y="56896"/>
                    <a:pt x="73355" y="61241"/>
                    <a:pt x="73355" y="61241"/>
                  </a:cubicBezTo>
                  <a:cubicBezTo>
                    <a:pt x="73355" y="73034"/>
                    <a:pt x="73355" y="73034"/>
                    <a:pt x="73355" y="73034"/>
                  </a:cubicBezTo>
                  <a:cubicBezTo>
                    <a:pt x="73355" y="73034"/>
                    <a:pt x="76146" y="74482"/>
                    <a:pt x="87308" y="78827"/>
                  </a:cubicBezTo>
                  <a:cubicBezTo>
                    <a:pt x="100066" y="84827"/>
                    <a:pt x="95880" y="80275"/>
                    <a:pt x="105647" y="84827"/>
                  </a:cubicBezTo>
                  <a:cubicBezTo>
                    <a:pt x="119800" y="93517"/>
                    <a:pt x="119800" y="114000"/>
                    <a:pt x="119800" y="11400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3160614" y="6470244"/>
            <a:ext cx="462228" cy="160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feld 74">
            <a:extLst>
              <a:ext uri="{FF2B5EF4-FFF2-40B4-BE49-F238E27FC236}">
                <a16:creationId xmlns:a16="http://schemas.microsoft.com/office/drawing/2014/main" id="{0597A7FB-1C30-204D-A7D1-360A9FBA1EE4}"/>
              </a:ext>
            </a:extLst>
          </p:cNvPr>
          <p:cNvSpPr txBox="1"/>
          <p:nvPr/>
        </p:nvSpPr>
        <p:spPr>
          <a:xfrm>
            <a:off x="1367353" y="4746724"/>
            <a:ext cx="13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100%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60614" y="6258950"/>
            <a:ext cx="462228" cy="211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">
            <a:extLst>
              <a:ext uri="{FF2B5EF4-FFF2-40B4-BE49-F238E27FC236}">
                <a16:creationId xmlns:a16="http://schemas.microsoft.com/office/drawing/2014/main" id="{02DED3FB-D30E-DD47-9E25-2AEF9A32CE28}"/>
              </a:ext>
            </a:extLst>
          </p:cNvPr>
          <p:cNvSpPr txBox="1"/>
          <p:nvPr/>
        </p:nvSpPr>
        <p:spPr>
          <a:xfrm>
            <a:off x="462169" y="377585"/>
            <a:ext cx="10808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INTERNATIONAL SALES POOL</a:t>
            </a:r>
          </a:p>
          <a:p>
            <a:r>
              <a:rPr lang="en-US" sz="44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(first pool)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819242">
            <a:off x="7092106" y="1210925"/>
            <a:ext cx="2362200" cy="292419"/>
          </a:xfrm>
          <a:prstGeom prst="rect">
            <a:avLst/>
          </a:prstGeom>
        </p:spPr>
      </p:pic>
      <p:sp>
        <p:nvSpPr>
          <p:cNvPr id="31" name="Textfeld 74">
            <a:extLst>
              <a:ext uri="{FF2B5EF4-FFF2-40B4-BE49-F238E27FC236}">
                <a16:creationId xmlns:a16="http://schemas.microsoft.com/office/drawing/2014/main" id="{0597A7FB-1C30-204D-A7D1-360A9FBA1EE4}"/>
              </a:ext>
            </a:extLst>
          </p:cNvPr>
          <p:cNvSpPr txBox="1"/>
          <p:nvPr/>
        </p:nvSpPr>
        <p:spPr>
          <a:xfrm rot="20996327">
            <a:off x="8361407" y="1863322"/>
            <a:ext cx="349407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The more "NSW </a:t>
            </a:r>
            <a:r>
              <a:rPr lang="e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Taler</a:t>
            </a: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"</a:t>
            </a:r>
          </a:p>
          <a:p>
            <a:pPr algn="ctr"/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the higher your share!</a:t>
            </a:r>
            <a:endParaRPr lang="de-DE" b="1" dirty="0">
              <a:solidFill>
                <a:schemeClr val="tx1">
                  <a:lumMod val="85000"/>
                  <a:lumOff val="1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93" name="Down Arrow 92"/>
          <p:cNvSpPr/>
          <p:nvPr/>
        </p:nvSpPr>
        <p:spPr>
          <a:xfrm>
            <a:off x="1765858" y="3277329"/>
            <a:ext cx="503969" cy="432971"/>
          </a:xfrm>
          <a:prstGeom prst="downArrow">
            <a:avLst/>
          </a:prstGeom>
          <a:solidFill>
            <a:srgbClr val="325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863397" y="4204431"/>
            <a:ext cx="1982894" cy="1479387"/>
            <a:chOff x="9863397" y="4204431"/>
            <a:chExt cx="1982894" cy="1479387"/>
          </a:xfrm>
        </p:grpSpPr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5521" b="94172" l="5901" r="8975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85055" y="4204431"/>
              <a:ext cx="1461236" cy="1479387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9863397" y="4381694"/>
              <a:ext cx="1938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39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516306" y="1200151"/>
            <a:ext cx="4314663" cy="5287713"/>
            <a:chOff x="6516306" y="1200151"/>
            <a:chExt cx="4314663" cy="5287713"/>
          </a:xfrm>
        </p:grpSpPr>
        <p:sp>
          <p:nvSpPr>
            <p:cNvPr id="85" name="Rectangle 84"/>
            <p:cNvSpPr/>
            <p:nvPr/>
          </p:nvSpPr>
          <p:spPr>
            <a:xfrm>
              <a:off x="6585423" y="1200151"/>
              <a:ext cx="3246408" cy="4992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217495" y="6241643"/>
              <a:ext cx="36134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Digitale</a:t>
              </a: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 </a:t>
              </a:r>
              <a:r>
                <a:rPr lang="en-US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Verrechnungseinheit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516306" y="3410451"/>
              <a:ext cx="34243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Each 6 months active PP* you receive one  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“NSW </a:t>
              </a:r>
              <a:r>
                <a:rPr 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Taler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 Silver” and you get access to the 40% ISP</a:t>
              </a: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883" b="92105" l="6810" r="89785">
                          <a14:foregroundMark x1="57885" y1="9109" x2="57885" y2="9109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304786" y="4635301"/>
              <a:ext cx="1799528" cy="1593130"/>
            </a:xfrm>
            <a:prstGeom prst="rect">
              <a:avLst/>
            </a:prstGeom>
          </p:spPr>
        </p:pic>
      </p:grpSp>
      <p:sp>
        <p:nvSpPr>
          <p:cNvPr id="79" name="Parallelogram 12"/>
          <p:cNvSpPr/>
          <p:nvPr/>
        </p:nvSpPr>
        <p:spPr>
          <a:xfrm rot="5400000" flipV="1">
            <a:off x="3885847" y="-3931247"/>
            <a:ext cx="4473229" cy="12244924"/>
          </a:xfrm>
          <a:custGeom>
            <a:avLst/>
            <a:gdLst>
              <a:gd name="connsiteX0" fmla="*/ 0 w 4973042"/>
              <a:gd name="connsiteY0" fmla="*/ 12204583 h 12204583"/>
              <a:gd name="connsiteX1" fmla="*/ 2204550 w 4973042"/>
              <a:gd name="connsiteY1" fmla="*/ 0 h 12204583"/>
              <a:gd name="connsiteX2" fmla="*/ 4973042 w 4973042"/>
              <a:gd name="connsiteY2" fmla="*/ 0 h 12204583"/>
              <a:gd name="connsiteX3" fmla="*/ 2768492 w 4973042"/>
              <a:gd name="connsiteY3" fmla="*/ 12204583 h 12204583"/>
              <a:gd name="connsiteX4" fmla="*/ 0 w 4973042"/>
              <a:gd name="connsiteY4" fmla="*/ 12204583 h 12204583"/>
              <a:gd name="connsiteX0" fmla="*/ 0 w 4973042"/>
              <a:gd name="connsiteY0" fmla="*/ 12218030 h 12218030"/>
              <a:gd name="connsiteX1" fmla="*/ 416090 w 4973042"/>
              <a:gd name="connsiteY1" fmla="*/ 0 h 12218030"/>
              <a:gd name="connsiteX2" fmla="*/ 4973042 w 4973042"/>
              <a:gd name="connsiteY2" fmla="*/ 13447 h 12218030"/>
              <a:gd name="connsiteX3" fmla="*/ 2768492 w 4973042"/>
              <a:gd name="connsiteY3" fmla="*/ 12218030 h 12218030"/>
              <a:gd name="connsiteX4" fmla="*/ 0 w 4973042"/>
              <a:gd name="connsiteY4" fmla="*/ 12218030 h 12218030"/>
              <a:gd name="connsiteX0" fmla="*/ 0 w 4973042"/>
              <a:gd name="connsiteY0" fmla="*/ 12218030 h 12218030"/>
              <a:gd name="connsiteX1" fmla="*/ 416090 w 4973042"/>
              <a:gd name="connsiteY1" fmla="*/ 0 h 12218030"/>
              <a:gd name="connsiteX2" fmla="*/ 4973042 w 4973042"/>
              <a:gd name="connsiteY2" fmla="*/ 13447 h 12218030"/>
              <a:gd name="connsiteX3" fmla="*/ 2768492 w 4973042"/>
              <a:gd name="connsiteY3" fmla="*/ 12218030 h 12218030"/>
              <a:gd name="connsiteX4" fmla="*/ 0 w 4973042"/>
              <a:gd name="connsiteY4" fmla="*/ 12218030 h 12218030"/>
              <a:gd name="connsiteX0" fmla="*/ 0 w 4596524"/>
              <a:gd name="connsiteY0" fmla="*/ 12244924 h 12244924"/>
              <a:gd name="connsiteX1" fmla="*/ 39572 w 4596524"/>
              <a:gd name="connsiteY1" fmla="*/ 0 h 12244924"/>
              <a:gd name="connsiteX2" fmla="*/ 4596524 w 4596524"/>
              <a:gd name="connsiteY2" fmla="*/ 13447 h 12244924"/>
              <a:gd name="connsiteX3" fmla="*/ 2391974 w 4596524"/>
              <a:gd name="connsiteY3" fmla="*/ 12218030 h 12244924"/>
              <a:gd name="connsiteX4" fmla="*/ 0 w 4596524"/>
              <a:gd name="connsiteY4" fmla="*/ 12244924 h 12244924"/>
              <a:gd name="connsiteX0" fmla="*/ 0 w 4596524"/>
              <a:gd name="connsiteY0" fmla="*/ 12244924 h 12244924"/>
              <a:gd name="connsiteX1" fmla="*/ 39572 w 4596524"/>
              <a:gd name="connsiteY1" fmla="*/ 0 h 12244924"/>
              <a:gd name="connsiteX2" fmla="*/ 4596524 w 4596524"/>
              <a:gd name="connsiteY2" fmla="*/ 13447 h 12244924"/>
              <a:gd name="connsiteX3" fmla="*/ 2391974 w 4596524"/>
              <a:gd name="connsiteY3" fmla="*/ 12218030 h 12244924"/>
              <a:gd name="connsiteX4" fmla="*/ 0 w 4596524"/>
              <a:gd name="connsiteY4" fmla="*/ 12244924 h 1224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6524" h="12244924">
                <a:moveTo>
                  <a:pt x="0" y="12244924"/>
                </a:moveTo>
                <a:cubicBezTo>
                  <a:pt x="58015" y="8051223"/>
                  <a:pt x="8451" y="4153359"/>
                  <a:pt x="39572" y="0"/>
                </a:cubicBezTo>
                <a:lnTo>
                  <a:pt x="4596524" y="13447"/>
                </a:lnTo>
                <a:lnTo>
                  <a:pt x="2391974" y="12218030"/>
                </a:lnTo>
                <a:lnTo>
                  <a:pt x="0" y="12244924"/>
                </a:lnTo>
                <a:close/>
              </a:path>
            </a:pathLst>
          </a:custGeom>
          <a:solidFill>
            <a:srgbClr val="76B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3" name="Rectangle 102"/>
          <p:cNvSpPr/>
          <p:nvPr/>
        </p:nvSpPr>
        <p:spPr>
          <a:xfrm>
            <a:off x="0" y="3282948"/>
            <a:ext cx="3414831" cy="1361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0" y="3464390"/>
            <a:ext cx="6499815" cy="192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160614" y="6470244"/>
            <a:ext cx="462228" cy="160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59148" y="3282948"/>
            <a:ext cx="3240667" cy="3411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1974974" y="9136688"/>
            <a:ext cx="361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Trebuchet MS" charset="0"/>
                <a:ea typeface="Trebuchet MS" charset="0"/>
                <a:cs typeface="Trebuchet MS" charset="0"/>
              </a:rPr>
              <a:t>Digitale</a:t>
            </a:r>
            <a:r>
              <a:rPr lang="en-US" sz="1000" dirty="0">
                <a:latin typeface="Trebuchet MS" charset="0"/>
                <a:ea typeface="Trebuchet MS" charset="0"/>
                <a:cs typeface="Trebuchet MS" charset="0"/>
              </a:rPr>
              <a:t> Einheit</a:t>
            </a:r>
          </a:p>
        </p:txBody>
      </p:sp>
      <p:graphicFrame>
        <p:nvGraphicFramePr>
          <p:cNvPr id="94" name="Chart 93"/>
          <p:cNvGraphicFramePr/>
          <p:nvPr/>
        </p:nvGraphicFramePr>
        <p:xfrm>
          <a:off x="-634739" y="3618033"/>
          <a:ext cx="5305162" cy="3147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685118" y="4593237"/>
            <a:ext cx="610474" cy="610474"/>
            <a:chOff x="505816" y="4808617"/>
            <a:chExt cx="610474" cy="610474"/>
          </a:xfrm>
        </p:grpSpPr>
        <p:sp>
          <p:nvSpPr>
            <p:cNvPr id="96" name="Oval 95"/>
            <p:cNvSpPr/>
            <p:nvPr/>
          </p:nvSpPr>
          <p:spPr>
            <a:xfrm>
              <a:off x="505816" y="4808617"/>
              <a:ext cx="610474" cy="610474"/>
            </a:xfrm>
            <a:prstGeom prst="ellipse">
              <a:avLst/>
            </a:prstGeom>
            <a:solidFill>
              <a:srgbClr val="32507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900"/>
            </a:p>
          </p:txBody>
        </p:sp>
        <p:sp>
          <p:nvSpPr>
            <p:cNvPr id="97" name="Shape 4842">
              <a:extLst>
                <a:ext uri="{FF2B5EF4-FFF2-40B4-BE49-F238E27FC236}">
                  <a16:creationId xmlns:a16="http://schemas.microsoft.com/office/drawing/2014/main" id="{AE89B360-588C-8248-9E49-130866DF75A6}"/>
                </a:ext>
              </a:extLst>
            </p:cNvPr>
            <p:cNvSpPr/>
            <p:nvPr/>
          </p:nvSpPr>
          <p:spPr>
            <a:xfrm>
              <a:off x="710729" y="5020663"/>
              <a:ext cx="200645" cy="1933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114000"/>
                  </a:moveTo>
                  <a:lnTo>
                    <a:pt x="119800" y="114000"/>
                  </a:lnTo>
                  <a:cubicBezTo>
                    <a:pt x="119800" y="118344"/>
                    <a:pt x="118405" y="119793"/>
                    <a:pt x="114019" y="119793"/>
                  </a:cubicBezTo>
                  <a:cubicBezTo>
                    <a:pt x="5581" y="119793"/>
                    <a:pt x="5581" y="119793"/>
                    <a:pt x="5581" y="119793"/>
                  </a:cubicBezTo>
                  <a:cubicBezTo>
                    <a:pt x="2790" y="119793"/>
                    <a:pt x="0" y="118344"/>
                    <a:pt x="0" y="114000"/>
                  </a:cubicBezTo>
                  <a:cubicBezTo>
                    <a:pt x="0" y="114000"/>
                    <a:pt x="0" y="93517"/>
                    <a:pt x="15548" y="84827"/>
                  </a:cubicBezTo>
                  <a:cubicBezTo>
                    <a:pt x="23920" y="80275"/>
                    <a:pt x="21129" y="84827"/>
                    <a:pt x="32491" y="78827"/>
                  </a:cubicBezTo>
                  <a:cubicBezTo>
                    <a:pt x="43654" y="74482"/>
                    <a:pt x="46445" y="73034"/>
                    <a:pt x="46445" y="73034"/>
                  </a:cubicBezTo>
                  <a:cubicBezTo>
                    <a:pt x="46445" y="61241"/>
                    <a:pt x="46445" y="61241"/>
                    <a:pt x="46445" y="61241"/>
                  </a:cubicBezTo>
                  <a:cubicBezTo>
                    <a:pt x="46445" y="61241"/>
                    <a:pt x="42259" y="56896"/>
                    <a:pt x="40863" y="46758"/>
                  </a:cubicBezTo>
                  <a:cubicBezTo>
                    <a:pt x="38073" y="48206"/>
                    <a:pt x="38073" y="43862"/>
                    <a:pt x="38073" y="40965"/>
                  </a:cubicBezTo>
                  <a:cubicBezTo>
                    <a:pt x="38073" y="37862"/>
                    <a:pt x="36677" y="30620"/>
                    <a:pt x="39468" y="30620"/>
                  </a:cubicBezTo>
                  <a:cubicBezTo>
                    <a:pt x="38073" y="26275"/>
                    <a:pt x="38073" y="20482"/>
                    <a:pt x="38073" y="19034"/>
                  </a:cubicBezTo>
                  <a:cubicBezTo>
                    <a:pt x="39468" y="10137"/>
                    <a:pt x="47840" y="0"/>
                    <a:pt x="60598" y="0"/>
                  </a:cubicBezTo>
                  <a:cubicBezTo>
                    <a:pt x="74750" y="0"/>
                    <a:pt x="81727" y="10137"/>
                    <a:pt x="81727" y="19034"/>
                  </a:cubicBezTo>
                  <a:cubicBezTo>
                    <a:pt x="81727" y="20482"/>
                    <a:pt x="81727" y="26275"/>
                    <a:pt x="80332" y="30620"/>
                  </a:cubicBezTo>
                  <a:cubicBezTo>
                    <a:pt x="84518" y="30620"/>
                    <a:pt x="83122" y="37862"/>
                    <a:pt x="83122" y="40965"/>
                  </a:cubicBezTo>
                  <a:cubicBezTo>
                    <a:pt x="83122" y="43862"/>
                    <a:pt x="81727" y="48206"/>
                    <a:pt x="78936" y="46758"/>
                  </a:cubicBezTo>
                  <a:cubicBezTo>
                    <a:pt x="77541" y="56896"/>
                    <a:pt x="73355" y="61241"/>
                    <a:pt x="73355" y="61241"/>
                  </a:cubicBezTo>
                  <a:cubicBezTo>
                    <a:pt x="73355" y="73034"/>
                    <a:pt x="73355" y="73034"/>
                    <a:pt x="73355" y="73034"/>
                  </a:cubicBezTo>
                  <a:cubicBezTo>
                    <a:pt x="73355" y="73034"/>
                    <a:pt x="76146" y="74482"/>
                    <a:pt x="87308" y="78827"/>
                  </a:cubicBezTo>
                  <a:cubicBezTo>
                    <a:pt x="100066" y="84827"/>
                    <a:pt x="95880" y="80275"/>
                    <a:pt x="105647" y="84827"/>
                  </a:cubicBezTo>
                  <a:cubicBezTo>
                    <a:pt x="119800" y="93517"/>
                    <a:pt x="119800" y="114000"/>
                    <a:pt x="119800" y="11400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3160614" y="6470244"/>
            <a:ext cx="462228" cy="160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feld 74">
            <a:extLst>
              <a:ext uri="{FF2B5EF4-FFF2-40B4-BE49-F238E27FC236}">
                <a16:creationId xmlns:a16="http://schemas.microsoft.com/office/drawing/2014/main" id="{0597A7FB-1C30-204D-A7D1-360A9FBA1EE4}"/>
              </a:ext>
            </a:extLst>
          </p:cNvPr>
          <p:cNvSpPr txBox="1"/>
          <p:nvPr/>
        </p:nvSpPr>
        <p:spPr>
          <a:xfrm>
            <a:off x="2597205" y="5602563"/>
            <a:ext cx="13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>
                    <a:lumMod val="6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40%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60614" y="6258950"/>
            <a:ext cx="462228" cy="211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">
            <a:extLst>
              <a:ext uri="{FF2B5EF4-FFF2-40B4-BE49-F238E27FC236}">
                <a16:creationId xmlns:a16="http://schemas.microsoft.com/office/drawing/2014/main" id="{02DED3FB-D30E-DD47-9E25-2AEF9A32CE28}"/>
              </a:ext>
            </a:extLst>
          </p:cNvPr>
          <p:cNvSpPr txBox="1"/>
          <p:nvPr/>
        </p:nvSpPr>
        <p:spPr>
          <a:xfrm>
            <a:off x="462169" y="377585"/>
            <a:ext cx="10808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INTERNATIONAL SALES POOL</a:t>
            </a:r>
          </a:p>
          <a:p>
            <a:r>
              <a:rPr lang="en-US" sz="44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(second pool)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19242">
            <a:off x="7092106" y="1210925"/>
            <a:ext cx="2362200" cy="292419"/>
          </a:xfrm>
          <a:prstGeom prst="rect">
            <a:avLst/>
          </a:prstGeom>
        </p:spPr>
      </p:pic>
      <p:sp>
        <p:nvSpPr>
          <p:cNvPr id="93" name="Down Arrow 92"/>
          <p:cNvSpPr/>
          <p:nvPr/>
        </p:nvSpPr>
        <p:spPr>
          <a:xfrm>
            <a:off x="1765858" y="3277329"/>
            <a:ext cx="503969" cy="432971"/>
          </a:xfrm>
          <a:prstGeom prst="downArrow">
            <a:avLst/>
          </a:prstGeom>
          <a:solidFill>
            <a:srgbClr val="325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863397" y="4204431"/>
            <a:ext cx="1982894" cy="1479387"/>
            <a:chOff x="9863397" y="4204431"/>
            <a:chExt cx="1982894" cy="1479387"/>
          </a:xfrm>
        </p:grpSpPr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521" b="94172" l="5901" r="8975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85055" y="4204431"/>
              <a:ext cx="1461236" cy="1479387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9863397" y="4381694"/>
              <a:ext cx="1938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=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6065306" y="4350030"/>
            <a:ext cx="1938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=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" b="99667" l="1627" r="100000">
                        <a14:foregroundMark x1="90781" y1="58000" x2="90781" y2="58000"/>
                        <a14:foregroundMark x1="14534" y1="28333" x2="14534" y2="28333"/>
                        <a14:foregroundMark x1="18764" y1="90833" x2="18764" y2="90833"/>
                        <a14:foregroundMark x1="85033" y1="12000" x2="85033" y2="12000"/>
                        <a14:foregroundMark x1="64425" y1="27333" x2="64425" y2="27333"/>
                        <a14:foregroundMark x1="60846" y1="47000" x2="60846" y2="47000"/>
                        <a14:foregroundMark x1="42299" y1="56833" x2="42299" y2="56833"/>
                        <a14:foregroundMark x1="32972" y1="60167" x2="32972" y2="60167"/>
                        <a14:foregroundMark x1="17354" y1="58000" x2="17354" y2="58000"/>
                        <a14:foregroundMark x1="19523" y1="79833" x2="19523" y2="79833"/>
                        <a14:foregroundMark x1="27983" y1="83167" x2="27983" y2="83167"/>
                        <a14:foregroundMark x1="33731" y1="81000" x2="33731" y2="81000"/>
                        <a14:foregroundMark x1="40130" y1="81000" x2="40130" y2="81000"/>
                        <a14:foregroundMark x1="46529" y1="75500" x2="46529" y2="75500"/>
                        <a14:foregroundMark x1="57267" y1="73333" x2="57267" y2="73333"/>
                        <a14:foregroundMark x1="63015" y1="74333" x2="63015" y2="74333"/>
                        <a14:foregroundMark x1="70065" y1="71167" x2="70065" y2="71167"/>
                        <a14:foregroundMark x1="75813" y1="71167" x2="75813" y2="71167"/>
                        <a14:foregroundMark x1="81453" y1="70000" x2="81453" y2="70000"/>
                        <a14:foregroundMark x1="87961" y1="69000" x2="87961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10976" y="1539849"/>
            <a:ext cx="2439986" cy="158784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3478ADD-B667-B343-B51C-35245BA5DD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27" y="3960699"/>
            <a:ext cx="2630596" cy="1824915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9128373" y="6231554"/>
            <a:ext cx="361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*only with professional package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2949" y="3611630"/>
            <a:ext cx="732133" cy="2549344"/>
          </a:xfrm>
          <a:prstGeom prst="rect">
            <a:avLst/>
          </a:prstGeom>
          <a:noFill/>
          <a:ln w="76200">
            <a:solidFill>
              <a:srgbClr val="76B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12" grpId="0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red selectiv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27A2D7"/>
      </a:accent1>
      <a:accent2>
        <a:srgbClr val="1E87B5"/>
      </a:accent2>
      <a:accent3>
        <a:srgbClr val="16668A"/>
      </a:accent3>
      <a:accent4>
        <a:srgbClr val="12516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Macintosh PowerPoint</Application>
  <PresentationFormat>Breitbild</PresentationFormat>
  <Paragraphs>91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Montserrat Light</vt:lpstr>
      <vt:lpstr>Raleway</vt:lpstr>
      <vt:lpstr>Roboto</vt:lpstr>
      <vt:lpstr>Trebuchet MS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Microsoft Office User</cp:lastModifiedBy>
  <cp:revision>251</cp:revision>
  <dcterms:created xsi:type="dcterms:W3CDTF">2019-10-23T16:41:51Z</dcterms:created>
  <dcterms:modified xsi:type="dcterms:W3CDTF">2020-02-18T21:13:45Z</dcterms:modified>
  <cp:contentStatus/>
</cp:coreProperties>
</file>