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626D-F11B-DB6C-E77B-028A6BA5A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732FD-30BE-510E-5AD2-D2545FB1E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3E41-7440-EDD8-F885-70C3B996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9870-DB79-4AA4-96D2-63DB7F3DF9C6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E5CCC-BBB5-10B4-A3B3-B57988B1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C451-9DDE-A73E-A592-174D7718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DDB9-4E83-47E1-B779-7E8C8D27F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64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06AA-77D8-027B-C240-6E9E04C4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CF3E0-C912-6522-594F-AB2F01E47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109B8-3CE3-985F-57CC-7737807B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9870-DB79-4AA4-96D2-63DB7F3DF9C6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492B8-B683-171A-AE3A-3BBB8E90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0AB0-62DC-CF41-9C31-B3ACEAA1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DDB9-4E83-47E1-B779-7E8C8D27F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08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B9790-6364-C7BA-1D36-816C43640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AE1DE-3F7E-31DD-DE45-CF39006B1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AD239-95D1-003A-8CF3-C2F0B7E4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9870-DB79-4AA4-96D2-63DB7F3DF9C6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8BD9-8823-571C-C6F4-37027571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E67F1-8728-8CF2-1BE5-429D36EB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DDB9-4E83-47E1-B779-7E8C8D27F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29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E15F-A2FB-8267-B2F2-F77A469D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01CF-5455-651C-92CD-3E159E33B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5FFE-3189-F32A-3606-1BD3479E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9870-DB79-4AA4-96D2-63DB7F3DF9C6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4DC7F-E97B-CD45-2B1D-4F193D59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3AE2D-5AB8-BA6F-F1C3-76FC3E5A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DDB9-4E83-47E1-B779-7E8C8D27F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61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8A4E-601A-AB28-72B6-15C3B8C8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48D1D-C04D-7EB7-3133-FB3352EA4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013CF-5CCC-243B-5220-DF50561D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9870-DB79-4AA4-96D2-63DB7F3DF9C6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8B32-55D5-9E3F-01FC-709FBDAF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1594-A596-101D-75E9-974B320C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DDB9-4E83-47E1-B779-7E8C8D27F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68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2354-4C0D-E8DB-F19D-61916F51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D6E8-D104-D807-A3E3-34BB0ECB6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89FE2-27EE-6846-65A7-661FCECAD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8528-791A-FA67-8FB8-36199883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9870-DB79-4AA4-96D2-63DB7F3DF9C6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7E28D-DA41-4DEF-4E80-DC284792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DA23-8ADE-9775-D6F3-9855A604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DDB9-4E83-47E1-B779-7E8C8D27F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88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BE0E-8977-F364-B7B8-28352C19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A4241-8995-9185-0D15-54B0CAA50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23FBE-B4EB-A95F-28A8-E43D1D5B7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7AE67-CA3D-E38A-F89F-D6B8C0C69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3DFDD-B9F6-91BC-FE70-B978C61BD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EDF6E-801F-B3DD-4F53-39751FD4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9870-DB79-4AA4-96D2-63DB7F3DF9C6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B10E8-0615-B5A9-ADA6-803C7519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B0EDF-047E-36A1-0C20-4E88F6F2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DDB9-4E83-47E1-B779-7E8C8D27F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1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63DF-CA3C-6CF6-0FD3-E825E166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84ECB-79C7-418C-1D0D-3F1BD12D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9870-DB79-4AA4-96D2-63DB7F3DF9C6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8032E-5991-8EB3-4E17-E615B4FD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ECED0-74DC-950A-BB1A-43FA400C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DDB9-4E83-47E1-B779-7E8C8D27F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07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C154B-73CD-4738-EDE3-F2C73357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9870-DB79-4AA4-96D2-63DB7F3DF9C6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679D0-B2DF-ADF7-C9C0-D10D1E13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D7AB3-8474-2886-D6B6-7B585866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DDB9-4E83-47E1-B779-7E8C8D27F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09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3F0F-CB7D-C3FB-3A1B-A369EAD3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E8AD-683E-C3C9-945C-6F7EFD72B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8A4AA-4E73-CEA6-DFA6-94B01BAF1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62621-8378-2DBC-DE7C-4C88BE85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9870-DB79-4AA4-96D2-63DB7F3DF9C6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5D02D-A07B-1C25-C214-BC8C6E11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91C74-B840-489D-490C-55FF5C83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DDB9-4E83-47E1-B779-7E8C8D27F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14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E9C8-E99F-DAB8-E618-8000C91E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98F6D-3914-B273-4B13-11FB1F35A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69753-1B20-B6E9-43CC-D58A8D205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B2B42-F78A-BE0E-15AA-569D20BE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9870-DB79-4AA4-96D2-63DB7F3DF9C6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B7A34-BE8F-246C-D090-ECDE9A45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FBAAC-0015-AA3E-88E0-0426AE8C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DDB9-4E83-47E1-B779-7E8C8D27F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52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9331B-2E1B-93A5-6D26-FCC0B563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9750C-A713-16A6-8E34-EE18C822E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931A-BD99-4455-D79E-1B7A21682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49870-DB79-4AA4-96D2-63DB7F3DF9C6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C9DE-98C5-3493-9BE9-36BD16791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98F8A-6B3B-AD1E-546D-A1DF30FD2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1DDB9-4E83-47E1-B779-7E8C8D27F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87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1205-1C7A-5DF6-7097-56E97BD4BD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9B630-7041-B722-AE41-53370947C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0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Evans</dc:creator>
  <cp:lastModifiedBy>Tom Evans</cp:lastModifiedBy>
  <cp:revision>1</cp:revision>
  <dcterms:created xsi:type="dcterms:W3CDTF">2024-06-08T20:49:05Z</dcterms:created>
  <dcterms:modified xsi:type="dcterms:W3CDTF">2024-06-08T20:49:30Z</dcterms:modified>
</cp:coreProperties>
</file>