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0297-C09A-97A9-C7EE-4A9D40B60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6F371-5927-0095-1660-86DCD98C2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056B-6F42-2FCB-3395-77502404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57EE-ACA8-B627-5A8A-D018ABBF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B365-5C4A-11B3-7B06-E4C1667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5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9F0B-F938-CD32-1840-4C256FF5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06DD3-B6FC-FF1A-A360-FC196B74C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D94-CEC1-0C20-D9A2-430E158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8B84-6850-CA42-D3F4-B6842959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4EB9-2FFC-31F5-9982-9D665831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9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CEA06-61E8-CD7A-2CE9-95C59651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258F7-7495-C24D-6E3A-B98FAE831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1204-C581-B36E-5A6F-059E075E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0D40-9A33-D6B6-858A-1E2FAB2C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8C63-2CA6-F088-02E1-A75D60DD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7CE8-A216-0C03-C64E-91BC9D2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C00A-72ED-4857-88A7-4EECB90A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B904-EDA7-A530-F5AC-ABA912A5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0B0E2-6A39-02B8-AD00-3B4162D3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61C4-28CA-F53B-A27C-38680497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80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FCD0-446F-2CB6-8844-DA799E03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5F60B-F6FD-1FDC-C0DD-8DD4D6F1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9D75-3D0B-61CD-4508-9B41DDED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F9B1-F747-4116-D4AC-27840EA8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26D-AEE5-3FA0-F82D-6F0B3FAD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B31-4675-48EA-3609-B4337705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FCC6-76DD-D442-AAE1-AC4A48065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FDF8E-C15C-86D1-CEBB-260105818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A5BA1-1196-ADCC-686D-1D53F82E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DE87-4048-4D63-DCCB-15D859E9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FD70-57D7-3274-5232-5150AA1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33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5952-610A-3AEB-8FC1-9CEA061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AF98-4923-3B4F-1749-8EADE34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90BA9-0234-E5DF-214F-20D43C06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ACA07-6A04-DE95-33B7-2D40629EE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761A5-C6C3-E3CD-2F6D-25EA3DD08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28832-1630-3FAB-224C-4332625F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FB149-5CFC-6406-0EE6-3DDF85B3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B352B-ED9E-39FF-FBD4-5C64A8F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B669-EE15-677F-6149-FA685C09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A80BE-1F85-03DA-BA96-08FC918F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4D5FC-4736-7E3F-4423-32CD199E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F799E-24E0-CCB5-0786-B69AEC02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5898A-6197-253A-1C31-CCB71D01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6A492-D162-3430-D945-6253F6FC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69A0D-2383-0D29-225E-7012F334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9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0DEA-2E7B-7E04-4703-373838C9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075B-772B-FD25-6745-362487FF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B091F-5984-CF7C-0E21-52CF469C1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FA61-ED60-9360-BBEB-46586293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31AA4-30AE-B22C-4756-88409BF9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4E0E5-07B9-DF2F-0BCC-C7E6E094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C260-F650-4593-4A22-409C8FA0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89841-523E-93B2-30C6-ACB109CE5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CD073-F908-C650-A446-621F9E41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4C5EB-D967-9A8E-180C-1DF82F6C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293F0-2173-B46F-BA48-DFCF763E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66B1-57EC-CAD1-480E-7231C01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4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060F9-71FA-11A8-E7E5-CB99ADA3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B0EF-BAF8-B50F-E4E1-21ED65FF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F7B5-C689-168E-9958-C558D79A2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F027-53F2-4171-A92C-C8725553CD8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51E1-44D3-463C-4A49-AAAA4588A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875F-3991-E3C5-A28A-BAFEE646F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67DD-B80A-4B91-AEFD-54504BFCE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ordvec.colorado.edu/papers/Landauer_Foltz_Laham_199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8C85-4AE2-A62C-7448-45A66B216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EBA90-15AE-2258-15AD-F91E80DEC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Shoaib Jameel</a:t>
            </a:r>
          </a:p>
          <a:p>
            <a:r>
              <a:rPr lang="en-US" dirty="0"/>
              <a:t>Lab: 27 October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9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327-7371-1C98-9A69-E7E06148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57AD-5F13-3B56-C39D-4E476BA8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try dimensionality reduction on the computer today</a:t>
            </a:r>
          </a:p>
          <a:p>
            <a:r>
              <a:rPr lang="en-US" dirty="0"/>
              <a:t>We will replicate the examples in this [</a:t>
            </a:r>
            <a:r>
              <a:rPr lang="en-GB" dirty="0">
                <a:hlinkClick r:id="rId2"/>
              </a:rPr>
              <a:t>Landauer_Foltz_Laham_1998.pdf (colorado.edu)</a:t>
            </a:r>
            <a:r>
              <a:rPr lang="en-US" dirty="0"/>
              <a:t>] paper</a:t>
            </a:r>
          </a:p>
          <a:p>
            <a:r>
              <a:rPr lang="en-US" dirty="0"/>
              <a:t>We will create our synthetic dataset</a:t>
            </a:r>
          </a:p>
          <a:p>
            <a:r>
              <a:rPr lang="en-US" dirty="0"/>
              <a:t>We will create the term-document matrix</a:t>
            </a:r>
          </a:p>
          <a:p>
            <a:r>
              <a:rPr lang="en-US" dirty="0"/>
              <a:t>Reduce the size of the term-document matrix</a:t>
            </a:r>
          </a:p>
          <a:p>
            <a:r>
              <a:rPr lang="en-US" dirty="0"/>
              <a:t>We will adopt a visualization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418221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1C51-169D-7143-9892-D7CCC165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Synthetic Dataset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B5BE2-C5B9-0EE7-C43F-A03CDB2A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862" y="2462792"/>
            <a:ext cx="8602275" cy="3077004"/>
          </a:xfrm>
        </p:spPr>
      </p:pic>
    </p:spTree>
    <p:extLst>
      <p:ext uri="{BB962C8B-B14F-4D97-AF65-F5344CB8AC3E}">
        <p14:creationId xmlns:p14="http://schemas.microsoft.com/office/powerpoint/2010/main" val="119442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EFD9-801B-9B4C-35DC-244C30D8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Term-Document Matrix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0339-5159-3774-0D6D-2BD185A69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627" y="2057923"/>
            <a:ext cx="6420746" cy="3886742"/>
          </a:xfrm>
        </p:spPr>
      </p:pic>
    </p:spTree>
    <p:extLst>
      <p:ext uri="{BB962C8B-B14F-4D97-AF65-F5344CB8AC3E}">
        <p14:creationId xmlns:p14="http://schemas.microsoft.com/office/powerpoint/2010/main" val="39275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63C9-949D-32D3-2D0F-EE939521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C9CD-8CC0-96E1-91B4-99D0717D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23283-CDE9-A14F-F8D4-7F113DBA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99" y="1122217"/>
            <a:ext cx="4561129" cy="55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0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381-BDA1-3680-1A8A-439222C2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1B0F9-78A1-4058-72C2-098FA2E4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388" y="1967422"/>
            <a:ext cx="9669224" cy="4067743"/>
          </a:xfrm>
        </p:spPr>
      </p:pic>
    </p:spTree>
    <p:extLst>
      <p:ext uri="{BB962C8B-B14F-4D97-AF65-F5344CB8AC3E}">
        <p14:creationId xmlns:p14="http://schemas.microsoft.com/office/powerpoint/2010/main" val="415516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Dimensionality Reduction</vt:lpstr>
      <vt:lpstr>Goal</vt:lpstr>
      <vt:lpstr>Example Synthetic Dataset</vt:lpstr>
      <vt:lpstr>Term-Document Matrix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Shoaib Jameel</dc:creator>
  <cp:lastModifiedBy>Shoaib Jameel</cp:lastModifiedBy>
  <cp:revision>8</cp:revision>
  <dcterms:created xsi:type="dcterms:W3CDTF">2023-10-26T12:25:25Z</dcterms:created>
  <dcterms:modified xsi:type="dcterms:W3CDTF">2023-10-26T12:34:12Z</dcterms:modified>
</cp:coreProperties>
</file>