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2" r:id="rId7"/>
    <p:sldId id="283" r:id="rId8"/>
    <p:sldId id="288" r:id="rId9"/>
    <p:sldId id="287" r:id="rId10"/>
    <p:sldId id="284" r:id="rId11"/>
    <p:sldId id="285" r:id="rId12"/>
    <p:sldId id="286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05CB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AA5A2-2DA4-47CE-94A0-6746FE40809C}" v="76" dt="2022-10-01T03:46:02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78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chai Pratantip" userId="a2cfa384a3db52ba" providerId="LiveId" clId="{EC4AA5A2-2DA4-47CE-94A0-6746FE40809C}"/>
    <pc:docChg chg="undo custSel addSld modSld sldOrd">
      <pc:chgData name="Sakchai Pratantip" userId="a2cfa384a3db52ba" providerId="LiveId" clId="{EC4AA5A2-2DA4-47CE-94A0-6746FE40809C}" dt="2022-10-01T03:58:18.013" v="896"/>
      <pc:docMkLst>
        <pc:docMk/>
      </pc:docMkLst>
      <pc:sldChg chg="modSp mod modTransition">
        <pc:chgData name="Sakchai Pratantip" userId="a2cfa384a3db52ba" providerId="LiveId" clId="{EC4AA5A2-2DA4-47CE-94A0-6746FE40809C}" dt="2022-10-01T03:42:09.822" v="656"/>
        <pc:sldMkLst>
          <pc:docMk/>
          <pc:sldMk cId="4167884232" sldId="278"/>
        </pc:sldMkLst>
        <pc:spChg chg="mod">
          <ac:chgData name="Sakchai Pratantip" userId="a2cfa384a3db52ba" providerId="LiveId" clId="{EC4AA5A2-2DA4-47CE-94A0-6746FE40809C}" dt="2022-09-30T10:33:14.410" v="277" actId="123"/>
          <ac:spMkLst>
            <pc:docMk/>
            <pc:sldMk cId="4167884232" sldId="278"/>
            <ac:spMk id="2" creationId="{0D1F047C-C727-42A7-85C5-68C5AA1B1A93}"/>
          </ac:spMkLst>
        </pc:spChg>
      </pc:sldChg>
      <pc:sldChg chg="modSp mod modTransition">
        <pc:chgData name="Sakchai Pratantip" userId="a2cfa384a3db52ba" providerId="LiveId" clId="{EC4AA5A2-2DA4-47CE-94A0-6746FE40809C}" dt="2022-10-01T03:49:33.596" v="891" actId="20577"/>
        <pc:sldMkLst>
          <pc:docMk/>
          <pc:sldMk cId="3220235682" sldId="279"/>
        </pc:sldMkLst>
        <pc:spChg chg="mod">
          <ac:chgData name="Sakchai Pratantip" userId="a2cfa384a3db52ba" providerId="LiveId" clId="{EC4AA5A2-2DA4-47CE-94A0-6746FE40809C}" dt="2022-10-01T03:49:33.596" v="891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modSp mod modTransition">
        <pc:chgData name="Sakchai Pratantip" userId="a2cfa384a3db52ba" providerId="LiveId" clId="{EC4AA5A2-2DA4-47CE-94A0-6746FE40809C}" dt="2022-10-01T03:51:42.394" v="892" actId="6549"/>
        <pc:sldMkLst>
          <pc:docMk/>
          <pc:sldMk cId="1222167459" sldId="282"/>
        </pc:sldMkLst>
        <pc:spChg chg="mod">
          <ac:chgData name="Sakchai Pratantip" userId="a2cfa384a3db52ba" providerId="LiveId" clId="{EC4AA5A2-2DA4-47CE-94A0-6746FE40809C}" dt="2022-10-01T03:51:42.394" v="892" actId="6549"/>
          <ac:spMkLst>
            <pc:docMk/>
            <pc:sldMk cId="1222167459" sldId="282"/>
            <ac:spMk id="3" creationId="{6AE5B296-A0A1-DC6F-2261-65E49C06F325}"/>
          </ac:spMkLst>
        </pc:spChg>
      </pc:sldChg>
      <pc:sldChg chg="addSp delSp modSp mod modTransition">
        <pc:chgData name="Sakchai Pratantip" userId="a2cfa384a3db52ba" providerId="LiveId" clId="{EC4AA5A2-2DA4-47CE-94A0-6746FE40809C}" dt="2022-10-01T03:42:09.822" v="656"/>
        <pc:sldMkLst>
          <pc:docMk/>
          <pc:sldMk cId="3957365797" sldId="283"/>
        </pc:sldMkLst>
        <pc:spChg chg="mod">
          <ac:chgData name="Sakchai Pratantip" userId="a2cfa384a3db52ba" providerId="LiveId" clId="{EC4AA5A2-2DA4-47CE-94A0-6746FE40809C}" dt="2022-10-01T03:29:30.018" v="402" actId="20577"/>
          <ac:spMkLst>
            <pc:docMk/>
            <pc:sldMk cId="3957365797" sldId="283"/>
            <ac:spMk id="2" creationId="{E0B6A80D-31F4-8563-873A-6A48DD285ADB}"/>
          </ac:spMkLst>
        </pc:spChg>
        <pc:spChg chg="add mod">
          <ac:chgData name="Sakchai Pratantip" userId="a2cfa384a3db52ba" providerId="LiveId" clId="{EC4AA5A2-2DA4-47CE-94A0-6746FE40809C}" dt="2022-09-30T10:34:44.235" v="303" actId="1076"/>
          <ac:spMkLst>
            <pc:docMk/>
            <pc:sldMk cId="3957365797" sldId="283"/>
            <ac:spMk id="3" creationId="{1F7088A6-0F02-6DA7-C51C-A4F5C58A31B5}"/>
          </ac:spMkLst>
        </pc:spChg>
        <pc:spChg chg="add mod">
          <ac:chgData name="Sakchai Pratantip" userId="a2cfa384a3db52ba" providerId="LiveId" clId="{EC4AA5A2-2DA4-47CE-94A0-6746FE40809C}" dt="2022-09-30T10:35:33.311" v="379" actId="1036"/>
          <ac:spMkLst>
            <pc:docMk/>
            <pc:sldMk cId="3957365797" sldId="283"/>
            <ac:spMk id="4" creationId="{04E5A64C-CE7F-B203-0168-E54918C00084}"/>
          </ac:spMkLst>
        </pc:spChg>
        <pc:spChg chg="add mod">
          <ac:chgData name="Sakchai Pratantip" userId="a2cfa384a3db52ba" providerId="LiveId" clId="{EC4AA5A2-2DA4-47CE-94A0-6746FE40809C}" dt="2022-10-01T03:30:37.303" v="439" actId="1076"/>
          <ac:spMkLst>
            <pc:docMk/>
            <pc:sldMk cId="3957365797" sldId="283"/>
            <ac:spMk id="5" creationId="{BDFED474-5DB0-8F4A-ADDC-4C482BB3945E}"/>
          </ac:spMkLst>
        </pc:spChg>
        <pc:spChg chg="add mod">
          <ac:chgData name="Sakchai Pratantip" userId="a2cfa384a3db52ba" providerId="LiveId" clId="{EC4AA5A2-2DA4-47CE-94A0-6746FE40809C}" dt="2022-10-01T03:31:18.267" v="459" actId="1036"/>
          <ac:spMkLst>
            <pc:docMk/>
            <pc:sldMk cId="3957365797" sldId="283"/>
            <ac:spMk id="6" creationId="{BF97AF1B-95DF-1167-8658-3946D50B869A}"/>
          </ac:spMkLst>
        </pc:spChg>
        <pc:spChg chg="add del mod">
          <ac:chgData name="Sakchai Pratantip" userId="a2cfa384a3db52ba" providerId="LiveId" clId="{EC4AA5A2-2DA4-47CE-94A0-6746FE40809C}" dt="2022-10-01T03:35:05.663" v="559" actId="478"/>
          <ac:spMkLst>
            <pc:docMk/>
            <pc:sldMk cId="3957365797" sldId="283"/>
            <ac:spMk id="7" creationId="{204D7656-C9A0-F26F-4D73-6964C3856814}"/>
          </ac:spMkLst>
        </pc:spChg>
        <pc:spChg chg="add del mod">
          <ac:chgData name="Sakchai Pratantip" userId="a2cfa384a3db52ba" providerId="LiveId" clId="{EC4AA5A2-2DA4-47CE-94A0-6746FE40809C}" dt="2022-10-01T03:35:10.492" v="563" actId="478"/>
          <ac:spMkLst>
            <pc:docMk/>
            <pc:sldMk cId="3957365797" sldId="283"/>
            <ac:spMk id="8" creationId="{E414A70E-FB8A-86CD-F8C3-1E47233D96D8}"/>
          </ac:spMkLst>
        </pc:spChg>
        <pc:spChg chg="add del mod">
          <ac:chgData name="Sakchai Pratantip" userId="a2cfa384a3db52ba" providerId="LiveId" clId="{EC4AA5A2-2DA4-47CE-94A0-6746FE40809C}" dt="2022-10-01T03:35:09.317" v="562" actId="478"/>
          <ac:spMkLst>
            <pc:docMk/>
            <pc:sldMk cId="3957365797" sldId="283"/>
            <ac:spMk id="10" creationId="{A9AD7A1C-3FA5-53F5-790F-B06693D04E4A}"/>
          </ac:spMkLst>
        </pc:spChg>
        <pc:spChg chg="mod">
          <ac:chgData name="Sakchai Pratantip" userId="a2cfa384a3db52ba" providerId="LiveId" clId="{EC4AA5A2-2DA4-47CE-94A0-6746FE40809C}" dt="2022-09-30T10:28:17.503" v="249" actId="1076"/>
          <ac:spMkLst>
            <pc:docMk/>
            <pc:sldMk cId="3957365797" sldId="283"/>
            <ac:spMk id="12" creationId="{2BAF986E-6D3E-ABC6-2E6E-1C0A08DB922E}"/>
          </ac:spMkLst>
        </pc:spChg>
        <pc:spChg chg="mod">
          <ac:chgData name="Sakchai Pratantip" userId="a2cfa384a3db52ba" providerId="LiveId" clId="{EC4AA5A2-2DA4-47CE-94A0-6746FE40809C}" dt="2022-09-30T10:27:36.003" v="241" actId="14100"/>
          <ac:spMkLst>
            <pc:docMk/>
            <pc:sldMk cId="3957365797" sldId="283"/>
            <ac:spMk id="14" creationId="{96EF98D2-35B5-B667-EB5C-0BA9C9972383}"/>
          </ac:spMkLst>
        </pc:spChg>
        <pc:spChg chg="add mod">
          <ac:chgData name="Sakchai Pratantip" userId="a2cfa384a3db52ba" providerId="LiveId" clId="{EC4AA5A2-2DA4-47CE-94A0-6746FE40809C}" dt="2022-09-30T10:13:46.055" v="36" actId="20577"/>
          <ac:spMkLst>
            <pc:docMk/>
            <pc:sldMk cId="3957365797" sldId="283"/>
            <ac:spMk id="15" creationId="{8DE416FF-5E8F-55E9-4093-21446D6E9405}"/>
          </ac:spMkLst>
        </pc:spChg>
        <pc:spChg chg="add mod">
          <ac:chgData name="Sakchai Pratantip" userId="a2cfa384a3db52ba" providerId="LiveId" clId="{EC4AA5A2-2DA4-47CE-94A0-6746FE40809C}" dt="2022-09-30T10:13:59.625" v="47" actId="1076"/>
          <ac:spMkLst>
            <pc:docMk/>
            <pc:sldMk cId="3957365797" sldId="283"/>
            <ac:spMk id="16" creationId="{EBE0C1AA-3060-69F4-C1C4-7272D986D952}"/>
          </ac:spMkLst>
        </pc:spChg>
        <pc:spChg chg="add mod">
          <ac:chgData name="Sakchai Pratantip" userId="a2cfa384a3db52ba" providerId="LiveId" clId="{EC4AA5A2-2DA4-47CE-94A0-6746FE40809C}" dt="2022-09-30T10:17:58.631" v="92" actId="1076"/>
          <ac:spMkLst>
            <pc:docMk/>
            <pc:sldMk cId="3957365797" sldId="283"/>
            <ac:spMk id="19" creationId="{F9998AD0-B6BC-B9D8-4BCC-9C6F0A22953F}"/>
          </ac:spMkLst>
        </pc:spChg>
        <pc:spChg chg="add mod">
          <ac:chgData name="Sakchai Pratantip" userId="a2cfa384a3db52ba" providerId="LiveId" clId="{EC4AA5A2-2DA4-47CE-94A0-6746FE40809C}" dt="2022-09-30T10:17:54.728" v="91" actId="1076"/>
          <ac:spMkLst>
            <pc:docMk/>
            <pc:sldMk cId="3957365797" sldId="283"/>
            <ac:spMk id="20" creationId="{7A05A6DA-8F27-8DAB-96AF-809423A505F2}"/>
          </ac:spMkLst>
        </pc:spChg>
        <pc:spChg chg="add del mod">
          <ac:chgData name="Sakchai Pratantip" userId="a2cfa384a3db52ba" providerId="LiveId" clId="{EC4AA5A2-2DA4-47CE-94A0-6746FE40809C}" dt="2022-10-01T03:35:04.429" v="558" actId="478"/>
          <ac:spMkLst>
            <pc:docMk/>
            <pc:sldMk cId="3957365797" sldId="283"/>
            <ac:spMk id="21" creationId="{B140A622-DD15-3B6D-1BAB-2FE99B8D4BBC}"/>
          </ac:spMkLst>
        </pc:spChg>
        <pc:spChg chg="add del mod">
          <ac:chgData name="Sakchai Pratantip" userId="a2cfa384a3db52ba" providerId="LiveId" clId="{EC4AA5A2-2DA4-47CE-94A0-6746FE40809C}" dt="2022-10-01T03:35:07.277" v="560" actId="478"/>
          <ac:spMkLst>
            <pc:docMk/>
            <pc:sldMk cId="3957365797" sldId="283"/>
            <ac:spMk id="24" creationId="{2C7A5508-76E7-4025-FC4F-7510629ABED6}"/>
          </ac:spMkLst>
        </pc:spChg>
        <pc:spChg chg="add mod">
          <ac:chgData name="Sakchai Pratantip" userId="a2cfa384a3db52ba" providerId="LiveId" clId="{EC4AA5A2-2DA4-47CE-94A0-6746FE40809C}" dt="2022-09-30T10:22:24.949" v="152" actId="14100"/>
          <ac:spMkLst>
            <pc:docMk/>
            <pc:sldMk cId="3957365797" sldId="283"/>
            <ac:spMk id="45" creationId="{AE9A047C-BFB1-D9D7-FBEF-437CFF31642A}"/>
          </ac:spMkLst>
        </pc:spChg>
        <pc:spChg chg="add mod">
          <ac:chgData name="Sakchai Pratantip" userId="a2cfa384a3db52ba" providerId="LiveId" clId="{EC4AA5A2-2DA4-47CE-94A0-6746FE40809C}" dt="2022-09-30T10:22:56.956" v="169" actId="1076"/>
          <ac:spMkLst>
            <pc:docMk/>
            <pc:sldMk cId="3957365797" sldId="283"/>
            <ac:spMk id="47" creationId="{9DA00ADA-B103-03F0-BDB9-A06460B210E3}"/>
          </ac:spMkLst>
        </pc:spChg>
        <pc:spChg chg="add mod">
          <ac:chgData name="Sakchai Pratantip" userId="a2cfa384a3db52ba" providerId="LiveId" clId="{EC4AA5A2-2DA4-47CE-94A0-6746FE40809C}" dt="2022-09-30T10:34:53.236" v="317" actId="1038"/>
          <ac:spMkLst>
            <pc:docMk/>
            <pc:sldMk cId="3957365797" sldId="283"/>
            <ac:spMk id="50" creationId="{9911A961-EC93-2505-1252-FC94D2A9BA28}"/>
          </ac:spMkLst>
        </pc:spChg>
        <pc:spChg chg="add mod">
          <ac:chgData name="Sakchai Pratantip" userId="a2cfa384a3db52ba" providerId="LiveId" clId="{EC4AA5A2-2DA4-47CE-94A0-6746FE40809C}" dt="2022-09-30T10:25:52.651" v="201" actId="207"/>
          <ac:spMkLst>
            <pc:docMk/>
            <pc:sldMk cId="3957365797" sldId="283"/>
            <ac:spMk id="51" creationId="{987AA2C1-6A5F-BE7C-0F91-0E2CD1A57BE1}"/>
          </ac:spMkLst>
        </pc:spChg>
        <pc:spChg chg="add mod">
          <ac:chgData name="Sakchai Pratantip" userId="a2cfa384a3db52ba" providerId="LiveId" clId="{EC4AA5A2-2DA4-47CE-94A0-6746FE40809C}" dt="2022-09-30T10:26:04.622" v="207" actId="20577"/>
          <ac:spMkLst>
            <pc:docMk/>
            <pc:sldMk cId="3957365797" sldId="283"/>
            <ac:spMk id="52" creationId="{68456C4B-0021-64A5-54F7-9F1C81573399}"/>
          </ac:spMkLst>
        </pc:spChg>
        <pc:spChg chg="add mod">
          <ac:chgData name="Sakchai Pratantip" userId="a2cfa384a3db52ba" providerId="LiveId" clId="{EC4AA5A2-2DA4-47CE-94A0-6746FE40809C}" dt="2022-09-30T10:27:40.769" v="244" actId="1038"/>
          <ac:spMkLst>
            <pc:docMk/>
            <pc:sldMk cId="3957365797" sldId="283"/>
            <ac:spMk id="53" creationId="{E1E3EA82-FA15-0C87-35DD-F926B3658C18}"/>
          </ac:spMkLst>
        </pc:spChg>
        <pc:spChg chg="add mod">
          <ac:chgData name="Sakchai Pratantip" userId="a2cfa384a3db52ba" providerId="LiveId" clId="{EC4AA5A2-2DA4-47CE-94A0-6746FE40809C}" dt="2022-09-30T10:26:46.734" v="234" actId="20577"/>
          <ac:spMkLst>
            <pc:docMk/>
            <pc:sldMk cId="3957365797" sldId="283"/>
            <ac:spMk id="54" creationId="{1E51C899-90C0-27D2-12C5-98963226F54B}"/>
          </ac:spMkLst>
        </pc:spChg>
        <pc:spChg chg="add mod">
          <ac:chgData name="Sakchai Pratantip" userId="a2cfa384a3db52ba" providerId="LiveId" clId="{EC4AA5A2-2DA4-47CE-94A0-6746FE40809C}" dt="2022-09-30T10:35:00.302" v="345" actId="1038"/>
          <ac:spMkLst>
            <pc:docMk/>
            <pc:sldMk cId="3957365797" sldId="283"/>
            <ac:spMk id="55" creationId="{CC732471-0AAA-6422-CCFE-0DFCA962BC38}"/>
          </ac:spMkLst>
        </pc:spChg>
        <pc:spChg chg="add mod">
          <ac:chgData name="Sakchai Pratantip" userId="a2cfa384a3db52ba" providerId="LiveId" clId="{EC4AA5A2-2DA4-47CE-94A0-6746FE40809C}" dt="2022-09-30T10:35:27.487" v="363" actId="1036"/>
          <ac:spMkLst>
            <pc:docMk/>
            <pc:sldMk cId="3957365797" sldId="283"/>
            <ac:spMk id="56" creationId="{E554C22F-426F-DAA4-BF3D-69421C433326}"/>
          </ac:spMkLst>
        </pc:spChg>
        <pc:spChg chg="add mod">
          <ac:chgData name="Sakchai Pratantip" userId="a2cfa384a3db52ba" providerId="LiveId" clId="{EC4AA5A2-2DA4-47CE-94A0-6746FE40809C}" dt="2022-09-30T10:28:53.124" v="267" actId="1076"/>
          <ac:spMkLst>
            <pc:docMk/>
            <pc:sldMk cId="3957365797" sldId="283"/>
            <ac:spMk id="58" creationId="{63D2F038-97A0-4F36-11A1-E2D50BDB07C8}"/>
          </ac:spMkLst>
        </pc:spChg>
        <pc:spChg chg="add mod">
          <ac:chgData name="Sakchai Pratantip" userId="a2cfa384a3db52ba" providerId="LiveId" clId="{EC4AA5A2-2DA4-47CE-94A0-6746FE40809C}" dt="2022-09-30T10:29:02.058" v="275" actId="20577"/>
          <ac:spMkLst>
            <pc:docMk/>
            <pc:sldMk cId="3957365797" sldId="283"/>
            <ac:spMk id="59" creationId="{2045983F-BF4E-3DBD-56BA-67100F28A0A7}"/>
          </ac:spMkLst>
        </pc:spChg>
        <pc:picChg chg="add mod">
          <ac:chgData name="Sakchai Pratantip" userId="a2cfa384a3db52ba" providerId="LiveId" clId="{EC4AA5A2-2DA4-47CE-94A0-6746FE40809C}" dt="2022-09-30T10:16:18.396" v="77" actId="14100"/>
          <ac:picMkLst>
            <pc:docMk/>
            <pc:sldMk cId="3957365797" sldId="283"/>
            <ac:picMk id="17" creationId="{95AD14E1-54F0-A0C0-FE6D-45DA10067DAF}"/>
          </ac:picMkLst>
        </pc:picChg>
        <pc:picChg chg="add mod">
          <ac:chgData name="Sakchai Pratantip" userId="a2cfa384a3db52ba" providerId="LiveId" clId="{EC4AA5A2-2DA4-47CE-94A0-6746FE40809C}" dt="2022-09-30T10:16:25.033" v="79" actId="1076"/>
          <ac:picMkLst>
            <pc:docMk/>
            <pc:sldMk cId="3957365797" sldId="283"/>
            <ac:picMk id="18" creationId="{5F844862-3746-822E-B74D-2FB2982CE9F4}"/>
          </ac:picMkLst>
        </pc:picChg>
        <pc:picChg chg="add del mod">
          <ac:chgData name="Sakchai Pratantip" userId="a2cfa384a3db52ba" providerId="LiveId" clId="{EC4AA5A2-2DA4-47CE-94A0-6746FE40809C}" dt="2022-09-30T10:15:59.816" v="73" actId="478"/>
          <ac:picMkLst>
            <pc:docMk/>
            <pc:sldMk cId="3957365797" sldId="283"/>
            <ac:picMk id="3074" creationId="{FFEEDDF1-C182-8AB7-3070-66FAEBE8732B}"/>
          </ac:picMkLst>
        </pc:picChg>
        <pc:cxnChg chg="add mod">
          <ac:chgData name="Sakchai Pratantip" userId="a2cfa384a3db52ba" providerId="LiveId" clId="{EC4AA5A2-2DA4-47CE-94A0-6746FE40809C}" dt="2022-09-30T10:20:13.444" v="117" actId="14100"/>
          <ac:cxnSpMkLst>
            <pc:docMk/>
            <pc:sldMk cId="3957365797" sldId="283"/>
            <ac:cxnSpMk id="22" creationId="{6795CDA5-82E2-BC23-5BF2-A9931DE38A77}"/>
          </ac:cxnSpMkLst>
        </pc:cxnChg>
        <pc:cxnChg chg="add mod">
          <ac:chgData name="Sakchai Pratantip" userId="a2cfa384a3db52ba" providerId="LiveId" clId="{EC4AA5A2-2DA4-47CE-94A0-6746FE40809C}" dt="2022-09-30T10:27:36.003" v="241" actId="14100"/>
          <ac:cxnSpMkLst>
            <pc:docMk/>
            <pc:sldMk cId="3957365797" sldId="283"/>
            <ac:cxnSpMk id="23" creationId="{18E0EF96-A64B-7185-3AE7-CB876CAB6DB8}"/>
          </ac:cxnSpMkLst>
        </pc:cxnChg>
        <pc:cxnChg chg="add mod">
          <ac:chgData name="Sakchai Pratantip" userId="a2cfa384a3db52ba" providerId="LiveId" clId="{EC4AA5A2-2DA4-47CE-94A0-6746FE40809C}" dt="2022-09-30T10:20:21.163" v="120" actId="14100"/>
          <ac:cxnSpMkLst>
            <pc:docMk/>
            <pc:sldMk cId="3957365797" sldId="283"/>
            <ac:cxnSpMk id="27" creationId="{9E43EC9A-7791-27B5-88AE-FD9EC8AC0AEC}"/>
          </ac:cxnSpMkLst>
        </pc:cxnChg>
        <pc:cxnChg chg="add mod">
          <ac:chgData name="Sakchai Pratantip" userId="a2cfa384a3db52ba" providerId="LiveId" clId="{EC4AA5A2-2DA4-47CE-94A0-6746FE40809C}" dt="2022-09-30T10:20:31.457" v="122" actId="1076"/>
          <ac:cxnSpMkLst>
            <pc:docMk/>
            <pc:sldMk cId="3957365797" sldId="283"/>
            <ac:cxnSpMk id="29" creationId="{B6BF6D34-83F7-993B-1A9E-97B48E90832C}"/>
          </ac:cxnSpMkLst>
        </pc:cxnChg>
        <pc:cxnChg chg="add mod">
          <ac:chgData name="Sakchai Pratantip" userId="a2cfa384a3db52ba" providerId="LiveId" clId="{EC4AA5A2-2DA4-47CE-94A0-6746FE40809C}" dt="2022-09-30T10:20:44.241" v="126" actId="692"/>
          <ac:cxnSpMkLst>
            <pc:docMk/>
            <pc:sldMk cId="3957365797" sldId="283"/>
            <ac:cxnSpMk id="30" creationId="{53FB85CA-A74D-C5CE-B8F1-357ABDD4CA7B}"/>
          </ac:cxnSpMkLst>
        </pc:cxnChg>
        <pc:cxnChg chg="add mod">
          <ac:chgData name="Sakchai Pratantip" userId="a2cfa384a3db52ba" providerId="LiveId" clId="{EC4AA5A2-2DA4-47CE-94A0-6746FE40809C}" dt="2022-09-30T10:21:01.229" v="130" actId="14100"/>
          <ac:cxnSpMkLst>
            <pc:docMk/>
            <pc:sldMk cId="3957365797" sldId="283"/>
            <ac:cxnSpMk id="33" creationId="{9C0805F3-7B17-9855-D0EA-0F70C6384382}"/>
          </ac:cxnSpMkLst>
        </pc:cxnChg>
        <pc:cxnChg chg="add mod">
          <ac:chgData name="Sakchai Pratantip" userId="a2cfa384a3db52ba" providerId="LiveId" clId="{EC4AA5A2-2DA4-47CE-94A0-6746FE40809C}" dt="2022-09-30T10:21:09.484" v="133" actId="14100"/>
          <ac:cxnSpMkLst>
            <pc:docMk/>
            <pc:sldMk cId="3957365797" sldId="283"/>
            <ac:cxnSpMk id="37" creationId="{2EA0297B-A99A-494A-72B3-33D5032A3C79}"/>
          </ac:cxnSpMkLst>
        </pc:cxnChg>
        <pc:cxnChg chg="add mod">
          <ac:chgData name="Sakchai Pratantip" userId="a2cfa384a3db52ba" providerId="LiveId" clId="{EC4AA5A2-2DA4-47CE-94A0-6746FE40809C}" dt="2022-09-30T10:21:17.323" v="136" actId="14100"/>
          <ac:cxnSpMkLst>
            <pc:docMk/>
            <pc:sldMk cId="3957365797" sldId="283"/>
            <ac:cxnSpMk id="39" creationId="{19C41BAF-C532-4BE5-C93B-AACBD028CAC1}"/>
          </ac:cxnSpMkLst>
        </pc:cxnChg>
        <pc:cxnChg chg="add mod">
          <ac:chgData name="Sakchai Pratantip" userId="a2cfa384a3db52ba" providerId="LiveId" clId="{EC4AA5A2-2DA4-47CE-94A0-6746FE40809C}" dt="2022-09-30T10:35:07.132" v="350" actId="14100"/>
          <ac:cxnSpMkLst>
            <pc:docMk/>
            <pc:sldMk cId="3957365797" sldId="283"/>
            <ac:cxnSpMk id="42" creationId="{21612388-6BE9-E503-E2C0-2C1EA13CA172}"/>
          </ac:cxnSpMkLst>
        </pc:cxnChg>
        <pc:cxnChg chg="add mod">
          <ac:chgData name="Sakchai Pratantip" userId="a2cfa384a3db52ba" providerId="LiveId" clId="{EC4AA5A2-2DA4-47CE-94A0-6746FE40809C}" dt="2022-09-30T10:35:22.767" v="352" actId="14100"/>
          <ac:cxnSpMkLst>
            <pc:docMk/>
            <pc:sldMk cId="3957365797" sldId="283"/>
            <ac:cxnSpMk id="48" creationId="{1562EDCA-0CDC-3BFA-3A3A-D20841CD12AA}"/>
          </ac:cxnSpMkLst>
        </pc:cxnChg>
      </pc:sldChg>
      <pc:sldChg chg="addSp delSp modSp mod modTransition">
        <pc:chgData name="Sakchai Pratantip" userId="a2cfa384a3db52ba" providerId="LiveId" clId="{EC4AA5A2-2DA4-47CE-94A0-6746FE40809C}" dt="2022-10-01T03:42:09.822" v="656"/>
        <pc:sldMkLst>
          <pc:docMk/>
          <pc:sldMk cId="2176363191" sldId="284"/>
        </pc:sldMkLst>
        <pc:spChg chg="del">
          <ac:chgData name="Sakchai Pratantip" userId="a2cfa384a3db52ba" providerId="LiveId" clId="{EC4AA5A2-2DA4-47CE-94A0-6746FE40809C}" dt="2022-10-01T03:33:43.266" v="528" actId="478"/>
          <ac:spMkLst>
            <pc:docMk/>
            <pc:sldMk cId="2176363191" sldId="284"/>
            <ac:spMk id="3" creationId="{064CE9A5-DDC5-2489-3214-E21DBFE85443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4" creationId="{49416266-F262-2B8A-8595-2B0FB017C650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5" creationId="{3006DA26-366F-17E1-CEE6-8E66035FB8EA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6" creationId="{CA610EE2-677B-81EE-0E46-92BF6D61B232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7" creationId="{9DB8612F-B34C-969E-9415-CFADB560A0BE}"/>
          </ac:spMkLst>
        </pc:spChg>
        <pc:spChg chg="add del mod">
          <ac:chgData name="Sakchai Pratantip" userId="a2cfa384a3db52ba" providerId="LiveId" clId="{EC4AA5A2-2DA4-47CE-94A0-6746FE40809C}" dt="2022-10-01T03:37:23.023" v="590" actId="478"/>
          <ac:spMkLst>
            <pc:docMk/>
            <pc:sldMk cId="2176363191" sldId="284"/>
            <ac:spMk id="8" creationId="{DC6815AD-44D6-DA36-DA41-8957B3F9C524}"/>
          </ac:spMkLst>
        </pc:spChg>
        <pc:spChg chg="add del mod">
          <ac:chgData name="Sakchai Pratantip" userId="a2cfa384a3db52ba" providerId="LiveId" clId="{EC4AA5A2-2DA4-47CE-94A0-6746FE40809C}" dt="2022-10-01T03:37:28.592" v="593" actId="478"/>
          <ac:spMkLst>
            <pc:docMk/>
            <pc:sldMk cId="2176363191" sldId="284"/>
            <ac:spMk id="9" creationId="{2DD56C5B-9252-F871-7DCB-EA11E5CF98C5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10" creationId="{40880FC1-9520-9346-41B6-97E80CAB76DA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11" creationId="{2DE32A4B-081E-8FAB-AD5A-FEBEC22D18B1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14" creationId="{ADFA324A-3211-6EB0-4F5B-17E01D0DFC9F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15" creationId="{248FD650-B5ED-8EB8-8333-9A92408504D2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25" creationId="{56407588-D190-E9E7-1226-26BEB1A7669D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26" creationId="{4C131E35-2E5C-D2B5-F35D-B5DFF9ED3CE3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28" creationId="{EFEB66F9-CB27-2D34-E263-0A8FDA7D84F3}"/>
          </ac:spMkLst>
        </pc:spChg>
        <pc:spChg chg="add del mod">
          <ac:chgData name="Sakchai Pratantip" userId="a2cfa384a3db52ba" providerId="LiveId" clId="{EC4AA5A2-2DA4-47CE-94A0-6746FE40809C}" dt="2022-10-01T03:37:30.274" v="594" actId="478"/>
          <ac:spMkLst>
            <pc:docMk/>
            <pc:sldMk cId="2176363191" sldId="284"/>
            <ac:spMk id="29" creationId="{BFED8BE9-32DE-8B22-25E2-FDF3E87AD469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0" creationId="{A02D9B10-3385-938F-00C8-13A5A67FC637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1" creationId="{F9882A4E-0A43-120C-BBD9-7D3B12DFD232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2" creationId="{D865344D-40B4-FC03-A4F9-D85EA22379F9}"/>
          </ac:spMkLst>
        </pc:spChg>
        <pc:spChg chg="add del mod">
          <ac:chgData name="Sakchai Pratantip" userId="a2cfa384a3db52ba" providerId="LiveId" clId="{EC4AA5A2-2DA4-47CE-94A0-6746FE40809C}" dt="2022-10-01T03:37:58.348" v="602" actId="478"/>
          <ac:spMkLst>
            <pc:docMk/>
            <pc:sldMk cId="2176363191" sldId="284"/>
            <ac:spMk id="33" creationId="{6DFA20D2-572A-9492-66DD-9B88A4F9A230}"/>
          </ac:spMkLst>
        </pc:spChg>
        <pc:spChg chg="add del mod">
          <ac:chgData name="Sakchai Pratantip" userId="a2cfa384a3db52ba" providerId="LiveId" clId="{EC4AA5A2-2DA4-47CE-94A0-6746FE40809C}" dt="2022-10-01T03:37:56.456" v="601" actId="478"/>
          <ac:spMkLst>
            <pc:docMk/>
            <pc:sldMk cId="2176363191" sldId="284"/>
            <ac:spMk id="34" creationId="{74D264E5-1806-E6F4-FEE5-B50CB48A1C7F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5" creationId="{39877202-A164-7B6E-9CEB-9DF41B3285C1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6" creationId="{0D848A91-346C-DE7C-F705-DE73D6BDAC55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7" creationId="{9E6FE4FF-0A2A-8003-42DD-1DF0494B5877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8" creationId="{4D59468F-3197-A2D9-1565-E38F7232FEE8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39" creationId="{A0F9EA4F-DFE1-DD87-7DFD-9754174D221A}"/>
          </ac:spMkLst>
        </pc:spChg>
        <pc:spChg chg="add mod">
          <ac:chgData name="Sakchai Pratantip" userId="a2cfa384a3db52ba" providerId="LiveId" clId="{EC4AA5A2-2DA4-47CE-94A0-6746FE40809C}" dt="2022-10-01T03:33:43.756" v="529"/>
          <ac:spMkLst>
            <pc:docMk/>
            <pc:sldMk cId="2176363191" sldId="284"/>
            <ac:spMk id="40" creationId="{36496B11-1729-53DB-BDA8-B8642CFB85B7}"/>
          </ac:spMkLst>
        </pc:spChg>
        <pc:spChg chg="add del mod">
          <ac:chgData name="Sakchai Pratantip" userId="a2cfa384a3db52ba" providerId="LiveId" clId="{EC4AA5A2-2DA4-47CE-94A0-6746FE40809C}" dt="2022-10-01T03:39:13.937" v="616" actId="478"/>
          <ac:spMkLst>
            <pc:docMk/>
            <pc:sldMk cId="2176363191" sldId="284"/>
            <ac:spMk id="41" creationId="{627EEFE7-831B-DDD7-4B59-F5E5063B9E34}"/>
          </ac:spMkLst>
        </pc:spChg>
        <pc:spChg chg="add del mod">
          <ac:chgData name="Sakchai Pratantip" userId="a2cfa384a3db52ba" providerId="LiveId" clId="{EC4AA5A2-2DA4-47CE-94A0-6746FE40809C}" dt="2022-10-01T03:39:16.042" v="618" actId="478"/>
          <ac:spMkLst>
            <pc:docMk/>
            <pc:sldMk cId="2176363191" sldId="284"/>
            <ac:spMk id="42" creationId="{13CAED88-D4F9-9502-259C-8488FB604046}"/>
          </ac:spMkLst>
        </pc:spChg>
        <pc:spChg chg="add del mod">
          <ac:chgData name="Sakchai Pratantip" userId="a2cfa384a3db52ba" providerId="LiveId" clId="{EC4AA5A2-2DA4-47CE-94A0-6746FE40809C}" dt="2022-10-01T03:39:16.866" v="619" actId="478"/>
          <ac:spMkLst>
            <pc:docMk/>
            <pc:sldMk cId="2176363191" sldId="284"/>
            <ac:spMk id="43" creationId="{E8E0DBEC-6C2D-0E0C-A5FA-08556B0ACC06}"/>
          </ac:spMkLst>
        </pc:spChg>
        <pc:spChg chg="add del mod">
          <ac:chgData name="Sakchai Pratantip" userId="a2cfa384a3db52ba" providerId="LiveId" clId="{EC4AA5A2-2DA4-47CE-94A0-6746FE40809C}" dt="2022-10-01T03:39:14.990" v="617" actId="478"/>
          <ac:spMkLst>
            <pc:docMk/>
            <pc:sldMk cId="2176363191" sldId="284"/>
            <ac:spMk id="44" creationId="{15AE281E-82DE-A6C0-714B-58FE8920E16B}"/>
          </ac:spMkLst>
        </pc:spChg>
        <pc:spChg chg="add del mod">
          <ac:chgData name="Sakchai Pratantip" userId="a2cfa384a3db52ba" providerId="LiveId" clId="{EC4AA5A2-2DA4-47CE-94A0-6746FE40809C}" dt="2022-10-01T03:41:18.520" v="646" actId="478"/>
          <ac:spMkLst>
            <pc:docMk/>
            <pc:sldMk cId="2176363191" sldId="284"/>
            <ac:spMk id="45" creationId="{8ACE180C-D377-CF14-43DE-F2A8582B2752}"/>
          </ac:spMkLst>
        </pc:spChg>
        <pc:spChg chg="add mod">
          <ac:chgData name="Sakchai Pratantip" userId="a2cfa384a3db52ba" providerId="LiveId" clId="{EC4AA5A2-2DA4-47CE-94A0-6746FE40809C}" dt="2022-10-01T03:37:07.919" v="589" actId="20577"/>
          <ac:spMkLst>
            <pc:docMk/>
            <pc:sldMk cId="2176363191" sldId="284"/>
            <ac:spMk id="46" creationId="{E529581A-8E65-3725-AFE3-BB54DC3D2866}"/>
          </ac:spMkLst>
        </pc:spChg>
        <pc:picChg chg="add mod">
          <ac:chgData name="Sakchai Pratantip" userId="a2cfa384a3db52ba" providerId="LiveId" clId="{EC4AA5A2-2DA4-47CE-94A0-6746FE40809C}" dt="2022-10-01T03:33:43.756" v="529"/>
          <ac:picMkLst>
            <pc:docMk/>
            <pc:sldMk cId="2176363191" sldId="284"/>
            <ac:picMk id="12" creationId="{D0C3158A-23F4-5A69-A158-34AA2700A8D9}"/>
          </ac:picMkLst>
        </pc:picChg>
        <pc:picChg chg="add mod">
          <ac:chgData name="Sakchai Pratantip" userId="a2cfa384a3db52ba" providerId="LiveId" clId="{EC4AA5A2-2DA4-47CE-94A0-6746FE40809C}" dt="2022-10-01T03:33:43.756" v="529"/>
          <ac:picMkLst>
            <pc:docMk/>
            <pc:sldMk cId="2176363191" sldId="284"/>
            <ac:picMk id="13" creationId="{407E2AD7-4249-8FA3-6982-D4A3A4010BF7}"/>
          </ac:picMkLst>
        </pc:picChg>
        <pc:cxnChg chg="add mod">
          <ac:chgData name="Sakchai Pratantip" userId="a2cfa384a3db52ba" providerId="LiveId" clId="{EC4AA5A2-2DA4-47CE-94A0-6746FE40809C}" dt="2022-10-01T03:33:43.756" v="529"/>
          <ac:cxnSpMkLst>
            <pc:docMk/>
            <pc:sldMk cId="2176363191" sldId="284"/>
            <ac:cxnSpMk id="16" creationId="{5FC9B219-7196-0C52-8173-9828DF9FBDA5}"/>
          </ac:cxnSpMkLst>
        </pc:cxnChg>
        <pc:cxnChg chg="add mod">
          <ac:chgData name="Sakchai Pratantip" userId="a2cfa384a3db52ba" providerId="LiveId" clId="{EC4AA5A2-2DA4-47CE-94A0-6746FE40809C}" dt="2022-10-01T03:37:28.592" v="593" actId="478"/>
          <ac:cxnSpMkLst>
            <pc:docMk/>
            <pc:sldMk cId="2176363191" sldId="284"/>
            <ac:cxnSpMk id="17" creationId="{4A907DF0-BB93-9891-22CB-E9FACE731460}"/>
          </ac:cxnSpMkLst>
        </pc:cxnChg>
        <pc:cxnChg chg="add del mod">
          <ac:chgData name="Sakchai Pratantip" userId="a2cfa384a3db52ba" providerId="LiveId" clId="{EC4AA5A2-2DA4-47CE-94A0-6746FE40809C}" dt="2022-10-01T03:37:31.054" v="595" actId="478"/>
          <ac:cxnSpMkLst>
            <pc:docMk/>
            <pc:sldMk cId="2176363191" sldId="284"/>
            <ac:cxnSpMk id="18" creationId="{C76E03A3-E221-474B-9C8E-39C7947A4483}"/>
          </ac:cxnSpMkLst>
        </pc:cxnChg>
        <pc:cxnChg chg="add mod">
          <ac:chgData name="Sakchai Pratantip" userId="a2cfa384a3db52ba" providerId="LiveId" clId="{EC4AA5A2-2DA4-47CE-94A0-6746FE40809C}" dt="2022-10-01T03:33:43.756" v="529"/>
          <ac:cxnSpMkLst>
            <pc:docMk/>
            <pc:sldMk cId="2176363191" sldId="284"/>
            <ac:cxnSpMk id="19" creationId="{3C124474-AFB6-9641-2054-18D1B41B9DF7}"/>
          </ac:cxnSpMkLst>
        </pc:cxnChg>
        <pc:cxnChg chg="add del mod">
          <ac:chgData name="Sakchai Pratantip" userId="a2cfa384a3db52ba" providerId="LiveId" clId="{EC4AA5A2-2DA4-47CE-94A0-6746FE40809C}" dt="2022-10-01T03:37:35.181" v="599" actId="478"/>
          <ac:cxnSpMkLst>
            <pc:docMk/>
            <pc:sldMk cId="2176363191" sldId="284"/>
            <ac:cxnSpMk id="20" creationId="{66788DA9-681A-606B-0793-FBCDAEE62EAE}"/>
          </ac:cxnSpMkLst>
        </pc:cxnChg>
        <pc:cxnChg chg="add del mod">
          <ac:chgData name="Sakchai Pratantip" userId="a2cfa384a3db52ba" providerId="LiveId" clId="{EC4AA5A2-2DA4-47CE-94A0-6746FE40809C}" dt="2022-10-01T03:37:34.330" v="598" actId="478"/>
          <ac:cxnSpMkLst>
            <pc:docMk/>
            <pc:sldMk cId="2176363191" sldId="284"/>
            <ac:cxnSpMk id="21" creationId="{EAE5C09F-8F08-4036-2CEC-C1525348EF2E}"/>
          </ac:cxnSpMkLst>
        </pc:cxnChg>
        <pc:cxnChg chg="add del mod">
          <ac:chgData name="Sakchai Pratantip" userId="a2cfa384a3db52ba" providerId="LiveId" clId="{EC4AA5A2-2DA4-47CE-94A0-6746FE40809C}" dt="2022-10-01T03:37:33.476" v="597" actId="478"/>
          <ac:cxnSpMkLst>
            <pc:docMk/>
            <pc:sldMk cId="2176363191" sldId="284"/>
            <ac:cxnSpMk id="22" creationId="{8467BB81-DE03-EE23-5D82-89A60A22CF4E}"/>
          </ac:cxnSpMkLst>
        </pc:cxnChg>
        <pc:cxnChg chg="add del mod">
          <ac:chgData name="Sakchai Pratantip" userId="a2cfa384a3db52ba" providerId="LiveId" clId="{EC4AA5A2-2DA4-47CE-94A0-6746FE40809C}" dt="2022-10-01T03:37:32.718" v="596" actId="478"/>
          <ac:cxnSpMkLst>
            <pc:docMk/>
            <pc:sldMk cId="2176363191" sldId="284"/>
            <ac:cxnSpMk id="23" creationId="{D8B7D46B-6EBD-C2DE-0752-32C96679A71B}"/>
          </ac:cxnSpMkLst>
        </pc:cxnChg>
        <pc:cxnChg chg="add del mod">
          <ac:chgData name="Sakchai Pratantip" userId="a2cfa384a3db52ba" providerId="LiveId" clId="{EC4AA5A2-2DA4-47CE-94A0-6746FE40809C}" dt="2022-10-01T03:37:59.444" v="603" actId="478"/>
          <ac:cxnSpMkLst>
            <pc:docMk/>
            <pc:sldMk cId="2176363191" sldId="284"/>
            <ac:cxnSpMk id="24" creationId="{25DEFF17-AEF4-7665-2FEA-31BFA2654962}"/>
          </ac:cxnSpMkLst>
        </pc:cxnChg>
        <pc:cxnChg chg="add del mod">
          <ac:chgData name="Sakchai Pratantip" userId="a2cfa384a3db52ba" providerId="LiveId" clId="{EC4AA5A2-2DA4-47CE-94A0-6746FE40809C}" dt="2022-10-01T03:37:53.249" v="600" actId="478"/>
          <ac:cxnSpMkLst>
            <pc:docMk/>
            <pc:sldMk cId="2176363191" sldId="284"/>
            <ac:cxnSpMk id="27" creationId="{70A0E001-A832-8FD0-3365-4947E5202C77}"/>
          </ac:cxnSpMkLst>
        </pc:cxnChg>
      </pc:sldChg>
      <pc:sldChg chg="addSp delSp modSp mod modTransition">
        <pc:chgData name="Sakchai Pratantip" userId="a2cfa384a3db52ba" providerId="LiveId" clId="{EC4AA5A2-2DA4-47CE-94A0-6746FE40809C}" dt="2022-10-01T03:42:09.822" v="656"/>
        <pc:sldMkLst>
          <pc:docMk/>
          <pc:sldMk cId="2971000821" sldId="285"/>
        </pc:sldMkLst>
        <pc:spChg chg="del">
          <ac:chgData name="Sakchai Pratantip" userId="a2cfa384a3db52ba" providerId="LiveId" clId="{EC4AA5A2-2DA4-47CE-94A0-6746FE40809C}" dt="2022-10-01T03:33:46.980" v="530" actId="478"/>
          <ac:spMkLst>
            <pc:docMk/>
            <pc:sldMk cId="2971000821" sldId="285"/>
            <ac:spMk id="3" creationId="{EBD8FBD1-2CC8-E83A-1DC2-4FDD9C63309B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4" creationId="{BC91369C-FEF2-C35C-4844-B2494A808E15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5" creationId="{4BF76C1B-E85E-D490-CE32-229E3BEE7224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6" creationId="{D6A78F05-C603-C9A0-6C05-B3F3D6B5800F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7" creationId="{C3203F5D-667C-C56F-F64F-D391ACB9DA49}"/>
          </ac:spMkLst>
        </pc:spChg>
        <pc:spChg chg="add del mod">
          <ac:chgData name="Sakchai Pratantip" userId="a2cfa384a3db52ba" providerId="LiveId" clId="{EC4AA5A2-2DA4-47CE-94A0-6746FE40809C}" dt="2022-10-01T03:38:46.347" v="608" actId="478"/>
          <ac:spMkLst>
            <pc:docMk/>
            <pc:sldMk cId="2971000821" sldId="285"/>
            <ac:spMk id="8" creationId="{CDED713C-6472-E227-CDD4-2200BC34B90B}"/>
          </ac:spMkLst>
        </pc:spChg>
        <pc:spChg chg="add del mod">
          <ac:chgData name="Sakchai Pratantip" userId="a2cfa384a3db52ba" providerId="LiveId" clId="{EC4AA5A2-2DA4-47CE-94A0-6746FE40809C}" dt="2022-10-01T03:38:52.907" v="613" actId="478"/>
          <ac:spMkLst>
            <pc:docMk/>
            <pc:sldMk cId="2971000821" sldId="285"/>
            <ac:spMk id="9" creationId="{8CAA7887-C20A-4AD0-B336-B5188123AAAC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10" creationId="{86A0FD92-9659-31DE-A339-C8519C90A7C7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11" creationId="{FF11D962-1FC0-15E6-8D75-4E929291EA04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14" creationId="{820D5BC6-BA53-4CC0-5525-53391DA8EC9C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15" creationId="{B689B07C-E2B4-BE17-627C-5418723DE3E9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25" creationId="{8F5209EB-321B-9F10-8983-B5AD087DD662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26" creationId="{3C068772-4734-54F2-A0F1-D464AA061B13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28" creationId="{8B275A36-9DA6-FAFD-E5EA-6631277F1575}"/>
          </ac:spMkLst>
        </pc:spChg>
        <pc:spChg chg="add del mod">
          <ac:chgData name="Sakchai Pratantip" userId="a2cfa384a3db52ba" providerId="LiveId" clId="{EC4AA5A2-2DA4-47CE-94A0-6746FE40809C}" dt="2022-10-01T03:38:54.644" v="614" actId="478"/>
          <ac:spMkLst>
            <pc:docMk/>
            <pc:sldMk cId="2971000821" sldId="285"/>
            <ac:spMk id="29" creationId="{FEE4A6E1-A99C-6ABE-C3C0-25D212834933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0" creationId="{CBD47DAA-341B-C31F-6CD7-8DA1AB10E4D2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1" creationId="{860F4518-6258-D3AF-B4A1-018074068981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2" creationId="{2F479921-D307-0044-DBFE-76EE4A0E7FCD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3" creationId="{0EA29CE4-906D-30C2-34A9-23D2A09F7E7B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4" creationId="{3D860CEE-6DFD-5281-FC7E-5D38855E6913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5" creationId="{F2679415-E41D-0374-BAC8-10015143EEA9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6" creationId="{E014D45C-D240-1831-2F1F-C08F73415CAB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7" creationId="{DA8B0FE7-03D4-F6F0-D1A3-58105DB93B6B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8" creationId="{AD54D678-0B31-7D14-1050-B5E75833DB4D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39" creationId="{139961DC-879C-2733-81D9-7F081D05AE06}"/>
          </ac:spMkLst>
        </pc:spChg>
        <pc:spChg chg="add mod">
          <ac:chgData name="Sakchai Pratantip" userId="a2cfa384a3db52ba" providerId="LiveId" clId="{EC4AA5A2-2DA4-47CE-94A0-6746FE40809C}" dt="2022-10-01T03:33:47.417" v="531"/>
          <ac:spMkLst>
            <pc:docMk/>
            <pc:sldMk cId="2971000821" sldId="285"/>
            <ac:spMk id="40" creationId="{BE07160F-AF25-B426-A074-6EF418DF1FB1}"/>
          </ac:spMkLst>
        </pc:spChg>
        <pc:spChg chg="add del mod">
          <ac:chgData name="Sakchai Pratantip" userId="a2cfa384a3db52ba" providerId="LiveId" clId="{EC4AA5A2-2DA4-47CE-94A0-6746FE40809C}" dt="2022-10-01T03:38:37.646" v="604" actId="478"/>
          <ac:spMkLst>
            <pc:docMk/>
            <pc:sldMk cId="2971000821" sldId="285"/>
            <ac:spMk id="41" creationId="{E939A9C9-5668-22EE-9226-E861B46CEF6D}"/>
          </ac:spMkLst>
        </pc:spChg>
        <pc:spChg chg="add del mod">
          <ac:chgData name="Sakchai Pratantip" userId="a2cfa384a3db52ba" providerId="LiveId" clId="{EC4AA5A2-2DA4-47CE-94A0-6746FE40809C}" dt="2022-10-01T03:38:42.098" v="606" actId="478"/>
          <ac:spMkLst>
            <pc:docMk/>
            <pc:sldMk cId="2971000821" sldId="285"/>
            <ac:spMk id="42" creationId="{CE2354E8-332C-86C4-6B4B-AA1C4FAD7D86}"/>
          </ac:spMkLst>
        </pc:spChg>
        <pc:spChg chg="add del mod">
          <ac:chgData name="Sakchai Pratantip" userId="a2cfa384a3db52ba" providerId="LiveId" clId="{EC4AA5A2-2DA4-47CE-94A0-6746FE40809C}" dt="2022-10-01T03:38:39.982" v="605" actId="478"/>
          <ac:spMkLst>
            <pc:docMk/>
            <pc:sldMk cId="2971000821" sldId="285"/>
            <ac:spMk id="43" creationId="{57F70331-FABC-4FCF-2460-A8EB14A1962A}"/>
          </ac:spMkLst>
        </pc:spChg>
        <pc:spChg chg="add del mod">
          <ac:chgData name="Sakchai Pratantip" userId="a2cfa384a3db52ba" providerId="LiveId" clId="{EC4AA5A2-2DA4-47CE-94A0-6746FE40809C}" dt="2022-10-01T03:38:43.051" v="607" actId="478"/>
          <ac:spMkLst>
            <pc:docMk/>
            <pc:sldMk cId="2971000821" sldId="285"/>
            <ac:spMk id="44" creationId="{1BC453BF-B994-3E78-27D4-F69E3A13F8B3}"/>
          </ac:spMkLst>
        </pc:spChg>
        <pc:spChg chg="add mod">
          <ac:chgData name="Sakchai Pratantip" userId="a2cfa384a3db52ba" providerId="LiveId" clId="{EC4AA5A2-2DA4-47CE-94A0-6746FE40809C}" dt="2022-10-01T03:41:33.468" v="650" actId="20577"/>
          <ac:spMkLst>
            <pc:docMk/>
            <pc:sldMk cId="2971000821" sldId="285"/>
            <ac:spMk id="45" creationId="{448640F5-1B4B-A72A-FB05-0F467B6FD7A7}"/>
          </ac:spMkLst>
        </pc:spChg>
        <pc:picChg chg="add mod">
          <ac:chgData name="Sakchai Pratantip" userId="a2cfa384a3db52ba" providerId="LiveId" clId="{EC4AA5A2-2DA4-47CE-94A0-6746FE40809C}" dt="2022-10-01T03:33:47.417" v="531"/>
          <ac:picMkLst>
            <pc:docMk/>
            <pc:sldMk cId="2971000821" sldId="285"/>
            <ac:picMk id="12" creationId="{A7989283-FFEA-08F0-9CED-B93A5964437A}"/>
          </ac:picMkLst>
        </pc:picChg>
        <pc:picChg chg="add mod">
          <ac:chgData name="Sakchai Pratantip" userId="a2cfa384a3db52ba" providerId="LiveId" clId="{EC4AA5A2-2DA4-47CE-94A0-6746FE40809C}" dt="2022-10-01T03:33:47.417" v="531"/>
          <ac:picMkLst>
            <pc:docMk/>
            <pc:sldMk cId="2971000821" sldId="285"/>
            <ac:picMk id="13" creationId="{5CDDC5EF-79CB-59C6-0695-B519AE47FDB2}"/>
          </ac:picMkLst>
        </pc:picChg>
        <pc:cxnChg chg="add mod">
          <ac:chgData name="Sakchai Pratantip" userId="a2cfa384a3db52ba" providerId="LiveId" clId="{EC4AA5A2-2DA4-47CE-94A0-6746FE40809C}" dt="2022-10-01T03:33:47.417" v="531"/>
          <ac:cxnSpMkLst>
            <pc:docMk/>
            <pc:sldMk cId="2971000821" sldId="285"/>
            <ac:cxnSpMk id="16" creationId="{8314992B-5142-7913-580B-8B555AD8BF0E}"/>
          </ac:cxnSpMkLst>
        </pc:cxnChg>
        <pc:cxnChg chg="add mod">
          <ac:chgData name="Sakchai Pratantip" userId="a2cfa384a3db52ba" providerId="LiveId" clId="{EC4AA5A2-2DA4-47CE-94A0-6746FE40809C}" dt="2022-10-01T03:38:52.907" v="613" actId="478"/>
          <ac:cxnSpMkLst>
            <pc:docMk/>
            <pc:sldMk cId="2971000821" sldId="285"/>
            <ac:cxnSpMk id="17" creationId="{F5874E7A-3C2F-3E8F-CFF5-0D558D40EE0A}"/>
          </ac:cxnSpMkLst>
        </pc:cxnChg>
        <pc:cxnChg chg="add del mod">
          <ac:chgData name="Sakchai Pratantip" userId="a2cfa384a3db52ba" providerId="LiveId" clId="{EC4AA5A2-2DA4-47CE-94A0-6746FE40809C}" dt="2022-10-01T03:38:55.845" v="615" actId="478"/>
          <ac:cxnSpMkLst>
            <pc:docMk/>
            <pc:sldMk cId="2971000821" sldId="285"/>
            <ac:cxnSpMk id="18" creationId="{24A74205-4774-3250-B590-0DBFF9C7D830}"/>
          </ac:cxnSpMkLst>
        </pc:cxnChg>
        <pc:cxnChg chg="add mod">
          <ac:chgData name="Sakchai Pratantip" userId="a2cfa384a3db52ba" providerId="LiveId" clId="{EC4AA5A2-2DA4-47CE-94A0-6746FE40809C}" dt="2022-10-01T03:33:47.417" v="531"/>
          <ac:cxnSpMkLst>
            <pc:docMk/>
            <pc:sldMk cId="2971000821" sldId="285"/>
            <ac:cxnSpMk id="19" creationId="{21A2A0B2-DDE3-FC0E-E3D5-E3DCF1371279}"/>
          </ac:cxnSpMkLst>
        </pc:cxnChg>
        <pc:cxnChg chg="add del mod">
          <ac:chgData name="Sakchai Pratantip" userId="a2cfa384a3db52ba" providerId="LiveId" clId="{EC4AA5A2-2DA4-47CE-94A0-6746FE40809C}" dt="2022-10-01T03:38:51.762" v="612" actId="478"/>
          <ac:cxnSpMkLst>
            <pc:docMk/>
            <pc:sldMk cId="2971000821" sldId="285"/>
            <ac:cxnSpMk id="20" creationId="{F7D4F5E0-D302-6454-62C3-DC9186422A6E}"/>
          </ac:cxnSpMkLst>
        </pc:cxnChg>
        <pc:cxnChg chg="add del mod">
          <ac:chgData name="Sakchai Pratantip" userId="a2cfa384a3db52ba" providerId="LiveId" clId="{EC4AA5A2-2DA4-47CE-94A0-6746FE40809C}" dt="2022-10-01T03:38:49.840" v="611" actId="478"/>
          <ac:cxnSpMkLst>
            <pc:docMk/>
            <pc:sldMk cId="2971000821" sldId="285"/>
            <ac:cxnSpMk id="21" creationId="{0EA35FB1-D153-3722-6705-5FF4E9C3143F}"/>
          </ac:cxnSpMkLst>
        </pc:cxnChg>
        <pc:cxnChg chg="add del mod">
          <ac:chgData name="Sakchai Pratantip" userId="a2cfa384a3db52ba" providerId="LiveId" clId="{EC4AA5A2-2DA4-47CE-94A0-6746FE40809C}" dt="2022-10-01T03:38:47.282" v="609" actId="478"/>
          <ac:cxnSpMkLst>
            <pc:docMk/>
            <pc:sldMk cId="2971000821" sldId="285"/>
            <ac:cxnSpMk id="22" creationId="{589081BF-7725-13B3-23C6-4C55DB7E4BFB}"/>
          </ac:cxnSpMkLst>
        </pc:cxnChg>
        <pc:cxnChg chg="add del mod">
          <ac:chgData name="Sakchai Pratantip" userId="a2cfa384a3db52ba" providerId="LiveId" clId="{EC4AA5A2-2DA4-47CE-94A0-6746FE40809C}" dt="2022-10-01T03:38:48.104" v="610" actId="478"/>
          <ac:cxnSpMkLst>
            <pc:docMk/>
            <pc:sldMk cId="2971000821" sldId="285"/>
            <ac:cxnSpMk id="23" creationId="{D01B7E6B-E1AC-FABC-EB04-75308D61B95A}"/>
          </ac:cxnSpMkLst>
        </pc:cxnChg>
        <pc:cxnChg chg="add mod">
          <ac:chgData name="Sakchai Pratantip" userId="a2cfa384a3db52ba" providerId="LiveId" clId="{EC4AA5A2-2DA4-47CE-94A0-6746FE40809C}" dt="2022-10-01T03:33:47.417" v="531"/>
          <ac:cxnSpMkLst>
            <pc:docMk/>
            <pc:sldMk cId="2971000821" sldId="285"/>
            <ac:cxnSpMk id="24" creationId="{192C4996-5501-404D-F93E-478A9DE6AF94}"/>
          </ac:cxnSpMkLst>
        </pc:cxnChg>
        <pc:cxnChg chg="add mod">
          <ac:chgData name="Sakchai Pratantip" userId="a2cfa384a3db52ba" providerId="LiveId" clId="{EC4AA5A2-2DA4-47CE-94A0-6746FE40809C}" dt="2022-10-01T03:33:47.417" v="531"/>
          <ac:cxnSpMkLst>
            <pc:docMk/>
            <pc:sldMk cId="2971000821" sldId="285"/>
            <ac:cxnSpMk id="27" creationId="{441ADF79-37BA-0B73-8DA9-28E568E90893}"/>
          </ac:cxnSpMkLst>
        </pc:cxnChg>
      </pc:sldChg>
      <pc:sldChg chg="addSp delSp modSp mod modTransition">
        <pc:chgData name="Sakchai Pratantip" userId="a2cfa384a3db52ba" providerId="LiveId" clId="{EC4AA5A2-2DA4-47CE-94A0-6746FE40809C}" dt="2022-10-01T03:42:09.822" v="656"/>
        <pc:sldMkLst>
          <pc:docMk/>
          <pc:sldMk cId="1062065103" sldId="286"/>
        </pc:sldMkLst>
        <pc:spChg chg="del">
          <ac:chgData name="Sakchai Pratantip" userId="a2cfa384a3db52ba" providerId="LiveId" clId="{EC4AA5A2-2DA4-47CE-94A0-6746FE40809C}" dt="2022-10-01T03:33:50.730" v="532" actId="478"/>
          <ac:spMkLst>
            <pc:docMk/>
            <pc:sldMk cId="1062065103" sldId="286"/>
            <ac:spMk id="3" creationId="{8C6284FB-10BF-7BEE-0B77-E7EFDF3CD3D8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4" creationId="{1044CCE8-F0AD-0294-D24C-C8F28A7AF7F1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5" creationId="{28B828AF-5567-9D97-71DE-9D9FA31EC7F1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6" creationId="{B99E1083-AA80-EBA7-AE84-E006E7813563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7" creationId="{EBF455E4-1C82-D56A-B633-2B1C8635105A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8" creationId="{17C099EB-F03F-9EF9-0C54-18E2646E89C1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9" creationId="{1FF1C1F6-EB11-EF31-092C-DCC17466F670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10" creationId="{6133E055-EDC2-59A0-FF2D-A67EB13CF52C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11" creationId="{F1C9A389-5EFE-B816-1641-3B5E09A106BB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14" creationId="{BFE91A10-9A95-35E7-EF12-B3DDCC1731B3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15" creationId="{90AD6959-5EE4-98B5-2CED-0C32CFD19E91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25" creationId="{E6A70160-B9BC-8770-367D-0229C71567BC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26" creationId="{C0342B5E-A3CA-31D9-D953-A5A716385F0F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28" creationId="{4A91B3AC-3290-8CCA-EF8D-533DD0061325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29" creationId="{A7A674BD-2C94-CC2F-CCAB-412B99A8E481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0" creationId="{EAC064C6-3AED-1F6E-09DD-0B42E0A49F07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1" creationId="{71EB31B8-85A8-8741-3D55-031DC35208F1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2" creationId="{CA5676A0-FB09-3FD5-ACF1-E6F1765D320A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3" creationId="{8CE0771E-D28D-7DEC-DB7E-F9DDFA7DEE4B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4" creationId="{F755BA6C-0FC2-F54A-AB7C-F7C65526A469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5" creationId="{F3D2C276-39E3-7DED-9B8B-619309A7B767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6" creationId="{AA54F540-42FD-6AB3-37CB-0330DE2C5D28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7" creationId="{3ED94420-C177-D686-878B-79E7826A5828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8" creationId="{87A932A9-9E52-D88B-BA10-C44E1C078065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39" creationId="{F5CCD964-22FB-3F60-DBE0-C4F787AD6113}"/>
          </ac:spMkLst>
        </pc:spChg>
        <pc:spChg chg="add mod">
          <ac:chgData name="Sakchai Pratantip" userId="a2cfa384a3db52ba" providerId="LiveId" clId="{EC4AA5A2-2DA4-47CE-94A0-6746FE40809C}" dt="2022-10-01T03:33:51.197" v="533"/>
          <ac:spMkLst>
            <pc:docMk/>
            <pc:sldMk cId="1062065103" sldId="286"/>
            <ac:spMk id="40" creationId="{14DECA3B-9E6D-9A21-A28B-6C761A5E03BD}"/>
          </ac:spMkLst>
        </pc:spChg>
        <pc:spChg chg="add del mod">
          <ac:chgData name="Sakchai Pratantip" userId="a2cfa384a3db52ba" providerId="LiveId" clId="{EC4AA5A2-2DA4-47CE-94A0-6746FE40809C}" dt="2022-10-01T03:39:40.146" v="620" actId="478"/>
          <ac:spMkLst>
            <pc:docMk/>
            <pc:sldMk cId="1062065103" sldId="286"/>
            <ac:spMk id="41" creationId="{26FF2D23-2A18-C02D-AAB2-8887DDD96679}"/>
          </ac:spMkLst>
        </pc:spChg>
        <pc:spChg chg="add del mod">
          <ac:chgData name="Sakchai Pratantip" userId="a2cfa384a3db52ba" providerId="LiveId" clId="{EC4AA5A2-2DA4-47CE-94A0-6746FE40809C}" dt="2022-10-01T03:39:42.274" v="622" actId="478"/>
          <ac:spMkLst>
            <pc:docMk/>
            <pc:sldMk cId="1062065103" sldId="286"/>
            <ac:spMk id="42" creationId="{98735906-783A-743B-5C67-8AAD1C6F3C95}"/>
          </ac:spMkLst>
        </pc:spChg>
        <pc:spChg chg="add del mod">
          <ac:chgData name="Sakchai Pratantip" userId="a2cfa384a3db52ba" providerId="LiveId" clId="{EC4AA5A2-2DA4-47CE-94A0-6746FE40809C}" dt="2022-10-01T03:39:41.375" v="621" actId="478"/>
          <ac:spMkLst>
            <pc:docMk/>
            <pc:sldMk cId="1062065103" sldId="286"/>
            <ac:spMk id="43" creationId="{685C5747-77A4-6313-6E33-B8ADC4BC6A4C}"/>
          </ac:spMkLst>
        </pc:spChg>
        <pc:spChg chg="add del mod">
          <ac:chgData name="Sakchai Pratantip" userId="a2cfa384a3db52ba" providerId="LiveId" clId="{EC4AA5A2-2DA4-47CE-94A0-6746FE40809C}" dt="2022-10-01T03:39:43.631" v="623" actId="478"/>
          <ac:spMkLst>
            <pc:docMk/>
            <pc:sldMk cId="1062065103" sldId="286"/>
            <ac:spMk id="44" creationId="{E82A4A24-7BC9-D703-74FA-6729944D1710}"/>
          </ac:spMkLst>
        </pc:spChg>
        <pc:spChg chg="add mod">
          <ac:chgData name="Sakchai Pratantip" userId="a2cfa384a3db52ba" providerId="LiveId" clId="{EC4AA5A2-2DA4-47CE-94A0-6746FE40809C}" dt="2022-10-01T03:41:54.070" v="655" actId="1076"/>
          <ac:spMkLst>
            <pc:docMk/>
            <pc:sldMk cId="1062065103" sldId="286"/>
            <ac:spMk id="45" creationId="{3749E3E8-25E1-4C7B-CC8E-6A539540DEA8}"/>
          </ac:spMkLst>
        </pc:spChg>
        <pc:picChg chg="add mod">
          <ac:chgData name="Sakchai Pratantip" userId="a2cfa384a3db52ba" providerId="LiveId" clId="{EC4AA5A2-2DA4-47CE-94A0-6746FE40809C}" dt="2022-10-01T03:33:51.197" v="533"/>
          <ac:picMkLst>
            <pc:docMk/>
            <pc:sldMk cId="1062065103" sldId="286"/>
            <ac:picMk id="12" creationId="{E7DDCFB3-F64E-4FC0-42C8-BF5010512287}"/>
          </ac:picMkLst>
        </pc:picChg>
        <pc:picChg chg="add mod">
          <ac:chgData name="Sakchai Pratantip" userId="a2cfa384a3db52ba" providerId="LiveId" clId="{EC4AA5A2-2DA4-47CE-94A0-6746FE40809C}" dt="2022-10-01T03:33:51.197" v="533"/>
          <ac:picMkLst>
            <pc:docMk/>
            <pc:sldMk cId="1062065103" sldId="286"/>
            <ac:picMk id="13" creationId="{5787B65D-3AC7-064F-8996-5C66571F9551}"/>
          </ac:picMkLst>
        </pc:pic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16" creationId="{A55F9A74-87A2-0F70-317A-44BC63E07F11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17" creationId="{5DE9FB34-0CCE-6D52-C244-0000D43C0936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18" creationId="{15D682B5-7EB8-8842-1752-9539D31133E2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19" creationId="{3DC7F949-23A1-F9AC-B950-5086E884D20E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20" creationId="{1E6E5995-2172-CF44-65EF-8EABE6C6BED2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21" creationId="{DF1E58B3-5812-9D16-05F0-6D1107641B01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22" creationId="{DA0FF0CE-F237-38F6-337E-3388D11D27A6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23" creationId="{A4096621-64DF-2038-92B4-82CE9EA705B9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24" creationId="{98B3EF95-AB17-DB1D-FF62-5795377C2FDF}"/>
          </ac:cxnSpMkLst>
        </pc:cxnChg>
        <pc:cxnChg chg="add mod">
          <ac:chgData name="Sakchai Pratantip" userId="a2cfa384a3db52ba" providerId="LiveId" clId="{EC4AA5A2-2DA4-47CE-94A0-6746FE40809C}" dt="2022-10-01T03:33:51.197" v="533"/>
          <ac:cxnSpMkLst>
            <pc:docMk/>
            <pc:sldMk cId="1062065103" sldId="286"/>
            <ac:cxnSpMk id="27" creationId="{935349A5-2354-9893-66EE-80621D721E65}"/>
          </ac:cxnSpMkLst>
        </pc:cxnChg>
      </pc:sldChg>
      <pc:sldChg chg="addSp delSp modSp new mod modTransition">
        <pc:chgData name="Sakchai Pratantip" userId="a2cfa384a3db52ba" providerId="LiveId" clId="{EC4AA5A2-2DA4-47CE-94A0-6746FE40809C}" dt="2022-10-01T03:42:09.822" v="656"/>
        <pc:sldMkLst>
          <pc:docMk/>
          <pc:sldMk cId="2309356943" sldId="287"/>
        </pc:sldMkLst>
        <pc:spChg chg="mod">
          <ac:chgData name="Sakchai Pratantip" userId="a2cfa384a3db52ba" providerId="LiveId" clId="{EC4AA5A2-2DA4-47CE-94A0-6746FE40809C}" dt="2022-10-01T03:29:51.775" v="426" actId="20577"/>
          <ac:spMkLst>
            <pc:docMk/>
            <pc:sldMk cId="2309356943" sldId="287"/>
            <ac:spMk id="2" creationId="{DA0D8BB1-F69D-E089-5E2F-867E4D216EA5}"/>
          </ac:spMkLst>
        </pc:spChg>
        <pc:spChg chg="del">
          <ac:chgData name="Sakchai Pratantip" userId="a2cfa384a3db52ba" providerId="LiveId" clId="{EC4AA5A2-2DA4-47CE-94A0-6746FE40809C}" dt="2022-10-01T03:33:39.194" v="526" actId="478"/>
          <ac:spMkLst>
            <pc:docMk/>
            <pc:sldMk cId="2309356943" sldId="287"/>
            <ac:spMk id="3" creationId="{D1EDBB55-687C-BE64-0CF5-3BF00309F548}"/>
          </ac:spMkLst>
        </pc:spChg>
        <pc:spChg chg="add del mod">
          <ac:chgData name="Sakchai Pratantip" userId="a2cfa384a3db52ba" providerId="LiveId" clId="{EC4AA5A2-2DA4-47CE-94A0-6746FE40809C}" dt="2022-10-01T03:34:19.218" v="547" actId="478"/>
          <ac:spMkLst>
            <pc:docMk/>
            <pc:sldMk cId="2309356943" sldId="287"/>
            <ac:spMk id="4" creationId="{51BBDACC-FE9A-EC14-E3A9-71B1FCB9C05F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5" creationId="{C296485F-BD21-E5E1-7A7D-52F13281260C}"/>
          </ac:spMkLst>
        </pc:spChg>
        <pc:spChg chg="add del mod">
          <ac:chgData name="Sakchai Pratantip" userId="a2cfa384a3db52ba" providerId="LiveId" clId="{EC4AA5A2-2DA4-47CE-94A0-6746FE40809C}" dt="2022-10-01T03:33:58.940" v="534" actId="478"/>
          <ac:spMkLst>
            <pc:docMk/>
            <pc:sldMk cId="2309356943" sldId="287"/>
            <ac:spMk id="6" creationId="{E72AB581-6FB8-4CEC-6F6E-E07E74AC6578}"/>
          </ac:spMkLst>
        </pc:spChg>
        <pc:spChg chg="add del mod">
          <ac:chgData name="Sakchai Pratantip" userId="a2cfa384a3db52ba" providerId="LiveId" clId="{EC4AA5A2-2DA4-47CE-94A0-6746FE40809C}" dt="2022-10-01T03:34:22.456" v="549" actId="478"/>
          <ac:spMkLst>
            <pc:docMk/>
            <pc:sldMk cId="2309356943" sldId="287"/>
            <ac:spMk id="7" creationId="{406B3A3A-49B5-4A08-E034-C45F9CC67838}"/>
          </ac:spMkLst>
        </pc:spChg>
        <pc:spChg chg="add del mod">
          <ac:chgData name="Sakchai Pratantip" userId="a2cfa384a3db52ba" providerId="LiveId" clId="{EC4AA5A2-2DA4-47CE-94A0-6746FE40809C}" dt="2022-10-01T03:34:14.761" v="543" actId="478"/>
          <ac:spMkLst>
            <pc:docMk/>
            <pc:sldMk cId="2309356943" sldId="287"/>
            <ac:spMk id="8" creationId="{4354B779-FAA1-1DF7-C85E-1234D230640F}"/>
          </ac:spMkLst>
        </pc:spChg>
        <pc:spChg chg="add del mod">
          <ac:chgData name="Sakchai Pratantip" userId="a2cfa384a3db52ba" providerId="LiveId" clId="{EC4AA5A2-2DA4-47CE-94A0-6746FE40809C}" dt="2022-10-01T03:34:20.587" v="548" actId="478"/>
          <ac:spMkLst>
            <pc:docMk/>
            <pc:sldMk cId="2309356943" sldId="287"/>
            <ac:spMk id="9" creationId="{60A1CC1D-4782-FA92-7B9F-924D66B38BF0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10" creationId="{64B083CC-8B7F-DBDC-256D-6F463520763E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11" creationId="{8E4054B7-EAB7-CEA1-77CB-EB520ECA9951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14" creationId="{1D259E77-B47B-6117-FBDD-985F87E0A0DD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15" creationId="{E868AB15-9D97-B1B0-BBBE-4DDCE99F480D}"/>
          </ac:spMkLst>
        </pc:spChg>
        <pc:spChg chg="add del mod">
          <ac:chgData name="Sakchai Pratantip" userId="a2cfa384a3db52ba" providerId="LiveId" clId="{EC4AA5A2-2DA4-47CE-94A0-6746FE40809C}" dt="2022-10-01T03:34:03.109" v="536" actId="478"/>
          <ac:spMkLst>
            <pc:docMk/>
            <pc:sldMk cId="2309356943" sldId="287"/>
            <ac:spMk id="25" creationId="{DF33DAEA-8518-CE47-3357-DF5E420FE8B3}"/>
          </ac:spMkLst>
        </pc:spChg>
        <pc:spChg chg="add del mod">
          <ac:chgData name="Sakchai Pratantip" userId="a2cfa384a3db52ba" providerId="LiveId" clId="{EC4AA5A2-2DA4-47CE-94A0-6746FE40809C}" dt="2022-10-01T03:34:00.200" v="535" actId="478"/>
          <ac:spMkLst>
            <pc:docMk/>
            <pc:sldMk cId="2309356943" sldId="287"/>
            <ac:spMk id="26" creationId="{6BF90011-0F23-5790-B471-0F959EDF3DC2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28" creationId="{95E3FD10-0879-5F91-1DA4-09670FC6E0AD}"/>
          </ac:spMkLst>
        </pc:spChg>
        <pc:spChg chg="add del mod">
          <ac:chgData name="Sakchai Pratantip" userId="a2cfa384a3db52ba" providerId="LiveId" clId="{EC4AA5A2-2DA4-47CE-94A0-6746FE40809C}" dt="2022-10-01T03:34:15.925" v="544" actId="478"/>
          <ac:spMkLst>
            <pc:docMk/>
            <pc:sldMk cId="2309356943" sldId="287"/>
            <ac:spMk id="29" creationId="{9C44F441-4EA3-83C9-1FD4-BF55C6E0BDB6}"/>
          </ac:spMkLst>
        </pc:spChg>
        <pc:spChg chg="add del mod">
          <ac:chgData name="Sakchai Pratantip" userId="a2cfa384a3db52ba" providerId="LiveId" clId="{EC4AA5A2-2DA4-47CE-94A0-6746FE40809C}" dt="2022-10-01T03:34:09.145" v="537" actId="478"/>
          <ac:spMkLst>
            <pc:docMk/>
            <pc:sldMk cId="2309356943" sldId="287"/>
            <ac:spMk id="30" creationId="{D080163B-77FB-14D6-FCE7-5BB65627C14E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31" creationId="{D8B88293-1EDF-2A95-BECD-1AA168DC0968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32" creationId="{6A9870A9-A94B-FECD-AEEA-86C1BE96E7F2}"/>
          </ac:spMkLst>
        </pc:spChg>
        <pc:spChg chg="add del mod">
          <ac:chgData name="Sakchai Pratantip" userId="a2cfa384a3db52ba" providerId="LiveId" clId="{EC4AA5A2-2DA4-47CE-94A0-6746FE40809C}" dt="2022-10-01T03:34:35.044" v="557" actId="478"/>
          <ac:spMkLst>
            <pc:docMk/>
            <pc:sldMk cId="2309356943" sldId="287"/>
            <ac:spMk id="33" creationId="{5CA48F6E-8888-96E1-E96F-12C847B451E5}"/>
          </ac:spMkLst>
        </pc:spChg>
        <pc:spChg chg="add del mod">
          <ac:chgData name="Sakchai Pratantip" userId="a2cfa384a3db52ba" providerId="LiveId" clId="{EC4AA5A2-2DA4-47CE-94A0-6746FE40809C}" dt="2022-10-01T03:34:32.415" v="556" actId="478"/>
          <ac:spMkLst>
            <pc:docMk/>
            <pc:sldMk cId="2309356943" sldId="287"/>
            <ac:spMk id="34" creationId="{485A92C6-635F-EDD2-C2BD-1EF116009080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35" creationId="{FC4EA5C6-0AB0-1DAB-08DC-43EC62278651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36" creationId="{85F71E24-E486-3BB1-6AA1-FFB329D90E83}"/>
          </ac:spMkLst>
        </pc:spChg>
        <pc:spChg chg="add del mod">
          <ac:chgData name="Sakchai Pratantip" userId="a2cfa384a3db52ba" providerId="LiveId" clId="{EC4AA5A2-2DA4-47CE-94A0-6746FE40809C}" dt="2022-10-01T03:34:28.064" v="554" actId="478"/>
          <ac:spMkLst>
            <pc:docMk/>
            <pc:sldMk cId="2309356943" sldId="287"/>
            <ac:spMk id="37" creationId="{8C68E8A7-A52B-2958-D502-1B78E850774C}"/>
          </ac:spMkLst>
        </pc:spChg>
        <pc:spChg chg="add del mod">
          <ac:chgData name="Sakchai Pratantip" userId="a2cfa384a3db52ba" providerId="LiveId" clId="{EC4AA5A2-2DA4-47CE-94A0-6746FE40809C}" dt="2022-10-01T03:34:30.073" v="555" actId="478"/>
          <ac:spMkLst>
            <pc:docMk/>
            <pc:sldMk cId="2309356943" sldId="287"/>
            <ac:spMk id="38" creationId="{DCC13FF9-8F7E-0C90-88F3-09C2CCB6C4C0}"/>
          </ac:spMkLst>
        </pc:spChg>
        <pc:spChg chg="add mod">
          <ac:chgData name="Sakchai Pratantip" userId="a2cfa384a3db52ba" providerId="LiveId" clId="{EC4AA5A2-2DA4-47CE-94A0-6746FE40809C}" dt="2022-10-01T03:33:39.728" v="527"/>
          <ac:spMkLst>
            <pc:docMk/>
            <pc:sldMk cId="2309356943" sldId="287"/>
            <ac:spMk id="39" creationId="{532F1395-B114-BE5F-729C-879D34115B56}"/>
          </ac:spMkLst>
        </pc:spChg>
        <pc:spChg chg="add del mod">
          <ac:chgData name="Sakchai Pratantip" userId="a2cfa384a3db52ba" providerId="LiveId" clId="{EC4AA5A2-2DA4-47CE-94A0-6746FE40809C}" dt="2022-10-01T03:34:25.506" v="552" actId="478"/>
          <ac:spMkLst>
            <pc:docMk/>
            <pc:sldMk cId="2309356943" sldId="287"/>
            <ac:spMk id="40" creationId="{B364F456-1EC3-6ECA-15B9-F6E2D17E288E}"/>
          </ac:spMkLst>
        </pc:spChg>
        <pc:spChg chg="add del mod">
          <ac:chgData name="Sakchai Pratantip" userId="a2cfa384a3db52ba" providerId="LiveId" clId="{EC4AA5A2-2DA4-47CE-94A0-6746FE40809C}" dt="2022-10-01T03:35:16.024" v="564" actId="478"/>
          <ac:spMkLst>
            <pc:docMk/>
            <pc:sldMk cId="2309356943" sldId="287"/>
            <ac:spMk id="41" creationId="{BF0B3552-72DD-3F69-C1CD-A4074A77BE0C}"/>
          </ac:spMkLst>
        </pc:spChg>
        <pc:spChg chg="add del mod">
          <ac:chgData name="Sakchai Pratantip" userId="a2cfa384a3db52ba" providerId="LiveId" clId="{EC4AA5A2-2DA4-47CE-94A0-6746FE40809C}" dt="2022-10-01T03:35:17.875" v="566" actId="478"/>
          <ac:spMkLst>
            <pc:docMk/>
            <pc:sldMk cId="2309356943" sldId="287"/>
            <ac:spMk id="42" creationId="{AFAE14A7-C89D-4C9B-0238-65040E51C522}"/>
          </ac:spMkLst>
        </pc:spChg>
        <pc:spChg chg="add del mod">
          <ac:chgData name="Sakchai Pratantip" userId="a2cfa384a3db52ba" providerId="LiveId" clId="{EC4AA5A2-2DA4-47CE-94A0-6746FE40809C}" dt="2022-10-01T03:35:16.986" v="565" actId="478"/>
          <ac:spMkLst>
            <pc:docMk/>
            <pc:sldMk cId="2309356943" sldId="287"/>
            <ac:spMk id="43" creationId="{AEACDF5D-0DC0-0F71-9BB7-067A03D2256E}"/>
          </ac:spMkLst>
        </pc:spChg>
        <pc:spChg chg="add del mod">
          <ac:chgData name="Sakchai Pratantip" userId="a2cfa384a3db52ba" providerId="LiveId" clId="{EC4AA5A2-2DA4-47CE-94A0-6746FE40809C}" dt="2022-10-01T03:35:18.900" v="567" actId="478"/>
          <ac:spMkLst>
            <pc:docMk/>
            <pc:sldMk cId="2309356943" sldId="287"/>
            <ac:spMk id="44" creationId="{C175292E-DF06-59C6-02AB-F46214408F2B}"/>
          </ac:spMkLst>
        </pc:spChg>
        <pc:spChg chg="add mod">
          <ac:chgData name="Sakchai Pratantip" userId="a2cfa384a3db52ba" providerId="LiveId" clId="{EC4AA5A2-2DA4-47CE-94A0-6746FE40809C}" dt="2022-10-01T03:36:37.945" v="584" actId="2711"/>
          <ac:spMkLst>
            <pc:docMk/>
            <pc:sldMk cId="2309356943" sldId="287"/>
            <ac:spMk id="45" creationId="{7B135FC3-22C5-195E-E234-CCAF0D23133C}"/>
          </ac:spMkLst>
        </pc:spChg>
        <pc:picChg chg="add mod">
          <ac:chgData name="Sakchai Pratantip" userId="a2cfa384a3db52ba" providerId="LiveId" clId="{EC4AA5A2-2DA4-47CE-94A0-6746FE40809C}" dt="2022-10-01T03:33:39.728" v="527"/>
          <ac:picMkLst>
            <pc:docMk/>
            <pc:sldMk cId="2309356943" sldId="287"/>
            <ac:picMk id="12" creationId="{BA68B5FB-74CF-E396-6011-60C0C8AB3710}"/>
          </ac:picMkLst>
        </pc:picChg>
        <pc:picChg chg="add mod">
          <ac:chgData name="Sakchai Pratantip" userId="a2cfa384a3db52ba" providerId="LiveId" clId="{EC4AA5A2-2DA4-47CE-94A0-6746FE40809C}" dt="2022-10-01T03:33:39.728" v="527"/>
          <ac:picMkLst>
            <pc:docMk/>
            <pc:sldMk cId="2309356943" sldId="287"/>
            <ac:picMk id="13" creationId="{AAD34097-81CE-1690-2480-E7C7634DF185}"/>
          </ac:picMkLst>
        </pc:picChg>
        <pc:cxnChg chg="add mod">
          <ac:chgData name="Sakchai Pratantip" userId="a2cfa384a3db52ba" providerId="LiveId" clId="{EC4AA5A2-2DA4-47CE-94A0-6746FE40809C}" dt="2022-10-01T03:33:39.728" v="527"/>
          <ac:cxnSpMkLst>
            <pc:docMk/>
            <pc:sldMk cId="2309356943" sldId="287"/>
            <ac:cxnSpMk id="16" creationId="{931E002D-7334-C37A-212C-F0167B251C9A}"/>
          </ac:cxnSpMkLst>
        </pc:cxnChg>
        <pc:cxnChg chg="add mod">
          <ac:chgData name="Sakchai Pratantip" userId="a2cfa384a3db52ba" providerId="LiveId" clId="{EC4AA5A2-2DA4-47CE-94A0-6746FE40809C}" dt="2022-10-01T03:34:20.587" v="548" actId="478"/>
          <ac:cxnSpMkLst>
            <pc:docMk/>
            <pc:sldMk cId="2309356943" sldId="287"/>
            <ac:cxnSpMk id="17" creationId="{1BC8BF3C-4103-7C00-3D5F-29C8D24FABE5}"/>
          </ac:cxnSpMkLst>
        </pc:cxnChg>
        <pc:cxnChg chg="add del mod">
          <ac:chgData name="Sakchai Pratantip" userId="a2cfa384a3db52ba" providerId="LiveId" clId="{EC4AA5A2-2DA4-47CE-94A0-6746FE40809C}" dt="2022-10-01T03:34:17.199" v="545" actId="478"/>
          <ac:cxnSpMkLst>
            <pc:docMk/>
            <pc:sldMk cId="2309356943" sldId="287"/>
            <ac:cxnSpMk id="18" creationId="{BDE76159-59CA-3916-0B8C-74E4298F648F}"/>
          </ac:cxnSpMkLst>
        </pc:cxnChg>
        <pc:cxnChg chg="add del mod">
          <ac:chgData name="Sakchai Pratantip" userId="a2cfa384a3db52ba" providerId="LiveId" clId="{EC4AA5A2-2DA4-47CE-94A0-6746FE40809C}" dt="2022-10-01T03:34:09.942" v="538" actId="478"/>
          <ac:cxnSpMkLst>
            <pc:docMk/>
            <pc:sldMk cId="2309356943" sldId="287"/>
            <ac:cxnSpMk id="19" creationId="{5BA3DD86-7AB7-46AD-A246-11EA3DC46DF5}"/>
          </ac:cxnSpMkLst>
        </pc:cxnChg>
        <pc:cxnChg chg="add del mod">
          <ac:chgData name="Sakchai Pratantip" userId="a2cfa384a3db52ba" providerId="LiveId" clId="{EC4AA5A2-2DA4-47CE-94A0-6746FE40809C}" dt="2022-10-01T03:34:11.925" v="540" actId="478"/>
          <ac:cxnSpMkLst>
            <pc:docMk/>
            <pc:sldMk cId="2309356943" sldId="287"/>
            <ac:cxnSpMk id="20" creationId="{C194DA50-EF87-A3FC-571A-8C016DA25A86}"/>
          </ac:cxnSpMkLst>
        </pc:cxnChg>
        <pc:cxnChg chg="add del mod">
          <ac:chgData name="Sakchai Pratantip" userId="a2cfa384a3db52ba" providerId="LiveId" clId="{EC4AA5A2-2DA4-47CE-94A0-6746FE40809C}" dt="2022-10-01T03:34:10.889" v="539" actId="478"/>
          <ac:cxnSpMkLst>
            <pc:docMk/>
            <pc:sldMk cId="2309356943" sldId="287"/>
            <ac:cxnSpMk id="21" creationId="{4EA1C721-0000-3AAF-3690-79044B662A8A}"/>
          </ac:cxnSpMkLst>
        </pc:cxnChg>
        <pc:cxnChg chg="add del mod">
          <ac:chgData name="Sakchai Pratantip" userId="a2cfa384a3db52ba" providerId="LiveId" clId="{EC4AA5A2-2DA4-47CE-94A0-6746FE40809C}" dt="2022-10-01T03:34:12.904" v="541" actId="478"/>
          <ac:cxnSpMkLst>
            <pc:docMk/>
            <pc:sldMk cId="2309356943" sldId="287"/>
            <ac:cxnSpMk id="22" creationId="{D97782C3-A0BC-3EC2-13C9-4AC7DBE60DA9}"/>
          </ac:cxnSpMkLst>
        </pc:cxnChg>
        <pc:cxnChg chg="add del mod">
          <ac:chgData name="Sakchai Pratantip" userId="a2cfa384a3db52ba" providerId="LiveId" clId="{EC4AA5A2-2DA4-47CE-94A0-6746FE40809C}" dt="2022-10-01T03:34:13.780" v="542" actId="478"/>
          <ac:cxnSpMkLst>
            <pc:docMk/>
            <pc:sldMk cId="2309356943" sldId="287"/>
            <ac:cxnSpMk id="23" creationId="{CC7FA5A7-AFF2-66AB-4310-C89755CB6FBF}"/>
          </ac:cxnSpMkLst>
        </pc:cxnChg>
        <pc:cxnChg chg="add del mod">
          <ac:chgData name="Sakchai Pratantip" userId="a2cfa384a3db52ba" providerId="LiveId" clId="{EC4AA5A2-2DA4-47CE-94A0-6746FE40809C}" dt="2022-10-01T03:34:26.321" v="553" actId="478"/>
          <ac:cxnSpMkLst>
            <pc:docMk/>
            <pc:sldMk cId="2309356943" sldId="287"/>
            <ac:cxnSpMk id="24" creationId="{361A4A20-1FF5-4BFC-5755-50B2B6B280F1}"/>
          </ac:cxnSpMkLst>
        </pc:cxnChg>
        <pc:cxnChg chg="add del mod">
          <ac:chgData name="Sakchai Pratantip" userId="a2cfa384a3db52ba" providerId="LiveId" clId="{EC4AA5A2-2DA4-47CE-94A0-6746FE40809C}" dt="2022-10-01T03:34:23.565" v="550" actId="478"/>
          <ac:cxnSpMkLst>
            <pc:docMk/>
            <pc:sldMk cId="2309356943" sldId="287"/>
            <ac:cxnSpMk id="27" creationId="{A28CA736-AF12-6611-62A5-9AF6C96D8FDB}"/>
          </ac:cxnSpMkLst>
        </pc:cxnChg>
      </pc:sldChg>
      <pc:sldChg chg="addSp delSp modSp new mod ord modTransition">
        <pc:chgData name="Sakchai Pratantip" userId="a2cfa384a3db52ba" providerId="LiveId" clId="{EC4AA5A2-2DA4-47CE-94A0-6746FE40809C}" dt="2022-10-01T03:58:18.013" v="896"/>
        <pc:sldMkLst>
          <pc:docMk/>
          <pc:sldMk cId="937097447" sldId="288"/>
        </pc:sldMkLst>
        <pc:spChg chg="mod">
          <ac:chgData name="Sakchai Pratantip" userId="a2cfa384a3db52ba" providerId="LiveId" clId="{EC4AA5A2-2DA4-47CE-94A0-6746FE40809C}" dt="2022-10-01T03:42:34.111" v="670" actId="20577"/>
          <ac:spMkLst>
            <pc:docMk/>
            <pc:sldMk cId="937097447" sldId="288"/>
            <ac:spMk id="2" creationId="{39210F45-F21D-00F9-01BE-C902D5C8771E}"/>
          </ac:spMkLst>
        </pc:spChg>
        <pc:spChg chg="del">
          <ac:chgData name="Sakchai Pratantip" userId="a2cfa384a3db52ba" providerId="LiveId" clId="{EC4AA5A2-2DA4-47CE-94A0-6746FE40809C}" dt="2022-10-01T03:40:04.028" v="637" actId="478"/>
          <ac:spMkLst>
            <pc:docMk/>
            <pc:sldMk cId="937097447" sldId="288"/>
            <ac:spMk id="3" creationId="{2E77CDA4-220F-4758-B5D0-2D1039DFF5BF}"/>
          </ac:spMkLst>
        </pc:spChg>
        <pc:spChg chg="add del mod">
          <ac:chgData name="Sakchai Pratantip" userId="a2cfa384a3db52ba" providerId="LiveId" clId="{EC4AA5A2-2DA4-47CE-94A0-6746FE40809C}" dt="2022-10-01T03:40:24.204" v="640" actId="478"/>
          <ac:spMkLst>
            <pc:docMk/>
            <pc:sldMk cId="937097447" sldId="288"/>
            <ac:spMk id="4" creationId="{8A39E5CE-C6DC-1817-6910-F4EC382BD771}"/>
          </ac:spMkLst>
        </pc:spChg>
        <pc:spChg chg="add mod">
          <ac:chgData name="Sakchai Pratantip" userId="a2cfa384a3db52ba" providerId="LiveId" clId="{EC4AA5A2-2DA4-47CE-94A0-6746FE40809C}" dt="2022-10-01T03:40:12.777" v="638"/>
          <ac:spMkLst>
            <pc:docMk/>
            <pc:sldMk cId="937097447" sldId="288"/>
            <ac:spMk id="5" creationId="{4D4749D0-AF79-7DC1-1E18-FDDC6A3E8D5A}"/>
          </ac:spMkLst>
        </pc:spChg>
        <pc:spChg chg="add del mod">
          <ac:chgData name="Sakchai Pratantip" userId="a2cfa384a3db52ba" providerId="LiveId" clId="{EC4AA5A2-2DA4-47CE-94A0-6746FE40809C}" dt="2022-10-01T03:40:24.204" v="640" actId="478"/>
          <ac:spMkLst>
            <pc:docMk/>
            <pc:sldMk cId="937097447" sldId="288"/>
            <ac:spMk id="6" creationId="{FFF3AB7D-FAA7-7D6A-7D39-55F80AEA78AA}"/>
          </ac:spMkLst>
        </pc:spChg>
        <pc:spChg chg="add mod">
          <ac:chgData name="Sakchai Pratantip" userId="a2cfa384a3db52ba" providerId="LiveId" clId="{EC4AA5A2-2DA4-47CE-94A0-6746FE40809C}" dt="2022-10-01T03:40:12.777" v="638"/>
          <ac:spMkLst>
            <pc:docMk/>
            <pc:sldMk cId="937097447" sldId="288"/>
            <ac:spMk id="7" creationId="{83EE0E33-D7C2-24AF-A61A-B333DD34B946}"/>
          </ac:spMkLst>
        </pc:spChg>
        <pc:spChg chg="add del mod">
          <ac:chgData name="Sakchai Pratantip" userId="a2cfa384a3db52ba" providerId="LiveId" clId="{EC4AA5A2-2DA4-47CE-94A0-6746FE40809C}" dt="2022-10-01T03:40:24.204" v="640" actId="478"/>
          <ac:spMkLst>
            <pc:docMk/>
            <pc:sldMk cId="937097447" sldId="288"/>
            <ac:spMk id="10" creationId="{E6C6AF1C-C6BE-9428-E093-6998078DB317}"/>
          </ac:spMkLst>
        </pc:spChg>
        <pc:spChg chg="add mod">
          <ac:chgData name="Sakchai Pratantip" userId="a2cfa384a3db52ba" providerId="LiveId" clId="{EC4AA5A2-2DA4-47CE-94A0-6746FE40809C}" dt="2022-10-01T03:40:12.777" v="638"/>
          <ac:spMkLst>
            <pc:docMk/>
            <pc:sldMk cId="937097447" sldId="288"/>
            <ac:spMk id="11" creationId="{5AA640FE-FF60-22BD-91F3-06D093FC4876}"/>
          </ac:spMkLst>
        </pc:spChg>
        <pc:spChg chg="add mod">
          <ac:chgData name="Sakchai Pratantip" userId="a2cfa384a3db52ba" providerId="LiveId" clId="{EC4AA5A2-2DA4-47CE-94A0-6746FE40809C}" dt="2022-10-01T03:40:12.777" v="638"/>
          <ac:spMkLst>
            <pc:docMk/>
            <pc:sldMk cId="937097447" sldId="288"/>
            <ac:spMk id="14" creationId="{6ADE696D-0B94-890D-5653-55E5DFE817BC}"/>
          </ac:spMkLst>
        </pc:spChg>
        <pc:spChg chg="add del mod">
          <ac:chgData name="Sakchai Pratantip" userId="a2cfa384a3db52ba" providerId="LiveId" clId="{EC4AA5A2-2DA4-47CE-94A0-6746FE40809C}" dt="2022-10-01T03:40:24.204" v="640" actId="478"/>
          <ac:spMkLst>
            <pc:docMk/>
            <pc:sldMk cId="937097447" sldId="288"/>
            <ac:spMk id="15" creationId="{CC33323F-D4F5-D716-93FC-E0E1168AACB9}"/>
          </ac:spMkLst>
        </pc:spChg>
        <pc:spChg chg="add del mod">
          <ac:chgData name="Sakchai Pratantip" userId="a2cfa384a3db52ba" providerId="LiveId" clId="{EC4AA5A2-2DA4-47CE-94A0-6746FE40809C}" dt="2022-10-01T03:40:24.204" v="640" actId="478"/>
          <ac:spMkLst>
            <pc:docMk/>
            <pc:sldMk cId="937097447" sldId="288"/>
            <ac:spMk id="16" creationId="{D9239A76-9ED1-B261-A49C-ABA4A6479C83}"/>
          </ac:spMkLst>
        </pc:spChg>
        <pc:spChg chg="add del mod">
          <ac:chgData name="Sakchai Pratantip" userId="a2cfa384a3db52ba" providerId="LiveId" clId="{EC4AA5A2-2DA4-47CE-94A0-6746FE40809C}" dt="2022-10-01T03:40:29.742" v="643" actId="478"/>
          <ac:spMkLst>
            <pc:docMk/>
            <pc:sldMk cId="937097447" sldId="288"/>
            <ac:spMk id="17" creationId="{DF5D3368-1FC6-BF29-DEA7-BFAE558D4F43}"/>
          </ac:spMkLst>
        </pc:spChg>
        <pc:spChg chg="add del mod">
          <ac:chgData name="Sakchai Pratantip" userId="a2cfa384a3db52ba" providerId="LiveId" clId="{EC4AA5A2-2DA4-47CE-94A0-6746FE40809C}" dt="2022-10-01T03:40:29.742" v="643" actId="478"/>
          <ac:spMkLst>
            <pc:docMk/>
            <pc:sldMk cId="937097447" sldId="288"/>
            <ac:spMk id="18" creationId="{F527F199-1A09-C7F7-1EA3-CE35E6654972}"/>
          </ac:spMkLst>
        </pc:spChg>
        <pc:spChg chg="add del mod">
          <ac:chgData name="Sakchai Pratantip" userId="a2cfa384a3db52ba" providerId="LiveId" clId="{EC4AA5A2-2DA4-47CE-94A0-6746FE40809C}" dt="2022-10-01T03:40:32.011" v="644" actId="478"/>
          <ac:spMkLst>
            <pc:docMk/>
            <pc:sldMk cId="937097447" sldId="288"/>
            <ac:spMk id="19" creationId="{2A73471D-8563-32BC-D360-8A4D4148F625}"/>
          </ac:spMkLst>
        </pc:spChg>
        <pc:spChg chg="add del mod">
          <ac:chgData name="Sakchai Pratantip" userId="a2cfa384a3db52ba" providerId="LiveId" clId="{EC4AA5A2-2DA4-47CE-94A0-6746FE40809C}" dt="2022-10-01T03:40:18.822" v="639" actId="478"/>
          <ac:spMkLst>
            <pc:docMk/>
            <pc:sldMk cId="937097447" sldId="288"/>
            <ac:spMk id="20" creationId="{CD422A04-25E2-0878-CB34-7565D508CF41}"/>
          </ac:spMkLst>
        </pc:spChg>
        <pc:picChg chg="add del mod">
          <ac:chgData name="Sakchai Pratantip" userId="a2cfa384a3db52ba" providerId="LiveId" clId="{EC4AA5A2-2DA4-47CE-94A0-6746FE40809C}" dt="2022-10-01T03:40:24.204" v="640" actId="478"/>
          <ac:picMkLst>
            <pc:docMk/>
            <pc:sldMk cId="937097447" sldId="288"/>
            <ac:picMk id="8" creationId="{591733B4-EA3B-95D9-0E43-6F0E43DCA499}"/>
          </ac:picMkLst>
        </pc:picChg>
        <pc:picChg chg="add mod">
          <ac:chgData name="Sakchai Pratantip" userId="a2cfa384a3db52ba" providerId="LiveId" clId="{EC4AA5A2-2DA4-47CE-94A0-6746FE40809C}" dt="2022-10-01T03:40:12.777" v="638"/>
          <ac:picMkLst>
            <pc:docMk/>
            <pc:sldMk cId="937097447" sldId="288"/>
            <ac:picMk id="9" creationId="{A6088088-5FD7-9386-28A9-AFC9E0D108A1}"/>
          </ac:picMkLst>
        </pc:picChg>
        <pc:cxnChg chg="add del mod">
          <ac:chgData name="Sakchai Pratantip" userId="a2cfa384a3db52ba" providerId="LiveId" clId="{EC4AA5A2-2DA4-47CE-94A0-6746FE40809C}" dt="2022-10-01T03:40:24.204" v="640" actId="478"/>
          <ac:cxnSpMkLst>
            <pc:docMk/>
            <pc:sldMk cId="937097447" sldId="288"/>
            <ac:cxnSpMk id="12" creationId="{F24C11D0-E38A-566D-E9CD-5EC232A3C19D}"/>
          </ac:cxnSpMkLst>
        </pc:cxnChg>
        <pc:cxnChg chg="add del mod">
          <ac:chgData name="Sakchai Pratantip" userId="a2cfa384a3db52ba" providerId="LiveId" clId="{EC4AA5A2-2DA4-47CE-94A0-6746FE40809C}" dt="2022-10-01T03:40:24.204" v="640" actId="478"/>
          <ac:cxnSpMkLst>
            <pc:docMk/>
            <pc:sldMk cId="937097447" sldId="288"/>
            <ac:cxnSpMk id="13" creationId="{97910E09-017C-2DCD-5E64-E8E117889D5E}"/>
          </ac:cxnSpMkLst>
        </pc:cxnChg>
      </pc:sldChg>
      <pc:sldChg chg="modSp new mod modTransition">
        <pc:chgData name="Sakchai Pratantip" userId="a2cfa384a3db52ba" providerId="LiveId" clId="{EC4AA5A2-2DA4-47CE-94A0-6746FE40809C}" dt="2022-10-01T03:46:02.693" v="877"/>
        <pc:sldMkLst>
          <pc:docMk/>
          <pc:sldMk cId="2140819178" sldId="289"/>
        </pc:sldMkLst>
        <pc:spChg chg="mod">
          <ac:chgData name="Sakchai Pratantip" userId="a2cfa384a3db52ba" providerId="LiveId" clId="{EC4AA5A2-2DA4-47CE-94A0-6746FE40809C}" dt="2022-10-01T03:42:47.651" v="685" actId="20577"/>
          <ac:spMkLst>
            <pc:docMk/>
            <pc:sldMk cId="2140819178" sldId="289"/>
            <ac:spMk id="2" creationId="{95C8C872-643B-49C9-3C2D-FC74E51DE784}"/>
          </ac:spMkLst>
        </pc:spChg>
        <pc:spChg chg="mod">
          <ac:chgData name="Sakchai Pratantip" userId="a2cfa384a3db52ba" providerId="LiveId" clId="{EC4AA5A2-2DA4-47CE-94A0-6746FE40809C}" dt="2022-10-01T03:45:29.368" v="876" actId="20577"/>
          <ac:spMkLst>
            <pc:docMk/>
            <pc:sldMk cId="2140819178" sldId="289"/>
            <ac:spMk id="3" creationId="{0447B396-2FDE-EE4C-E19D-0859163321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4280" y="1673524"/>
            <a:ext cx="3900361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Clearnet, </a:t>
            </a:r>
            <a:r>
              <a:rPr lang="en-US" sz="4000" dirty="0" err="1"/>
              <a:t>LNbits</a:t>
            </a:r>
            <a:r>
              <a:rPr lang="en-US" sz="4000" dirty="0"/>
              <a:t> on VPS for LN Node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Teemie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C872-643B-49C9-3C2D-FC74E51D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B396-2FDE-EE4C-E19D-08591633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Lightning Node at Home</a:t>
            </a:r>
          </a:p>
          <a:p>
            <a:r>
              <a:rPr lang="en-US" dirty="0"/>
              <a:t>Program on desktop – putty, </a:t>
            </a:r>
            <a:r>
              <a:rPr lang="en-US" dirty="0" err="1"/>
              <a:t>puttygen</a:t>
            </a:r>
            <a:r>
              <a:rPr lang="en-US" dirty="0"/>
              <a:t>, </a:t>
            </a:r>
            <a:r>
              <a:rPr lang="en-US" dirty="0" err="1"/>
              <a:t>pscp</a:t>
            </a:r>
            <a:endParaRPr lang="en-US" dirty="0"/>
          </a:p>
          <a:p>
            <a:r>
              <a:rPr lang="en-US" dirty="0"/>
              <a:t>Cloud VPS with Public IP – Digital Ocean, </a:t>
            </a:r>
            <a:r>
              <a:rPr lang="en-US" dirty="0" err="1"/>
              <a:t>Lunanode</a:t>
            </a:r>
            <a:endParaRPr lang="en-US" dirty="0"/>
          </a:p>
          <a:p>
            <a:r>
              <a:rPr lang="en-US" dirty="0"/>
              <a:t>Domain name – duckdns.org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Topics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Why Clearnet &amp; VPS</a:t>
            </a:r>
          </a:p>
          <a:p>
            <a:r>
              <a:rPr lang="en-US" sz="2400" dirty="0"/>
              <a:t>4 Steps for Clearnet &amp; </a:t>
            </a:r>
            <a:r>
              <a:rPr lang="en-US" sz="2400" dirty="0" err="1"/>
              <a:t>LNbits</a:t>
            </a:r>
            <a:r>
              <a:rPr lang="en-US" sz="2400" dirty="0"/>
              <a:t> implementation</a:t>
            </a:r>
          </a:p>
          <a:p>
            <a:r>
              <a:rPr lang="en-US" sz="2400" dirty="0"/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7E1A-12CE-E1AD-F4B2-7C312917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Clearnet &amp; VPS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B296-A0A1-DC6F-2261-65E49C06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มีปัญหาการเชื่อมต่ออย่างมาก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โดนโจมตี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ช้า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ไม่เสถียร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Clearnet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มีข้อดีคือ เสถียรกว่า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tor,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เชื่อมต่อได้เร็ว แต่เปิดเผยตำแหน่งที่อยู่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Clearnet over VPS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ช่วยให้ปิดบังตำแหน่งที่อยู่ของ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6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A80D-31F4-8563-873A-6A48DD2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Connection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4C885-EC1A-07CF-841B-5A8B5A93A667}"/>
              </a:ext>
            </a:extLst>
          </p:cNvPr>
          <p:cNvSpPr/>
          <p:nvPr/>
        </p:nvSpPr>
        <p:spPr>
          <a:xfrm>
            <a:off x="157794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AD7A1C-3FA5-53F5-790F-B06693D04E4A}"/>
              </a:ext>
            </a:extLst>
          </p:cNvPr>
          <p:cNvSpPr/>
          <p:nvPr/>
        </p:nvSpPr>
        <p:spPr>
          <a:xfrm>
            <a:off x="760982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AF986E-6D3E-ABC6-2E6E-1C0A08DB922E}"/>
              </a:ext>
            </a:extLst>
          </p:cNvPr>
          <p:cNvSpPr/>
          <p:nvPr/>
        </p:nvSpPr>
        <p:spPr>
          <a:xfrm>
            <a:off x="2772566" y="2152874"/>
            <a:ext cx="2340208" cy="1721036"/>
          </a:xfrm>
          <a:prstGeom prst="roundRect">
            <a:avLst>
              <a:gd name="adj" fmla="val 9066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39ABC08-AA39-8D4F-BE79-BCDBD4D371C4}"/>
              </a:ext>
            </a:extLst>
          </p:cNvPr>
          <p:cNvSpPr/>
          <p:nvPr/>
        </p:nvSpPr>
        <p:spPr>
          <a:xfrm rot="16200000">
            <a:off x="6012426" y="1467469"/>
            <a:ext cx="609600" cy="30184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46C18-DFD6-9F42-84EA-CCA627C4FFEF}"/>
              </a:ext>
            </a:extLst>
          </p:cNvPr>
          <p:cNvSpPr/>
          <p:nvPr/>
        </p:nvSpPr>
        <p:spPr>
          <a:xfrm>
            <a:off x="3657599" y="4449205"/>
            <a:ext cx="1163817" cy="1325897"/>
          </a:xfrm>
          <a:prstGeom prst="roundRect">
            <a:avLst>
              <a:gd name="adj" fmla="val 9066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LNbits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EF98D2-35B5-B667-EB5C-0BA9C9972383}"/>
              </a:ext>
            </a:extLst>
          </p:cNvPr>
          <p:cNvSpPr/>
          <p:nvPr/>
        </p:nvSpPr>
        <p:spPr>
          <a:xfrm>
            <a:off x="2203552" y="4449205"/>
            <a:ext cx="775485" cy="1317349"/>
          </a:xfrm>
          <a:prstGeom prst="roundRect">
            <a:avLst>
              <a:gd name="adj" fmla="val 90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416FF-5E8F-55E9-4093-21446D6E9405}"/>
              </a:ext>
            </a:extLst>
          </p:cNvPr>
          <p:cNvSpPr txBox="1"/>
          <p:nvPr/>
        </p:nvSpPr>
        <p:spPr>
          <a:xfrm>
            <a:off x="2400875" y="630569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VPS at 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0C1AA-3060-69F4-C1C4-7272D986D952}"/>
              </a:ext>
            </a:extLst>
          </p:cNvPr>
          <p:cNvSpPr txBox="1"/>
          <p:nvPr/>
        </p:nvSpPr>
        <p:spPr>
          <a:xfrm>
            <a:off x="8426430" y="6301858"/>
            <a:ext cx="20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Node at Home</a:t>
            </a:r>
          </a:p>
        </p:txBody>
      </p:sp>
      <p:pic>
        <p:nvPicPr>
          <p:cNvPr id="17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95AD14E1-54F0-A0C0-FE6D-45DA10067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830562" y="2406447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5F844862-3746-822E-B74D-2FB2982CE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6835636" y="2447613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998AD0-B6BC-B9D8-4BCC-9C6F0A22953F}"/>
              </a:ext>
            </a:extLst>
          </p:cNvPr>
          <p:cNvSpPr txBox="1"/>
          <p:nvPr/>
        </p:nvSpPr>
        <p:spPr>
          <a:xfrm>
            <a:off x="185504" y="570562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5A6DA-8F27-8DAB-96AF-809423A505F2}"/>
              </a:ext>
            </a:extLst>
          </p:cNvPr>
          <p:cNvSpPr txBox="1"/>
          <p:nvPr/>
        </p:nvSpPr>
        <p:spPr>
          <a:xfrm>
            <a:off x="6200304" y="577448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95CDA5-82E2-BC23-5BF2-A9931DE38A77}"/>
              </a:ext>
            </a:extLst>
          </p:cNvPr>
          <p:cNvCxnSpPr>
            <a:cxnSpLocks/>
          </p:cNvCxnSpPr>
          <p:nvPr/>
        </p:nvCxnSpPr>
        <p:spPr>
          <a:xfrm>
            <a:off x="314632" y="2733370"/>
            <a:ext cx="2457934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E0EF96-A64B-7185-3AE7-CB876CAB6DB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3456" y="5107879"/>
            <a:ext cx="1820096" cy="1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43EC9A-7791-27B5-88AE-FD9EC8AC0A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67712" y="5107878"/>
            <a:ext cx="689887" cy="427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BF6D34-83F7-993B-1A9E-97B48E90832C}"/>
              </a:ext>
            </a:extLst>
          </p:cNvPr>
          <p:cNvCxnSpPr>
            <a:cxnSpLocks/>
          </p:cNvCxnSpPr>
          <p:nvPr/>
        </p:nvCxnSpPr>
        <p:spPr>
          <a:xfrm>
            <a:off x="2056785" y="3277243"/>
            <a:ext cx="689887" cy="427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FB85CA-A74D-C5CE-B8F1-357ABDD4CA7B}"/>
              </a:ext>
            </a:extLst>
          </p:cNvPr>
          <p:cNvCxnSpPr>
            <a:cxnSpLocks/>
          </p:cNvCxnSpPr>
          <p:nvPr/>
        </p:nvCxnSpPr>
        <p:spPr>
          <a:xfrm>
            <a:off x="2056785" y="3301502"/>
            <a:ext cx="0" cy="823128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0805F3-7B17-9855-D0EA-0F70C6384382}"/>
              </a:ext>
            </a:extLst>
          </p:cNvPr>
          <p:cNvCxnSpPr>
            <a:cxnSpLocks/>
          </p:cNvCxnSpPr>
          <p:nvPr/>
        </p:nvCxnSpPr>
        <p:spPr>
          <a:xfrm flipH="1">
            <a:off x="2056785" y="4131352"/>
            <a:ext cx="3055989" cy="944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A0297B-A99A-494A-72B3-33D5032A3C79}"/>
              </a:ext>
            </a:extLst>
          </p:cNvPr>
          <p:cNvCxnSpPr>
            <a:cxnSpLocks/>
          </p:cNvCxnSpPr>
          <p:nvPr/>
        </p:nvCxnSpPr>
        <p:spPr>
          <a:xfrm>
            <a:off x="5112774" y="4140798"/>
            <a:ext cx="0" cy="967080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41BAF-C532-4BE5-C93B-AACBD028CAC1}"/>
              </a:ext>
            </a:extLst>
          </p:cNvPr>
          <p:cNvCxnSpPr>
            <a:cxnSpLocks/>
          </p:cNvCxnSpPr>
          <p:nvPr/>
        </p:nvCxnSpPr>
        <p:spPr>
          <a:xfrm flipH="1">
            <a:off x="4821416" y="5107878"/>
            <a:ext cx="291358" cy="0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612388-6BE9-E503-E2C0-2C1EA13CA172}"/>
              </a:ext>
            </a:extLst>
          </p:cNvPr>
          <p:cNvCxnSpPr>
            <a:cxnSpLocks/>
          </p:cNvCxnSpPr>
          <p:nvPr/>
        </p:nvCxnSpPr>
        <p:spPr>
          <a:xfrm>
            <a:off x="4239507" y="2866106"/>
            <a:ext cx="4653640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9A047C-BFB1-D9D7-FBEF-437CFF31642A}"/>
              </a:ext>
            </a:extLst>
          </p:cNvPr>
          <p:cNvSpPr txBox="1"/>
          <p:nvPr/>
        </p:nvSpPr>
        <p:spPr>
          <a:xfrm>
            <a:off x="2798459" y="2145460"/>
            <a:ext cx="2314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OpenVPN Container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A00ADA-B103-03F0-BDB9-A06460B210E3}"/>
              </a:ext>
            </a:extLst>
          </p:cNvPr>
          <p:cNvSpPr/>
          <p:nvPr/>
        </p:nvSpPr>
        <p:spPr>
          <a:xfrm>
            <a:off x="2880904" y="2595808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port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62EDCA-0CDC-3BFA-3A3A-D20841CD12AA}"/>
              </a:ext>
            </a:extLst>
          </p:cNvPr>
          <p:cNvCxnSpPr>
            <a:cxnSpLocks/>
          </p:cNvCxnSpPr>
          <p:nvPr/>
        </p:nvCxnSpPr>
        <p:spPr>
          <a:xfrm flipV="1">
            <a:off x="4258022" y="3123549"/>
            <a:ext cx="4635125" cy="1825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911A961-EC93-2505-1252-FC94D2A9BA28}"/>
              </a:ext>
            </a:extLst>
          </p:cNvPr>
          <p:cNvSpPr/>
          <p:nvPr/>
        </p:nvSpPr>
        <p:spPr>
          <a:xfrm>
            <a:off x="8980334" y="2540216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7AA2C1-6A5F-BE7C-0F91-0E2CD1A57BE1}"/>
              </a:ext>
            </a:extLst>
          </p:cNvPr>
          <p:cNvSpPr txBox="1"/>
          <p:nvPr/>
        </p:nvSpPr>
        <p:spPr>
          <a:xfrm>
            <a:off x="2741540" y="4855076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456C4B-0021-64A5-54F7-9F1C81573399}"/>
              </a:ext>
            </a:extLst>
          </p:cNvPr>
          <p:cNvSpPr txBox="1"/>
          <p:nvPr/>
        </p:nvSpPr>
        <p:spPr>
          <a:xfrm>
            <a:off x="1807168" y="3000341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E3EA82-FA15-0C87-35DD-F926B3658C18}"/>
              </a:ext>
            </a:extLst>
          </p:cNvPr>
          <p:cNvSpPr txBox="1"/>
          <p:nvPr/>
        </p:nvSpPr>
        <p:spPr>
          <a:xfrm>
            <a:off x="1298785" y="484870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443,80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51C899-90C0-27D2-12C5-98963226F54B}"/>
              </a:ext>
            </a:extLst>
          </p:cNvPr>
          <p:cNvSpPr txBox="1"/>
          <p:nvPr/>
        </p:nvSpPr>
        <p:spPr>
          <a:xfrm>
            <a:off x="1805501" y="250598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732471-0AAA-6422-CCFE-0DFCA962BC38}"/>
              </a:ext>
            </a:extLst>
          </p:cNvPr>
          <p:cNvSpPr txBox="1"/>
          <p:nvPr/>
        </p:nvSpPr>
        <p:spPr>
          <a:xfrm>
            <a:off x="8189118" y="2406447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54C22F-426F-DAA4-BF3D-69421C433326}"/>
              </a:ext>
            </a:extLst>
          </p:cNvPr>
          <p:cNvSpPr txBox="1"/>
          <p:nvPr/>
        </p:nvSpPr>
        <p:spPr>
          <a:xfrm>
            <a:off x="8211577" y="3051772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D2F038-97A0-4F36-11A1-E2D50BDB07C8}"/>
              </a:ext>
            </a:extLst>
          </p:cNvPr>
          <p:cNvSpPr txBox="1"/>
          <p:nvPr/>
        </p:nvSpPr>
        <p:spPr>
          <a:xfrm>
            <a:off x="9271" y="2464649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LND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45983F-BF4E-3DBD-56BA-67100F28A0A7}"/>
              </a:ext>
            </a:extLst>
          </p:cNvPr>
          <p:cNvSpPr txBox="1"/>
          <p:nvPr/>
        </p:nvSpPr>
        <p:spPr>
          <a:xfrm>
            <a:off x="6527" y="4837593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LNbits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088A6-0F02-6DA7-C51C-A4F5C58A31B5}"/>
              </a:ext>
            </a:extLst>
          </p:cNvPr>
          <p:cNvSpPr txBox="1"/>
          <p:nvPr/>
        </p:nvSpPr>
        <p:spPr>
          <a:xfrm>
            <a:off x="5197074" y="2173375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IP: </a:t>
            </a:r>
          </a:p>
          <a:p>
            <a:pPr algn="ctr"/>
            <a:r>
              <a:rPr lang="en-US" sz="1400" dirty="0"/>
              <a:t>192.168.255.1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5A64C-CE7F-B203-0168-E54918C00084}"/>
              </a:ext>
            </a:extLst>
          </p:cNvPr>
          <p:cNvSpPr txBox="1"/>
          <p:nvPr/>
        </p:nvSpPr>
        <p:spPr>
          <a:xfrm>
            <a:off x="7498694" y="3228354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192.168.255.6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ED474-5DB0-8F4A-ADDC-4C482BB3945E}"/>
              </a:ext>
            </a:extLst>
          </p:cNvPr>
          <p:cNvSpPr txBox="1"/>
          <p:nvPr/>
        </p:nvSpPr>
        <p:spPr>
          <a:xfrm>
            <a:off x="-164912" y="38385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Public 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7AF1B-95DF-1167-8658-3946D50B869A}"/>
              </a:ext>
            </a:extLst>
          </p:cNvPr>
          <p:cNvSpPr txBox="1"/>
          <p:nvPr/>
        </p:nvSpPr>
        <p:spPr>
          <a:xfrm>
            <a:off x="5684948" y="28148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95736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0F45-F21D-00F9-01BE-C902D5C8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4749D0-AF79-7DC1-1E18-FDDC6A3E8D5A}"/>
              </a:ext>
            </a:extLst>
          </p:cNvPr>
          <p:cNvSpPr/>
          <p:nvPr/>
        </p:nvSpPr>
        <p:spPr>
          <a:xfrm>
            <a:off x="760982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E0E33-D7C2-24AF-A61A-B333DD34B946}"/>
              </a:ext>
            </a:extLst>
          </p:cNvPr>
          <p:cNvSpPr txBox="1"/>
          <p:nvPr/>
        </p:nvSpPr>
        <p:spPr>
          <a:xfrm>
            <a:off x="8426430" y="6301858"/>
            <a:ext cx="20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Node at Home</a:t>
            </a:r>
          </a:p>
        </p:txBody>
      </p:sp>
      <p:pic>
        <p:nvPicPr>
          <p:cNvPr id="9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A6088088-5FD7-9386-28A9-AFC9E0D10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6835636" y="2447613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A640FE-FF60-22BD-91F3-06D093FC4876}"/>
              </a:ext>
            </a:extLst>
          </p:cNvPr>
          <p:cNvSpPr txBox="1"/>
          <p:nvPr/>
        </p:nvSpPr>
        <p:spPr>
          <a:xfrm>
            <a:off x="6200304" y="577448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DE696D-0B94-890D-5653-55E5DFE817BC}"/>
              </a:ext>
            </a:extLst>
          </p:cNvPr>
          <p:cNvSpPr/>
          <p:nvPr/>
        </p:nvSpPr>
        <p:spPr>
          <a:xfrm>
            <a:off x="8980334" y="2540216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LND</a:t>
            </a:r>
          </a:p>
        </p:txBody>
      </p:sp>
    </p:spTree>
    <p:extLst>
      <p:ext uri="{BB962C8B-B14F-4D97-AF65-F5344CB8AC3E}">
        <p14:creationId xmlns:p14="http://schemas.microsoft.com/office/powerpoint/2010/main" val="93709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8BB1-F69D-E089-5E2F-867E4D21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Prepare VPS on Cloud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BBDACC-FE9A-EC14-E3A9-71B1FCB9C05F}"/>
              </a:ext>
            </a:extLst>
          </p:cNvPr>
          <p:cNvSpPr/>
          <p:nvPr/>
        </p:nvSpPr>
        <p:spPr>
          <a:xfrm>
            <a:off x="157794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96485F-BD21-E5E1-7A7D-52F13281260C}"/>
              </a:ext>
            </a:extLst>
          </p:cNvPr>
          <p:cNvSpPr/>
          <p:nvPr/>
        </p:nvSpPr>
        <p:spPr>
          <a:xfrm>
            <a:off x="760982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083CC-8B7F-DBDC-256D-6F463520763E}"/>
              </a:ext>
            </a:extLst>
          </p:cNvPr>
          <p:cNvSpPr txBox="1"/>
          <p:nvPr/>
        </p:nvSpPr>
        <p:spPr>
          <a:xfrm>
            <a:off x="2400875" y="630569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VPS at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054B7-EAB7-CEA1-77CB-EB520ECA9951}"/>
              </a:ext>
            </a:extLst>
          </p:cNvPr>
          <p:cNvSpPr txBox="1"/>
          <p:nvPr/>
        </p:nvSpPr>
        <p:spPr>
          <a:xfrm>
            <a:off x="8426430" y="6301858"/>
            <a:ext cx="20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Node at Home</a:t>
            </a:r>
          </a:p>
        </p:txBody>
      </p:sp>
      <p:pic>
        <p:nvPicPr>
          <p:cNvPr id="12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BA68B5FB-74CF-E396-6011-60C0C8AB3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830562" y="2406447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AAD34097-81CE-1690-2480-E7C7634D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6835636" y="2447613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259E77-B47B-6117-FBDD-985F87E0A0DD}"/>
              </a:ext>
            </a:extLst>
          </p:cNvPr>
          <p:cNvSpPr txBox="1"/>
          <p:nvPr/>
        </p:nvSpPr>
        <p:spPr>
          <a:xfrm>
            <a:off x="185504" y="570562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8AB15-9D97-B1B0-BBBE-4DDCE99F480D}"/>
              </a:ext>
            </a:extLst>
          </p:cNvPr>
          <p:cNvSpPr txBox="1"/>
          <p:nvPr/>
        </p:nvSpPr>
        <p:spPr>
          <a:xfrm>
            <a:off x="6200304" y="577448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E002D-7334-C37A-212C-F0167B251C9A}"/>
              </a:ext>
            </a:extLst>
          </p:cNvPr>
          <p:cNvCxnSpPr>
            <a:cxnSpLocks/>
          </p:cNvCxnSpPr>
          <p:nvPr/>
        </p:nvCxnSpPr>
        <p:spPr>
          <a:xfrm>
            <a:off x="314632" y="2733370"/>
            <a:ext cx="2457934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C8BF3C-4103-7C00-3D5F-29C8D24FABE5}"/>
              </a:ext>
            </a:extLst>
          </p:cNvPr>
          <p:cNvCxnSpPr>
            <a:cxnSpLocks/>
          </p:cNvCxnSpPr>
          <p:nvPr/>
        </p:nvCxnSpPr>
        <p:spPr>
          <a:xfrm>
            <a:off x="383456" y="5107879"/>
            <a:ext cx="1820096" cy="1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E3FD10-0879-5F91-1DA4-09670FC6E0AD}"/>
              </a:ext>
            </a:extLst>
          </p:cNvPr>
          <p:cNvSpPr/>
          <p:nvPr/>
        </p:nvSpPr>
        <p:spPr>
          <a:xfrm>
            <a:off x="8980334" y="2540216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88293-1EDF-2A95-BECD-1AA168DC0968}"/>
              </a:ext>
            </a:extLst>
          </p:cNvPr>
          <p:cNvSpPr txBox="1"/>
          <p:nvPr/>
        </p:nvSpPr>
        <p:spPr>
          <a:xfrm>
            <a:off x="1298785" y="484870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443,80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870A9-A94B-FECD-AEEA-86C1BE96E7F2}"/>
              </a:ext>
            </a:extLst>
          </p:cNvPr>
          <p:cNvSpPr txBox="1"/>
          <p:nvPr/>
        </p:nvSpPr>
        <p:spPr>
          <a:xfrm>
            <a:off x="1805501" y="250598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4EA5C6-0AB0-1DAB-08DC-43EC62278651}"/>
              </a:ext>
            </a:extLst>
          </p:cNvPr>
          <p:cNvSpPr txBox="1"/>
          <p:nvPr/>
        </p:nvSpPr>
        <p:spPr>
          <a:xfrm>
            <a:off x="9271" y="2464649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LND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F71E24-E486-3BB1-6AA1-FFB329D90E83}"/>
              </a:ext>
            </a:extLst>
          </p:cNvPr>
          <p:cNvSpPr txBox="1"/>
          <p:nvPr/>
        </p:nvSpPr>
        <p:spPr>
          <a:xfrm>
            <a:off x="6527" y="4837593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LNbits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2F1395-B114-BE5F-729C-879D34115B56}"/>
              </a:ext>
            </a:extLst>
          </p:cNvPr>
          <p:cNvSpPr txBox="1"/>
          <p:nvPr/>
        </p:nvSpPr>
        <p:spPr>
          <a:xfrm>
            <a:off x="-164912" y="38385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Public IP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135FC3-22C5-195E-E234-CCAF0D23133C}"/>
              </a:ext>
            </a:extLst>
          </p:cNvPr>
          <p:cNvSpPr/>
          <p:nvPr/>
        </p:nvSpPr>
        <p:spPr>
          <a:xfrm>
            <a:off x="1232971" y="1328228"/>
            <a:ext cx="689952" cy="674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badi" panose="020B0604020104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0935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CCC-A8BD-4C9D-594F-0E6EDC4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Tunneling by OpenVPN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16266-F262-2B8A-8595-2B0FB017C650}"/>
              </a:ext>
            </a:extLst>
          </p:cNvPr>
          <p:cNvSpPr/>
          <p:nvPr/>
        </p:nvSpPr>
        <p:spPr>
          <a:xfrm>
            <a:off x="157794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6DA26-366F-17E1-CEE6-8E66035FB8EA}"/>
              </a:ext>
            </a:extLst>
          </p:cNvPr>
          <p:cNvSpPr/>
          <p:nvPr/>
        </p:nvSpPr>
        <p:spPr>
          <a:xfrm>
            <a:off x="760982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610EE2-677B-81EE-0E46-92BF6D61B232}"/>
              </a:ext>
            </a:extLst>
          </p:cNvPr>
          <p:cNvSpPr/>
          <p:nvPr/>
        </p:nvSpPr>
        <p:spPr>
          <a:xfrm>
            <a:off x="2772566" y="2152874"/>
            <a:ext cx="2340208" cy="1721036"/>
          </a:xfrm>
          <a:prstGeom prst="roundRect">
            <a:avLst>
              <a:gd name="adj" fmla="val 9066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DB8612F-B34C-969E-9415-CFADB560A0BE}"/>
              </a:ext>
            </a:extLst>
          </p:cNvPr>
          <p:cNvSpPr/>
          <p:nvPr/>
        </p:nvSpPr>
        <p:spPr>
          <a:xfrm rot="16200000">
            <a:off x="6012426" y="1467469"/>
            <a:ext cx="609600" cy="30184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80FC1-9520-9346-41B6-97E80CAB76DA}"/>
              </a:ext>
            </a:extLst>
          </p:cNvPr>
          <p:cNvSpPr txBox="1"/>
          <p:nvPr/>
        </p:nvSpPr>
        <p:spPr>
          <a:xfrm>
            <a:off x="2400875" y="630569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VPS at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32A4B-081E-8FAB-AD5A-FEBEC22D18B1}"/>
              </a:ext>
            </a:extLst>
          </p:cNvPr>
          <p:cNvSpPr txBox="1"/>
          <p:nvPr/>
        </p:nvSpPr>
        <p:spPr>
          <a:xfrm>
            <a:off x="8426430" y="6301858"/>
            <a:ext cx="20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Node at Home</a:t>
            </a:r>
          </a:p>
        </p:txBody>
      </p:sp>
      <p:pic>
        <p:nvPicPr>
          <p:cNvPr id="12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D0C3158A-23F4-5A69-A158-34AA2700A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830562" y="2406447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407E2AD7-4249-8FA3-6982-D4A3A4010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6835636" y="2447613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FA324A-3211-6EB0-4F5B-17E01D0DFC9F}"/>
              </a:ext>
            </a:extLst>
          </p:cNvPr>
          <p:cNvSpPr txBox="1"/>
          <p:nvPr/>
        </p:nvSpPr>
        <p:spPr>
          <a:xfrm>
            <a:off x="185504" y="570562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FD650-B5ED-8EB8-8333-9A92408504D2}"/>
              </a:ext>
            </a:extLst>
          </p:cNvPr>
          <p:cNvSpPr txBox="1"/>
          <p:nvPr/>
        </p:nvSpPr>
        <p:spPr>
          <a:xfrm>
            <a:off x="6200304" y="577448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C9B219-7196-0C52-8173-9828DF9FBDA5}"/>
              </a:ext>
            </a:extLst>
          </p:cNvPr>
          <p:cNvCxnSpPr>
            <a:cxnSpLocks/>
          </p:cNvCxnSpPr>
          <p:nvPr/>
        </p:nvCxnSpPr>
        <p:spPr>
          <a:xfrm>
            <a:off x="314632" y="2733370"/>
            <a:ext cx="2457934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907DF0-BB93-9891-22CB-E9FACE731460}"/>
              </a:ext>
            </a:extLst>
          </p:cNvPr>
          <p:cNvCxnSpPr>
            <a:cxnSpLocks/>
          </p:cNvCxnSpPr>
          <p:nvPr/>
        </p:nvCxnSpPr>
        <p:spPr>
          <a:xfrm>
            <a:off x="383456" y="5107879"/>
            <a:ext cx="1820096" cy="1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124474-AFB6-9641-2054-18D1B41B9DF7}"/>
              </a:ext>
            </a:extLst>
          </p:cNvPr>
          <p:cNvCxnSpPr>
            <a:cxnSpLocks/>
          </p:cNvCxnSpPr>
          <p:nvPr/>
        </p:nvCxnSpPr>
        <p:spPr>
          <a:xfrm>
            <a:off x="2056785" y="3277243"/>
            <a:ext cx="689887" cy="427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407588-D190-E9E7-1226-26BEB1A7669D}"/>
              </a:ext>
            </a:extLst>
          </p:cNvPr>
          <p:cNvSpPr txBox="1"/>
          <p:nvPr/>
        </p:nvSpPr>
        <p:spPr>
          <a:xfrm>
            <a:off x="2798459" y="2145460"/>
            <a:ext cx="2314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OpenVPN 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131E35-2E5C-D2B5-F35D-B5DFF9ED3CE3}"/>
              </a:ext>
            </a:extLst>
          </p:cNvPr>
          <p:cNvSpPr/>
          <p:nvPr/>
        </p:nvSpPr>
        <p:spPr>
          <a:xfrm>
            <a:off x="2880904" y="2595808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port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B66F9-CB27-2D34-E263-0A8FDA7D84F3}"/>
              </a:ext>
            </a:extLst>
          </p:cNvPr>
          <p:cNvSpPr/>
          <p:nvPr/>
        </p:nvSpPr>
        <p:spPr>
          <a:xfrm>
            <a:off x="8980334" y="2540216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D9B10-3385-938F-00C8-13A5A67FC637}"/>
              </a:ext>
            </a:extLst>
          </p:cNvPr>
          <p:cNvSpPr txBox="1"/>
          <p:nvPr/>
        </p:nvSpPr>
        <p:spPr>
          <a:xfrm>
            <a:off x="1807168" y="3000341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82A4E-0A43-120C-BBD9-7D3B12DFD232}"/>
              </a:ext>
            </a:extLst>
          </p:cNvPr>
          <p:cNvSpPr txBox="1"/>
          <p:nvPr/>
        </p:nvSpPr>
        <p:spPr>
          <a:xfrm>
            <a:off x="1298785" y="484870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443,80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5344D-40B4-FC03-A4F9-D85EA22379F9}"/>
              </a:ext>
            </a:extLst>
          </p:cNvPr>
          <p:cNvSpPr txBox="1"/>
          <p:nvPr/>
        </p:nvSpPr>
        <p:spPr>
          <a:xfrm>
            <a:off x="1805501" y="250598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877202-A164-7B6E-9CEB-9DF41B3285C1}"/>
              </a:ext>
            </a:extLst>
          </p:cNvPr>
          <p:cNvSpPr txBox="1"/>
          <p:nvPr/>
        </p:nvSpPr>
        <p:spPr>
          <a:xfrm>
            <a:off x="9271" y="2464649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LND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848A91-346C-DE7C-F705-DE73D6BDAC55}"/>
              </a:ext>
            </a:extLst>
          </p:cNvPr>
          <p:cNvSpPr txBox="1"/>
          <p:nvPr/>
        </p:nvSpPr>
        <p:spPr>
          <a:xfrm>
            <a:off x="6527" y="4837593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LNbits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FE4FF-0A2A-8003-42DD-1DF0494B5877}"/>
              </a:ext>
            </a:extLst>
          </p:cNvPr>
          <p:cNvSpPr txBox="1"/>
          <p:nvPr/>
        </p:nvSpPr>
        <p:spPr>
          <a:xfrm>
            <a:off x="5197074" y="2173375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IP: </a:t>
            </a:r>
          </a:p>
          <a:p>
            <a:pPr algn="ctr"/>
            <a:r>
              <a:rPr lang="en-US" sz="1400" dirty="0"/>
              <a:t>192.168.255.1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9468F-3197-A2D9-1565-E38F7232FEE8}"/>
              </a:ext>
            </a:extLst>
          </p:cNvPr>
          <p:cNvSpPr txBox="1"/>
          <p:nvPr/>
        </p:nvSpPr>
        <p:spPr>
          <a:xfrm>
            <a:off x="7498694" y="3228354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192.168.255.6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F9EA4F-DFE1-DD87-7DFD-9754174D221A}"/>
              </a:ext>
            </a:extLst>
          </p:cNvPr>
          <p:cNvSpPr txBox="1"/>
          <p:nvPr/>
        </p:nvSpPr>
        <p:spPr>
          <a:xfrm>
            <a:off x="-164912" y="38385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Public 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496B11-1729-53DB-BDA8-B8642CFB85B7}"/>
              </a:ext>
            </a:extLst>
          </p:cNvPr>
          <p:cNvSpPr txBox="1"/>
          <p:nvPr/>
        </p:nvSpPr>
        <p:spPr>
          <a:xfrm>
            <a:off x="5684948" y="28148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tunnel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29581A-8E65-3725-AFE3-BB54DC3D2866}"/>
              </a:ext>
            </a:extLst>
          </p:cNvPr>
          <p:cNvSpPr/>
          <p:nvPr/>
        </p:nvSpPr>
        <p:spPr>
          <a:xfrm>
            <a:off x="6145684" y="1667847"/>
            <a:ext cx="689952" cy="674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badi" panose="020B0604020104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17636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508-4265-BD63-B23E-D8212685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Reconfigure and Restart LND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91369C-FEF2-C35C-4844-B2494A808E15}"/>
              </a:ext>
            </a:extLst>
          </p:cNvPr>
          <p:cNvSpPr/>
          <p:nvPr/>
        </p:nvSpPr>
        <p:spPr>
          <a:xfrm>
            <a:off x="157794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F76C1B-E85E-D490-CE32-229E3BEE7224}"/>
              </a:ext>
            </a:extLst>
          </p:cNvPr>
          <p:cNvSpPr/>
          <p:nvPr/>
        </p:nvSpPr>
        <p:spPr>
          <a:xfrm>
            <a:off x="760982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A78F05-C603-C9A0-6C05-B3F3D6B5800F}"/>
              </a:ext>
            </a:extLst>
          </p:cNvPr>
          <p:cNvSpPr/>
          <p:nvPr/>
        </p:nvSpPr>
        <p:spPr>
          <a:xfrm>
            <a:off x="2772566" y="2152874"/>
            <a:ext cx="2340208" cy="1721036"/>
          </a:xfrm>
          <a:prstGeom prst="roundRect">
            <a:avLst>
              <a:gd name="adj" fmla="val 9066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3203F5D-667C-C56F-F64F-D391ACB9DA49}"/>
              </a:ext>
            </a:extLst>
          </p:cNvPr>
          <p:cNvSpPr/>
          <p:nvPr/>
        </p:nvSpPr>
        <p:spPr>
          <a:xfrm rot="16200000">
            <a:off x="6012426" y="1467469"/>
            <a:ext cx="609600" cy="30184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0FD92-9659-31DE-A339-C8519C90A7C7}"/>
              </a:ext>
            </a:extLst>
          </p:cNvPr>
          <p:cNvSpPr txBox="1"/>
          <p:nvPr/>
        </p:nvSpPr>
        <p:spPr>
          <a:xfrm>
            <a:off x="2400875" y="630569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VPS at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1D962-1FC0-15E6-8D75-4E929291EA04}"/>
              </a:ext>
            </a:extLst>
          </p:cNvPr>
          <p:cNvSpPr txBox="1"/>
          <p:nvPr/>
        </p:nvSpPr>
        <p:spPr>
          <a:xfrm>
            <a:off x="8426430" y="6301858"/>
            <a:ext cx="20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Node at Home</a:t>
            </a:r>
          </a:p>
        </p:txBody>
      </p:sp>
      <p:pic>
        <p:nvPicPr>
          <p:cNvPr id="12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A7989283-FFEA-08F0-9CED-B93A59644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830562" y="2406447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5CDDC5EF-79CB-59C6-0695-B519AE47F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6835636" y="2447613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0D5BC6-BA53-4CC0-5525-53391DA8EC9C}"/>
              </a:ext>
            </a:extLst>
          </p:cNvPr>
          <p:cNvSpPr txBox="1"/>
          <p:nvPr/>
        </p:nvSpPr>
        <p:spPr>
          <a:xfrm>
            <a:off x="185504" y="570562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9B07C-E2B4-BE17-627C-5418723DE3E9}"/>
              </a:ext>
            </a:extLst>
          </p:cNvPr>
          <p:cNvSpPr txBox="1"/>
          <p:nvPr/>
        </p:nvSpPr>
        <p:spPr>
          <a:xfrm>
            <a:off x="6200304" y="577448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14992B-5142-7913-580B-8B555AD8BF0E}"/>
              </a:ext>
            </a:extLst>
          </p:cNvPr>
          <p:cNvCxnSpPr>
            <a:cxnSpLocks/>
          </p:cNvCxnSpPr>
          <p:nvPr/>
        </p:nvCxnSpPr>
        <p:spPr>
          <a:xfrm>
            <a:off x="314632" y="2733370"/>
            <a:ext cx="2457934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874E7A-3C2F-3E8F-CFF5-0D558D40EE0A}"/>
              </a:ext>
            </a:extLst>
          </p:cNvPr>
          <p:cNvCxnSpPr>
            <a:cxnSpLocks/>
          </p:cNvCxnSpPr>
          <p:nvPr/>
        </p:nvCxnSpPr>
        <p:spPr>
          <a:xfrm>
            <a:off x="383456" y="5107879"/>
            <a:ext cx="1820096" cy="1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A2A0B2-DDE3-FC0E-E3D5-E3DCF1371279}"/>
              </a:ext>
            </a:extLst>
          </p:cNvPr>
          <p:cNvCxnSpPr>
            <a:cxnSpLocks/>
          </p:cNvCxnSpPr>
          <p:nvPr/>
        </p:nvCxnSpPr>
        <p:spPr>
          <a:xfrm>
            <a:off x="2056785" y="3277243"/>
            <a:ext cx="689887" cy="427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C4996-5501-404D-F93E-478A9DE6AF94}"/>
              </a:ext>
            </a:extLst>
          </p:cNvPr>
          <p:cNvCxnSpPr>
            <a:cxnSpLocks/>
          </p:cNvCxnSpPr>
          <p:nvPr/>
        </p:nvCxnSpPr>
        <p:spPr>
          <a:xfrm>
            <a:off x="4239507" y="2866106"/>
            <a:ext cx="4653640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5209EB-321B-9F10-8983-B5AD087DD662}"/>
              </a:ext>
            </a:extLst>
          </p:cNvPr>
          <p:cNvSpPr txBox="1"/>
          <p:nvPr/>
        </p:nvSpPr>
        <p:spPr>
          <a:xfrm>
            <a:off x="2798459" y="2145460"/>
            <a:ext cx="2314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OpenVPN 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068772-4734-54F2-A0F1-D464AA061B13}"/>
              </a:ext>
            </a:extLst>
          </p:cNvPr>
          <p:cNvSpPr/>
          <p:nvPr/>
        </p:nvSpPr>
        <p:spPr>
          <a:xfrm>
            <a:off x="2880904" y="2595808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port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ADF79-37BA-0B73-8DA9-28E568E90893}"/>
              </a:ext>
            </a:extLst>
          </p:cNvPr>
          <p:cNvCxnSpPr>
            <a:cxnSpLocks/>
          </p:cNvCxnSpPr>
          <p:nvPr/>
        </p:nvCxnSpPr>
        <p:spPr>
          <a:xfrm flipV="1">
            <a:off x="4258022" y="3123549"/>
            <a:ext cx="4635125" cy="1825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B275A36-9DA6-FAFD-E5EA-6631277F1575}"/>
              </a:ext>
            </a:extLst>
          </p:cNvPr>
          <p:cNvSpPr/>
          <p:nvPr/>
        </p:nvSpPr>
        <p:spPr>
          <a:xfrm>
            <a:off x="8980334" y="2540216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D47DAA-341B-C31F-6CD7-8DA1AB10E4D2}"/>
              </a:ext>
            </a:extLst>
          </p:cNvPr>
          <p:cNvSpPr txBox="1"/>
          <p:nvPr/>
        </p:nvSpPr>
        <p:spPr>
          <a:xfrm>
            <a:off x="1807168" y="3000341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F4518-6258-D3AF-B4A1-018074068981}"/>
              </a:ext>
            </a:extLst>
          </p:cNvPr>
          <p:cNvSpPr txBox="1"/>
          <p:nvPr/>
        </p:nvSpPr>
        <p:spPr>
          <a:xfrm>
            <a:off x="1298785" y="484870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443,80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479921-D307-0044-DBFE-76EE4A0E7FCD}"/>
              </a:ext>
            </a:extLst>
          </p:cNvPr>
          <p:cNvSpPr txBox="1"/>
          <p:nvPr/>
        </p:nvSpPr>
        <p:spPr>
          <a:xfrm>
            <a:off x="1805501" y="250598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A29CE4-906D-30C2-34A9-23D2A09F7E7B}"/>
              </a:ext>
            </a:extLst>
          </p:cNvPr>
          <p:cNvSpPr txBox="1"/>
          <p:nvPr/>
        </p:nvSpPr>
        <p:spPr>
          <a:xfrm>
            <a:off x="8189118" y="2406447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860CEE-6DFD-5281-FC7E-5D38855E6913}"/>
              </a:ext>
            </a:extLst>
          </p:cNvPr>
          <p:cNvSpPr txBox="1"/>
          <p:nvPr/>
        </p:nvSpPr>
        <p:spPr>
          <a:xfrm>
            <a:off x="8211577" y="3051772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679415-E41D-0374-BAC8-10015143EEA9}"/>
              </a:ext>
            </a:extLst>
          </p:cNvPr>
          <p:cNvSpPr txBox="1"/>
          <p:nvPr/>
        </p:nvSpPr>
        <p:spPr>
          <a:xfrm>
            <a:off x="9271" y="2464649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LND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14D45C-D240-1831-2F1F-C08F73415CAB}"/>
              </a:ext>
            </a:extLst>
          </p:cNvPr>
          <p:cNvSpPr txBox="1"/>
          <p:nvPr/>
        </p:nvSpPr>
        <p:spPr>
          <a:xfrm>
            <a:off x="6527" y="4837593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LNbits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B0FE7-03D4-F6F0-D1A3-58105DB93B6B}"/>
              </a:ext>
            </a:extLst>
          </p:cNvPr>
          <p:cNvSpPr txBox="1"/>
          <p:nvPr/>
        </p:nvSpPr>
        <p:spPr>
          <a:xfrm>
            <a:off x="5197074" y="2173375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IP: </a:t>
            </a:r>
          </a:p>
          <a:p>
            <a:pPr algn="ctr"/>
            <a:r>
              <a:rPr lang="en-US" sz="1400" dirty="0"/>
              <a:t>192.168.255.1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4D678-0B31-7D14-1050-B5E75833DB4D}"/>
              </a:ext>
            </a:extLst>
          </p:cNvPr>
          <p:cNvSpPr txBox="1"/>
          <p:nvPr/>
        </p:nvSpPr>
        <p:spPr>
          <a:xfrm>
            <a:off x="7498694" y="3228354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192.168.255.6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961DC-879C-2733-81D9-7F081D05AE06}"/>
              </a:ext>
            </a:extLst>
          </p:cNvPr>
          <p:cNvSpPr txBox="1"/>
          <p:nvPr/>
        </p:nvSpPr>
        <p:spPr>
          <a:xfrm>
            <a:off x="-164912" y="38385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Public 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07160F-AF25-B426-A074-6EF418DF1FB1}"/>
              </a:ext>
            </a:extLst>
          </p:cNvPr>
          <p:cNvSpPr txBox="1"/>
          <p:nvPr/>
        </p:nvSpPr>
        <p:spPr>
          <a:xfrm>
            <a:off x="5684948" y="28148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tunnel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8640F5-1B4B-A72A-FB05-0F467B6FD7A7}"/>
              </a:ext>
            </a:extLst>
          </p:cNvPr>
          <p:cNvSpPr/>
          <p:nvPr/>
        </p:nvSpPr>
        <p:spPr>
          <a:xfrm>
            <a:off x="8930234" y="3536627"/>
            <a:ext cx="689952" cy="674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badi" panose="020B060402010402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97100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BC7B-79A8-C404-CC93-E939727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Install </a:t>
            </a:r>
            <a:r>
              <a:rPr lang="en-US" dirty="0" err="1"/>
              <a:t>LNbits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44CCE8-F0AD-0294-D24C-C8F28A7AF7F1}"/>
              </a:ext>
            </a:extLst>
          </p:cNvPr>
          <p:cNvSpPr/>
          <p:nvPr/>
        </p:nvSpPr>
        <p:spPr>
          <a:xfrm>
            <a:off x="157794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828AF-5567-9D97-71DE-9D9FA31EC7F1}"/>
              </a:ext>
            </a:extLst>
          </p:cNvPr>
          <p:cNvSpPr/>
          <p:nvPr/>
        </p:nvSpPr>
        <p:spPr>
          <a:xfrm>
            <a:off x="7609827" y="1990641"/>
            <a:ext cx="3714244" cy="4151214"/>
          </a:xfrm>
          <a:prstGeom prst="roundRect">
            <a:avLst>
              <a:gd name="adj" fmla="val 906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9E1083-AA80-EBA7-AE84-E006E7813563}"/>
              </a:ext>
            </a:extLst>
          </p:cNvPr>
          <p:cNvSpPr/>
          <p:nvPr/>
        </p:nvSpPr>
        <p:spPr>
          <a:xfrm>
            <a:off x="2772566" y="2152874"/>
            <a:ext cx="2340208" cy="1721036"/>
          </a:xfrm>
          <a:prstGeom prst="roundRect">
            <a:avLst>
              <a:gd name="adj" fmla="val 9066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BF455E4-1C82-D56A-B633-2B1C8635105A}"/>
              </a:ext>
            </a:extLst>
          </p:cNvPr>
          <p:cNvSpPr/>
          <p:nvPr/>
        </p:nvSpPr>
        <p:spPr>
          <a:xfrm rot="16200000">
            <a:off x="6012426" y="1467469"/>
            <a:ext cx="609600" cy="30184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C099EB-F03F-9EF9-0C54-18E2646E89C1}"/>
              </a:ext>
            </a:extLst>
          </p:cNvPr>
          <p:cNvSpPr/>
          <p:nvPr/>
        </p:nvSpPr>
        <p:spPr>
          <a:xfrm>
            <a:off x="3657599" y="4449205"/>
            <a:ext cx="1163817" cy="1325897"/>
          </a:xfrm>
          <a:prstGeom prst="roundRect">
            <a:avLst>
              <a:gd name="adj" fmla="val 9066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LNbits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F1C1F6-EB11-EF31-092C-DCC17466F670}"/>
              </a:ext>
            </a:extLst>
          </p:cNvPr>
          <p:cNvSpPr/>
          <p:nvPr/>
        </p:nvSpPr>
        <p:spPr>
          <a:xfrm>
            <a:off x="2203552" y="4449205"/>
            <a:ext cx="775485" cy="1317349"/>
          </a:xfrm>
          <a:prstGeom prst="roundRect">
            <a:avLst>
              <a:gd name="adj" fmla="val 90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E055-EDC2-59A0-FF2D-A67EB13CF52C}"/>
              </a:ext>
            </a:extLst>
          </p:cNvPr>
          <p:cNvSpPr txBox="1"/>
          <p:nvPr/>
        </p:nvSpPr>
        <p:spPr>
          <a:xfrm>
            <a:off x="2400875" y="630569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VPS at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9A389-5EFE-B816-1641-3B5E09A106BB}"/>
              </a:ext>
            </a:extLst>
          </p:cNvPr>
          <p:cNvSpPr txBox="1"/>
          <p:nvPr/>
        </p:nvSpPr>
        <p:spPr>
          <a:xfrm>
            <a:off x="8426430" y="6301858"/>
            <a:ext cx="20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Node at Home</a:t>
            </a:r>
          </a:p>
        </p:txBody>
      </p:sp>
      <p:pic>
        <p:nvPicPr>
          <p:cNvPr id="12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E7DDCFB3-F64E-4FC0-42C8-BF5010512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830562" y="2406447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a Firewall? Definition and How does it Works? ⚙️">
            <a:extLst>
              <a:ext uri="{FF2B5EF4-FFF2-40B4-BE49-F238E27FC236}">
                <a16:creationId xmlns:a16="http://schemas.microsoft.com/office/drawing/2014/main" id="{5787B65D-3AC7-064F-8996-5C66571F9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4" t="26291" r="37742" b="13925"/>
          <a:stretch/>
        </p:blipFill>
        <p:spPr bwMode="auto">
          <a:xfrm>
            <a:off x="6835636" y="2447613"/>
            <a:ext cx="567968" cy="32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E91A10-9A95-35E7-EF12-B3DDCC1731B3}"/>
              </a:ext>
            </a:extLst>
          </p:cNvPr>
          <p:cNvSpPr txBox="1"/>
          <p:nvPr/>
        </p:nvSpPr>
        <p:spPr>
          <a:xfrm>
            <a:off x="185504" y="5705629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D6959-5EE4-98B5-2CED-0C32CFD19E91}"/>
              </a:ext>
            </a:extLst>
          </p:cNvPr>
          <p:cNvSpPr txBox="1"/>
          <p:nvPr/>
        </p:nvSpPr>
        <p:spPr>
          <a:xfrm>
            <a:off x="6200304" y="5774483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Firewall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F9A74-87A2-0F70-317A-44BC63E07F11}"/>
              </a:ext>
            </a:extLst>
          </p:cNvPr>
          <p:cNvCxnSpPr>
            <a:cxnSpLocks/>
          </p:cNvCxnSpPr>
          <p:nvPr/>
        </p:nvCxnSpPr>
        <p:spPr>
          <a:xfrm>
            <a:off x="314632" y="2733370"/>
            <a:ext cx="2457934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E9FB34-0CCE-6D52-C244-0000D43C09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3456" y="5107879"/>
            <a:ext cx="1820096" cy="1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82B5-7EB8-8842-1752-9539D31133E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67712" y="5107878"/>
            <a:ext cx="689887" cy="427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7F949-23A1-F9AC-B950-5086E884D20E}"/>
              </a:ext>
            </a:extLst>
          </p:cNvPr>
          <p:cNvCxnSpPr>
            <a:cxnSpLocks/>
          </p:cNvCxnSpPr>
          <p:nvPr/>
        </p:nvCxnSpPr>
        <p:spPr>
          <a:xfrm>
            <a:off x="2056785" y="3277243"/>
            <a:ext cx="689887" cy="427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6E5995-2172-CF44-65EF-8EABE6C6BED2}"/>
              </a:ext>
            </a:extLst>
          </p:cNvPr>
          <p:cNvCxnSpPr>
            <a:cxnSpLocks/>
          </p:cNvCxnSpPr>
          <p:nvPr/>
        </p:nvCxnSpPr>
        <p:spPr>
          <a:xfrm>
            <a:off x="2056785" y="3301502"/>
            <a:ext cx="0" cy="823128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1E58B3-5812-9D16-05F0-6D1107641B01}"/>
              </a:ext>
            </a:extLst>
          </p:cNvPr>
          <p:cNvCxnSpPr>
            <a:cxnSpLocks/>
          </p:cNvCxnSpPr>
          <p:nvPr/>
        </p:nvCxnSpPr>
        <p:spPr>
          <a:xfrm flipH="1">
            <a:off x="2056785" y="4131352"/>
            <a:ext cx="3055989" cy="9446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0FF0CE-F237-38F6-337E-3388D11D27A6}"/>
              </a:ext>
            </a:extLst>
          </p:cNvPr>
          <p:cNvCxnSpPr>
            <a:cxnSpLocks/>
          </p:cNvCxnSpPr>
          <p:nvPr/>
        </p:nvCxnSpPr>
        <p:spPr>
          <a:xfrm>
            <a:off x="5112774" y="4140798"/>
            <a:ext cx="0" cy="967080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96621-64DF-2038-92B4-82CE9EA705B9}"/>
              </a:ext>
            </a:extLst>
          </p:cNvPr>
          <p:cNvCxnSpPr>
            <a:cxnSpLocks/>
          </p:cNvCxnSpPr>
          <p:nvPr/>
        </p:nvCxnSpPr>
        <p:spPr>
          <a:xfrm flipH="1">
            <a:off x="4821416" y="5107878"/>
            <a:ext cx="291358" cy="0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B3EF95-AB17-DB1D-FF62-5795377C2FDF}"/>
              </a:ext>
            </a:extLst>
          </p:cNvPr>
          <p:cNvCxnSpPr>
            <a:cxnSpLocks/>
          </p:cNvCxnSpPr>
          <p:nvPr/>
        </p:nvCxnSpPr>
        <p:spPr>
          <a:xfrm>
            <a:off x="4239507" y="2866106"/>
            <a:ext cx="4653640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A70160-B9BC-8770-367D-0229C71567BC}"/>
              </a:ext>
            </a:extLst>
          </p:cNvPr>
          <p:cNvSpPr txBox="1"/>
          <p:nvPr/>
        </p:nvSpPr>
        <p:spPr>
          <a:xfrm>
            <a:off x="2798459" y="2145460"/>
            <a:ext cx="2314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OpenVPN 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342B5E-A3CA-31D9-D953-A5A716385F0F}"/>
              </a:ext>
            </a:extLst>
          </p:cNvPr>
          <p:cNvSpPr/>
          <p:nvPr/>
        </p:nvSpPr>
        <p:spPr>
          <a:xfrm>
            <a:off x="2880904" y="2595808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port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349A5-2354-9893-66EE-80621D721E65}"/>
              </a:ext>
            </a:extLst>
          </p:cNvPr>
          <p:cNvCxnSpPr>
            <a:cxnSpLocks/>
          </p:cNvCxnSpPr>
          <p:nvPr/>
        </p:nvCxnSpPr>
        <p:spPr>
          <a:xfrm flipV="1">
            <a:off x="4258022" y="3123549"/>
            <a:ext cx="4635125" cy="1825"/>
          </a:xfrm>
          <a:prstGeom prst="straightConnector1">
            <a:avLst/>
          </a:prstGeom>
          <a:ln w="254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A91B3AC-3290-8CCA-EF8D-533DD0061325}"/>
              </a:ext>
            </a:extLst>
          </p:cNvPr>
          <p:cNvSpPr/>
          <p:nvPr/>
        </p:nvSpPr>
        <p:spPr>
          <a:xfrm>
            <a:off x="8980334" y="2540216"/>
            <a:ext cx="1379903" cy="9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674BD-2C94-CC2F-CCAB-412B99A8E481}"/>
              </a:ext>
            </a:extLst>
          </p:cNvPr>
          <p:cNvSpPr txBox="1"/>
          <p:nvPr/>
        </p:nvSpPr>
        <p:spPr>
          <a:xfrm>
            <a:off x="2741540" y="4855076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064C6-3AED-1F6E-09DD-0B42E0A49F07}"/>
              </a:ext>
            </a:extLst>
          </p:cNvPr>
          <p:cNvSpPr txBox="1"/>
          <p:nvPr/>
        </p:nvSpPr>
        <p:spPr>
          <a:xfrm>
            <a:off x="1807168" y="3000341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B31B8-85A8-8741-3D55-031DC35208F1}"/>
              </a:ext>
            </a:extLst>
          </p:cNvPr>
          <p:cNvSpPr txBox="1"/>
          <p:nvPr/>
        </p:nvSpPr>
        <p:spPr>
          <a:xfrm>
            <a:off x="1298785" y="484870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443,80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5676A0-FB09-3FD5-ACF1-E6F1765D320A}"/>
              </a:ext>
            </a:extLst>
          </p:cNvPr>
          <p:cNvSpPr txBox="1"/>
          <p:nvPr/>
        </p:nvSpPr>
        <p:spPr>
          <a:xfrm>
            <a:off x="1805501" y="2505989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E0771E-D28D-7DEC-DB7E-F9DDFA7DEE4B}"/>
              </a:ext>
            </a:extLst>
          </p:cNvPr>
          <p:cNvSpPr txBox="1"/>
          <p:nvPr/>
        </p:nvSpPr>
        <p:spPr>
          <a:xfrm>
            <a:off x="8189118" y="2406447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9735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55BA6C-0FC2-F54A-AB7C-F7C65526A469}"/>
              </a:ext>
            </a:extLst>
          </p:cNvPr>
          <p:cNvSpPr txBox="1"/>
          <p:nvPr/>
        </p:nvSpPr>
        <p:spPr>
          <a:xfrm>
            <a:off x="8211577" y="3051772"/>
            <a:ext cx="11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Port: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8080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2C276-39E3-7DED-9B8B-619309A7B767}"/>
              </a:ext>
            </a:extLst>
          </p:cNvPr>
          <p:cNvSpPr txBox="1"/>
          <p:nvPr/>
        </p:nvSpPr>
        <p:spPr>
          <a:xfrm>
            <a:off x="9271" y="2464649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LND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4F540-42FD-6AB3-37CB-0330DE2C5D28}"/>
              </a:ext>
            </a:extLst>
          </p:cNvPr>
          <p:cNvSpPr txBox="1"/>
          <p:nvPr/>
        </p:nvSpPr>
        <p:spPr>
          <a:xfrm>
            <a:off x="6527" y="4837593"/>
            <a:ext cx="904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LNbits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D94420-C177-D686-878B-79E7826A5828}"/>
              </a:ext>
            </a:extLst>
          </p:cNvPr>
          <p:cNvSpPr txBox="1"/>
          <p:nvPr/>
        </p:nvSpPr>
        <p:spPr>
          <a:xfrm>
            <a:off x="5197074" y="2173375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IP: </a:t>
            </a:r>
          </a:p>
          <a:p>
            <a:pPr algn="ctr"/>
            <a:r>
              <a:rPr lang="en-US" sz="1400" dirty="0"/>
              <a:t>192.168.255.1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932A9-9E52-D88B-BA10-C44E1C078065}"/>
              </a:ext>
            </a:extLst>
          </p:cNvPr>
          <p:cNvSpPr txBox="1"/>
          <p:nvPr/>
        </p:nvSpPr>
        <p:spPr>
          <a:xfrm>
            <a:off x="7498694" y="3228354"/>
            <a:ext cx="1225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192.168.255.6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CD964-22FB-3F60-DBE0-C4F787AD6113}"/>
              </a:ext>
            </a:extLst>
          </p:cNvPr>
          <p:cNvSpPr txBox="1"/>
          <p:nvPr/>
        </p:nvSpPr>
        <p:spPr>
          <a:xfrm>
            <a:off x="-164912" y="38385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Public 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ECA3B-9E6D-9A21-A28B-6C761A5E03BD}"/>
              </a:ext>
            </a:extLst>
          </p:cNvPr>
          <p:cNvSpPr txBox="1"/>
          <p:nvPr/>
        </p:nvSpPr>
        <p:spPr>
          <a:xfrm>
            <a:off x="5684948" y="2814843"/>
            <a:ext cx="122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tunnel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49E3E8-25E1-4C7B-CC8E-6A539540DEA8}"/>
              </a:ext>
            </a:extLst>
          </p:cNvPr>
          <p:cNvSpPr/>
          <p:nvPr/>
        </p:nvSpPr>
        <p:spPr>
          <a:xfrm>
            <a:off x="1663142" y="5840741"/>
            <a:ext cx="689952" cy="674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badi" panose="020B0604020104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06206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334</Words>
  <Application>Microsoft Office PowerPoint</Application>
  <PresentationFormat>Widescreen</PresentationFormat>
  <Paragraphs>155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Calibri</vt:lpstr>
      <vt:lpstr>Goudy Old Style</vt:lpstr>
      <vt:lpstr>Tahoma</vt:lpstr>
      <vt:lpstr>Wingdings 2</vt:lpstr>
      <vt:lpstr>SlateVTI</vt:lpstr>
      <vt:lpstr>Clearnet, LNbits on VPS for LN Node</vt:lpstr>
      <vt:lpstr>Topics</vt:lpstr>
      <vt:lpstr>Why Clearnet &amp; VPS</vt:lpstr>
      <vt:lpstr>Connection Diagram</vt:lpstr>
      <vt:lpstr>Starting Point</vt:lpstr>
      <vt:lpstr>1. Prepare VPS on Cloud</vt:lpstr>
      <vt:lpstr>2. Tunneling by OpenVPN</vt:lpstr>
      <vt:lpstr>3. Reconfigure and Restart LND</vt:lpstr>
      <vt:lpstr>4. Install LNbits</vt:lpstr>
      <vt:lpstr>Prerequisite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Clearnet, LNbits on VPS for LN Node</dc:title>
  <dc:creator>Sakchai Pratantip , SDC-Presale System</dc:creator>
  <cp:lastModifiedBy>Sakchai Pratantip , SDC-Presale System</cp:lastModifiedBy>
  <cp:revision>1</cp:revision>
  <dcterms:created xsi:type="dcterms:W3CDTF">2022-09-30T09:23:09Z</dcterms:created>
  <dcterms:modified xsi:type="dcterms:W3CDTF">2022-10-01T03:58:26Z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