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db6f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6cdb6f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6cdb6f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b6cdb6f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6cdb6fb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6cdb6fb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6cdb6fb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6cdb6fb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6cdb6fb3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6cdb6fb3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6cdb6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6cdb6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6cdb6f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6cdb6f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A/B Testing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ขวด Coke Zero แบบไหนที่คุณชอบกว่ากัน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2199900" cy="1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98275" y="298350"/>
            <a:ext cx="48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ขวด Coke Zero รูปแบบไหนที่คุณชอบมากกว่ากัน ? A ,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คุณเพศอะไร ? &gt; male, female,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คุณชอบดื่มน้ำอัดลมหรือไม่ ? &gt; ชอบ, ไม่ชอบ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00" y="1647525"/>
            <a:ext cx="3340026" cy="334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825" y="2011550"/>
            <a:ext cx="2611950" cy="26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39663" y="1348150"/>
            <a:ext cx="46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</a:t>
            </a:r>
            <a:endParaRPr b="1" sz="3000"/>
          </a:p>
        </p:txBody>
      </p:sp>
      <p:sp>
        <p:nvSpPr>
          <p:cNvPr id="65" name="Google Shape;65;p14"/>
          <p:cNvSpPr txBox="1"/>
          <p:nvPr/>
        </p:nvSpPr>
        <p:spPr>
          <a:xfrm>
            <a:off x="6257538" y="1348150"/>
            <a:ext cx="46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1725"/>
            <a:ext cx="8839200" cy="35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Goodness-of-fit Test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100" y="1223975"/>
            <a:ext cx="6219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of Homogeneity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25200" y="105097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เพศ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799800" y="1050963"/>
            <a:ext cx="21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ความชอบน้ำอัดลม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75" y="1515925"/>
            <a:ext cx="2657650" cy="35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6402" l="0" r="0" t="0"/>
          <a:stretch/>
        </p:blipFill>
        <p:spPr>
          <a:xfrm>
            <a:off x="5572725" y="1577500"/>
            <a:ext cx="2657650" cy="35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ขวดแบบใหม่มีความดึงดูดไม่ต่างกับขวดแบบเก่า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