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NOTICE BOARD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73671" y="5853953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</a:t>
            </a:r>
            <a:r>
              <a:rPr lang="en-IN" dirty="0" smtClean="0"/>
              <a:t>. By :- </a:t>
            </a:r>
            <a:r>
              <a:rPr lang="en-IN" dirty="0" err="1" smtClean="0"/>
              <a:t>Satyajeet</a:t>
            </a:r>
            <a:r>
              <a:rPr lang="en-IN" dirty="0" smtClean="0"/>
              <a:t> </a:t>
            </a:r>
            <a:r>
              <a:rPr lang="en-IN" dirty="0" smtClean="0"/>
              <a:t>Chourasia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25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9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0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1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5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5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4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4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188259"/>
            <a:ext cx="4168587" cy="821616"/>
          </a:xfrm>
        </p:spPr>
        <p:txBody>
          <a:bodyPr>
            <a:normAutofit/>
          </a:bodyPr>
          <a:lstStyle/>
          <a:p>
            <a:r>
              <a:rPr lang="en-IN" dirty="0" smtClean="0"/>
              <a:t>WELCOME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1616"/>
            <a:ext cx="12192000" cy="6036384"/>
          </a:xfrm>
        </p:spPr>
      </p:pic>
    </p:spTree>
    <p:extLst>
      <p:ext uri="{BB962C8B-B14F-4D97-AF65-F5344CB8AC3E}">
        <p14:creationId xmlns:p14="http://schemas.microsoft.com/office/powerpoint/2010/main" val="188602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3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270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</TotalTime>
  <Words>10</Words>
  <Application>Microsoft Office PowerPoint</Application>
  <PresentationFormat>Custom</PresentationFormat>
  <Paragraphs>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Basis</vt:lpstr>
      <vt:lpstr>NOTICE BOARD </vt:lpstr>
      <vt:lpstr>WELCOME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BOARD </dc:title>
  <dc:creator>satyajeet chourasia</dc:creator>
  <cp:lastModifiedBy>ismail - [2010]</cp:lastModifiedBy>
  <cp:revision>3</cp:revision>
  <dcterms:created xsi:type="dcterms:W3CDTF">2018-08-11T02:23:37Z</dcterms:created>
  <dcterms:modified xsi:type="dcterms:W3CDTF">2018-12-18T04:47:18Z</dcterms:modified>
</cp:coreProperties>
</file>