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51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13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15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5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9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7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5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5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5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3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7D8B-7380-45BA-AE51-E0639E27EC3E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2C2EDA2-71CF-4EAB-AFBB-C00CB8134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CF53-EDD6-4787-858D-D05767E94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HOSTEL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B0395-C7DD-4162-8FC4-321D150AC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TAKONDWA CHINKOMBERO</a:t>
            </a:r>
          </a:p>
          <a:p>
            <a:r>
              <a:rPr lang="en-US" dirty="0"/>
              <a:t>24311351011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1B5A-BACE-477A-BAA9-FCACC940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21A4-D6F6-459A-BFAD-3943B019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Prevents crashes from invalid inputs.</a:t>
            </a:r>
          </a:p>
          <a:p>
            <a:pPr marL="0" indent="0">
              <a:buNone/>
            </a:pPr>
            <a:r>
              <a:rPr lang="en-US" dirty="0"/>
              <a:t>HOW IT WORKS</a:t>
            </a:r>
          </a:p>
          <a:p>
            <a:r>
              <a:rPr lang="en-US" dirty="0"/>
              <a:t>Uses try…except blocks around all database operations.</a:t>
            </a:r>
          </a:p>
          <a:p>
            <a:r>
              <a:rPr lang="en-US" dirty="0"/>
              <a:t>Displays user-friendly error messages with messagebox.</a:t>
            </a:r>
          </a:p>
        </p:txBody>
      </p:sp>
    </p:spTree>
    <p:extLst>
      <p:ext uri="{BB962C8B-B14F-4D97-AF65-F5344CB8AC3E}">
        <p14:creationId xmlns:p14="http://schemas.microsoft.com/office/powerpoint/2010/main" val="85687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5358-1EBE-444A-94E8-33C0407A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818A-1348-47C4-A0D8-3414AB568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STYLE: Uses Tkinter’s ttk module for modern-looking widgets.</a:t>
            </a:r>
          </a:p>
          <a:p>
            <a:r>
              <a:rPr lang="en-US" dirty="0"/>
              <a:t>COLORS: Often uses a blue/light theme background with consistent fonts.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EBD7-3FC9-420D-9894-A73687F5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24F3-39C2-41ED-ABAA-89F41B36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Learned to build a functional GUI application with a real database backened.</a:t>
            </a:r>
          </a:p>
          <a:p>
            <a:r>
              <a:rPr lang="en-US" dirty="0"/>
              <a:t>Gained experience in modular programming, data handling, and exception control.</a:t>
            </a:r>
          </a:p>
          <a:p>
            <a:r>
              <a:rPr lang="en-US" dirty="0"/>
              <a:t>Future improvements could include email alerts, hostel fee tracking, and </a:t>
            </a:r>
            <a:r>
              <a:rPr lang="en-US"/>
              <a:t>biometric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F533-D180-48CC-9DF3-9A323942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6487-53FE-406D-A72B-4AB503252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Python based GUI application for managing hostel operations.</a:t>
            </a:r>
          </a:p>
          <a:p>
            <a:r>
              <a:rPr lang="en-US" dirty="0"/>
              <a:t>Automate tasks like student registration, room allocation, visitor logging, and leave tracking.</a:t>
            </a:r>
          </a:p>
          <a:p>
            <a:r>
              <a:rPr lang="en-US" dirty="0"/>
              <a:t>Implement CRUD operations using SQLite.</a:t>
            </a:r>
          </a:p>
          <a:p>
            <a:r>
              <a:rPr lang="en-US" dirty="0"/>
              <a:t>Ensure a user-friendly experience using Tkinter for the GUI.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19D5-D3AA-41F7-B550-52DC2C05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E40D-F50A-4713-8B81-1560CCC5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Restricts access to authorized users.</a:t>
            </a:r>
          </a:p>
          <a:p>
            <a:pPr marL="0" indent="0">
              <a:buNone/>
            </a:pPr>
            <a:r>
              <a:rPr lang="en-US" dirty="0"/>
              <a:t> HOW IT WORKS</a:t>
            </a:r>
          </a:p>
          <a:p>
            <a:r>
              <a:rPr lang="en-US" dirty="0"/>
              <a:t>A login.py file usually contains a login form using Tkinter.</a:t>
            </a:r>
          </a:p>
          <a:p>
            <a:r>
              <a:rPr lang="en-US" dirty="0"/>
              <a:t>Usernames and hashed passwords are stored stored in an SQLite database</a:t>
            </a:r>
          </a:p>
        </p:txBody>
      </p:sp>
    </p:spTree>
    <p:extLst>
      <p:ext uri="{BB962C8B-B14F-4D97-AF65-F5344CB8AC3E}">
        <p14:creationId xmlns:p14="http://schemas.microsoft.com/office/powerpoint/2010/main" val="146629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0CA6-52EA-4E3C-9402-9C480CF6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BOARD/ MAIN WINDOW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5AE8-1484-40ED-AB01-C9DF32B0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PURPOSE: Central place to access all hostel functions.</a:t>
            </a:r>
          </a:p>
          <a:p>
            <a:pPr marL="0" indent="0">
              <a:buNone/>
            </a:pPr>
            <a:r>
              <a:rPr lang="en-US" dirty="0"/>
              <a:t>HOW IT WORKS</a:t>
            </a:r>
          </a:p>
          <a:p>
            <a:r>
              <a:rPr lang="en-US" dirty="0"/>
              <a:t>After login, the main interface (often in dashboard. </a:t>
            </a:r>
            <a:r>
              <a:rPr lang="en-US" dirty="0" err="1"/>
              <a:t>py</a:t>
            </a:r>
            <a:r>
              <a:rPr lang="en-US" dirty="0"/>
              <a:t>) appears.</a:t>
            </a:r>
          </a:p>
          <a:p>
            <a:r>
              <a:rPr lang="en-US" dirty="0"/>
              <a:t>Contains buttons to access different features like: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Allocate room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Student 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Visitor log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Leave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In/out timing</a:t>
            </a:r>
          </a:p>
        </p:txBody>
      </p:sp>
    </p:spTree>
    <p:extLst>
      <p:ext uri="{BB962C8B-B14F-4D97-AF65-F5344CB8AC3E}">
        <p14:creationId xmlns:p14="http://schemas.microsoft.com/office/powerpoint/2010/main" val="80040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8D67-8705-4570-B3BE-E08E44A9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ROOM/ ADD STUDENT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D885-BFFC-44CA-9DF8-48E647BE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Assigns rooms and allows staff to add student details.</a:t>
            </a:r>
          </a:p>
          <a:p>
            <a:pPr marL="0" indent="0">
              <a:buNone/>
            </a:pPr>
            <a:r>
              <a:rPr lang="en-US" dirty="0"/>
              <a:t>HOW IT WORKS</a:t>
            </a:r>
          </a:p>
          <a:p>
            <a:r>
              <a:rPr lang="en-US" dirty="0"/>
              <a:t>Input fields collect name, room number, contact info.</a:t>
            </a:r>
          </a:p>
          <a:p>
            <a:r>
              <a:rPr lang="en-US" dirty="0"/>
              <a:t>Data is inserted into a students table in the SQLite database</a:t>
            </a:r>
          </a:p>
          <a:p>
            <a:r>
              <a:rPr lang="en-US" dirty="0"/>
              <a:t>It assigns room based on gender and displays room availability</a:t>
            </a:r>
          </a:p>
        </p:txBody>
      </p:sp>
    </p:spTree>
    <p:extLst>
      <p:ext uri="{BB962C8B-B14F-4D97-AF65-F5344CB8AC3E}">
        <p14:creationId xmlns:p14="http://schemas.microsoft.com/office/powerpoint/2010/main" val="25677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8258-17D6-4CDD-8908-267E97DB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STUDENT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CA51-0D8A-408B-8263-028A9FFD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Shows student details.</a:t>
            </a:r>
          </a:p>
          <a:p>
            <a:pPr marL="0" indent="0">
              <a:buNone/>
            </a:pPr>
            <a:r>
              <a:rPr lang="en-US" dirty="0"/>
              <a:t>HOW IT WORKS</a:t>
            </a:r>
          </a:p>
          <a:p>
            <a:r>
              <a:rPr lang="en-US" dirty="0"/>
              <a:t>User enters a student ID.</a:t>
            </a:r>
          </a:p>
          <a:p>
            <a:r>
              <a:rPr lang="en-US" dirty="0"/>
              <a:t>App fetches data from students table using SELECT query and displays it.</a:t>
            </a:r>
          </a:p>
        </p:txBody>
      </p:sp>
    </p:spTree>
    <p:extLst>
      <p:ext uri="{BB962C8B-B14F-4D97-AF65-F5344CB8AC3E}">
        <p14:creationId xmlns:p14="http://schemas.microsoft.com/office/powerpoint/2010/main" val="421303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C9C4CD-F641-4A08-B195-4123B698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85A0-2548-4A89-95AA-FCBAA01C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Records visitors for a student.</a:t>
            </a:r>
          </a:p>
          <a:p>
            <a:pPr marL="0" indent="0">
              <a:buNone/>
            </a:pPr>
            <a:r>
              <a:rPr lang="en-US" dirty="0"/>
              <a:t>HOW IT WORKS</a:t>
            </a:r>
          </a:p>
          <a:p>
            <a:r>
              <a:rPr lang="en-US" dirty="0"/>
              <a:t>User inputs visitor name and student ID.</a:t>
            </a:r>
          </a:p>
          <a:p>
            <a:r>
              <a:rPr lang="en-US" dirty="0"/>
              <a:t>The app logs this with current date/time into a visitors table.</a:t>
            </a:r>
          </a:p>
        </p:txBody>
      </p:sp>
    </p:spTree>
    <p:extLst>
      <p:ext uri="{BB962C8B-B14F-4D97-AF65-F5344CB8AC3E}">
        <p14:creationId xmlns:p14="http://schemas.microsoft.com/office/powerpoint/2010/main" val="401354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FB1E-1C19-4B4C-95C3-6B31E911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IN-TIME/ OUT- TIME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B760-EE0E-4349-9E00-190851EB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Tracks when students leave and return.</a:t>
            </a:r>
          </a:p>
          <a:p>
            <a:pPr marL="0" indent="0">
              <a:buNone/>
            </a:pPr>
            <a:r>
              <a:rPr lang="en-US" dirty="0"/>
              <a:t>HOW IT WORKS</a:t>
            </a:r>
          </a:p>
          <a:p>
            <a:r>
              <a:rPr lang="en-US" dirty="0"/>
              <a:t>Records student ID with a time stamp.</a:t>
            </a:r>
          </a:p>
          <a:p>
            <a:r>
              <a:rPr lang="en-US" dirty="0"/>
              <a:t>Two separate buttons: one for “in-time”, one for “out-time”.</a:t>
            </a:r>
          </a:p>
          <a:p>
            <a:r>
              <a:rPr lang="en-US" dirty="0"/>
              <a:t>Stored in inout table</a:t>
            </a:r>
          </a:p>
        </p:txBody>
      </p:sp>
    </p:spTree>
    <p:extLst>
      <p:ext uri="{BB962C8B-B14F-4D97-AF65-F5344CB8AC3E}">
        <p14:creationId xmlns:p14="http://schemas.microsoft.com/office/powerpoint/2010/main" val="291977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68D9-C12A-4C60-A128-5C832D72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LEAVE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ABCAE-CFDD-41BE-9338-B0285A28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Records students leave requests.</a:t>
            </a:r>
          </a:p>
          <a:p>
            <a:pPr marL="0" indent="0">
              <a:buNone/>
            </a:pPr>
            <a:r>
              <a:rPr lang="en-US" dirty="0"/>
              <a:t>HOW IT WORKS</a:t>
            </a:r>
          </a:p>
          <a:p>
            <a:r>
              <a:rPr lang="en-US" dirty="0"/>
              <a:t>Takes student ID, reason, from/to dates.</a:t>
            </a:r>
          </a:p>
          <a:p>
            <a:r>
              <a:rPr lang="en-US" dirty="0"/>
              <a:t>Stores in leave_app table in the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91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438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HOSTEL MANAGEMENT SYSTEM</vt:lpstr>
      <vt:lpstr>INTRODUCTION</vt:lpstr>
      <vt:lpstr>LOGIN SYSTEM</vt:lpstr>
      <vt:lpstr>DASH BOARD/ MAIN WINDOW  </vt:lpstr>
      <vt:lpstr>ALLOCATE ROOM/ ADD STUDENT</vt:lpstr>
      <vt:lpstr>VIEW STUDENT INFORMATION</vt:lpstr>
      <vt:lpstr>VISITOR MANAGEMENT</vt:lpstr>
      <vt:lpstr>IN-TIME/ OUT- TIME TRACKING</vt:lpstr>
      <vt:lpstr> LEAVE APPLICATION</vt:lpstr>
      <vt:lpstr>ERROR HANDLING</vt:lpstr>
      <vt:lpstr>GUI STYLING</vt:lpstr>
      <vt:lpstr>CONCLUSION AND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creator>t460s</dc:creator>
  <cp:lastModifiedBy>t460s</cp:lastModifiedBy>
  <cp:revision>3</cp:revision>
  <dcterms:created xsi:type="dcterms:W3CDTF">2025-05-07T09:07:21Z</dcterms:created>
  <dcterms:modified xsi:type="dcterms:W3CDTF">2025-05-12T10:54:36Z</dcterms:modified>
</cp:coreProperties>
</file>