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62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84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5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7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3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4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9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34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1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7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3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4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73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6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73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62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9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48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C636A9F-6AEF-4110-B713-2DDD70B848F1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505189-9142-4C4C-B488-01BF77B98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712" y="4605867"/>
            <a:ext cx="6400800" cy="194733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Olalere Taofeek </a:t>
            </a:r>
            <a:r>
              <a:rPr lang="en-US" sz="28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Abiodun</a:t>
            </a:r>
            <a:endParaRPr lang="en-US" sz="2800" b="1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300Level,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Department of Computer Science,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University of Ibadan.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21st October, 2017.</a:t>
            </a:r>
            <a:endParaRPr lang="en-US" b="1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12" y="1092200"/>
            <a:ext cx="9221788" cy="2514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WHY WEB DEVELOPMENT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70" b="97717" l="10000" r="90000">
                        <a14:foregroundMark x1="34348" y1="76256" x2="34348" y2="762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37" r="18271"/>
          <a:stretch/>
        </p:blipFill>
        <p:spPr>
          <a:xfrm>
            <a:off x="7683500" y="774700"/>
            <a:ext cx="30988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63023"/>
            <a:ext cx="10364451" cy="778483"/>
          </a:xfrm>
        </p:spPr>
        <p:txBody>
          <a:bodyPr/>
          <a:lstStyle/>
          <a:p>
            <a:r>
              <a:rPr lang="en-US" b="1" dirty="0" smtClean="0">
                <a:latin typeface="Kristen ITC" panose="03050502040202030202" pitchFamily="66" charset="0"/>
              </a:rPr>
              <a:t>Outline:</a:t>
            </a:r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774" y="877794"/>
            <a:ext cx="11023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Design and Web Development: </a:t>
            </a:r>
          </a:p>
          <a:p>
            <a:pPr marL="0" lvl="1">
              <a:lnSpc>
                <a:spcPct val="15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Definitions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Differences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Development Life Cycle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Design and Development Tools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Basic Principles of Effective Web Design and Development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I choose web development?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0" y="5372100"/>
            <a:ext cx="772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rabic Typesetting" panose="03020402040406030203" pitchFamily="66" charset="-78"/>
              </a:rPr>
              <a:t>INTRODUCTION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ungsuhChe" panose="02030609000101010101" pitchFamily="49" charset="-127"/>
              <a:ea typeface="GungsuhChe" panose="02030609000101010101" pitchFamily="49" charset="-127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73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444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Kristen ITC" panose="03050502040202030202" pitchFamily="66" charset="0"/>
              </a:rPr>
              <a:t>What is web: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Kristen ITC" panose="03050502040202030202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775" y="1532966"/>
            <a:ext cx="10623801" cy="426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Web</a:t>
            </a:r>
            <a:r>
              <a:rPr lang="en-US" sz="2800" dirty="0" smtClean="0"/>
              <a:t> is an abbreviation for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World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Wide</a:t>
            </a:r>
            <a:r>
              <a:rPr lang="en-US" sz="2800" b="1" dirty="0"/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Web (www)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2800" dirty="0" smtClean="0"/>
              <a:t> According to Wikipedia, It is </a:t>
            </a:r>
            <a:r>
              <a:rPr lang="en-US" sz="2800" dirty="0"/>
              <a:t>an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information space</a:t>
            </a:r>
            <a:r>
              <a:rPr lang="en-US" sz="2800" b="1" dirty="0"/>
              <a:t> </a:t>
            </a:r>
            <a:r>
              <a:rPr lang="en-US" sz="2800" dirty="0"/>
              <a:t>where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documents and other web resources</a:t>
            </a:r>
            <a:r>
              <a:rPr lang="en-US" sz="2800" b="1" dirty="0"/>
              <a:t>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identified</a:t>
            </a:r>
            <a:r>
              <a:rPr lang="en-US" sz="2800" dirty="0"/>
              <a:t> by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Uniform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Resource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Locators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interlinked</a:t>
            </a:r>
            <a:r>
              <a:rPr lang="en-US" sz="2800" dirty="0"/>
              <a:t> by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hypertext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links</a:t>
            </a:r>
            <a:r>
              <a:rPr lang="en-US" sz="2800" dirty="0"/>
              <a:t>, and can be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accessed</a:t>
            </a:r>
            <a:r>
              <a:rPr lang="en-US" sz="2800" dirty="0"/>
              <a:t> via the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Internet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9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8483"/>
          </a:xfrm>
        </p:spPr>
        <p:txBody>
          <a:bodyPr/>
          <a:lstStyle/>
          <a:p>
            <a:pPr algn="l"/>
            <a:r>
              <a:rPr lang="en-US" dirty="0" smtClean="0">
                <a:latin typeface="Kristen ITC" panose="03050502040202030202" pitchFamily="66" charset="0"/>
              </a:rPr>
              <a:t>what we’ll talk about…</a:t>
            </a:r>
            <a:endParaRPr lang="en-US" dirty="0">
              <a:latin typeface="Kristen ITC" panose="03050502040202030202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400" y="1739900"/>
            <a:ext cx="1102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Web Design and Web Development.</a:t>
            </a:r>
          </a:p>
          <a:p>
            <a:r>
              <a:rPr lang="en-US" dirty="0" smtClean="0"/>
              <a:t>Differences.</a:t>
            </a:r>
          </a:p>
          <a:p>
            <a:r>
              <a:rPr lang="en-US" dirty="0" smtClean="0"/>
              <a:t>Prerequisites </a:t>
            </a:r>
          </a:p>
          <a:p>
            <a:r>
              <a:rPr lang="en-US" dirty="0" smtClean="0"/>
              <a:t>Principles of Effective Web Designing and Development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105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GungsuhChe</vt:lpstr>
      <vt:lpstr>Arabic Typesetting</vt:lpstr>
      <vt:lpstr>Arial</vt:lpstr>
      <vt:lpstr>Arial Black</vt:lpstr>
      <vt:lpstr>Book Antiqua</vt:lpstr>
      <vt:lpstr>Century Gothic</vt:lpstr>
      <vt:lpstr>Kristen ITC</vt:lpstr>
      <vt:lpstr>Segoe Print</vt:lpstr>
      <vt:lpstr>Tahoma</vt:lpstr>
      <vt:lpstr>Tw Cen MT</vt:lpstr>
      <vt:lpstr>Wingdings</vt:lpstr>
      <vt:lpstr>Wingdings 3</vt:lpstr>
      <vt:lpstr>Slice</vt:lpstr>
      <vt:lpstr>Droplet</vt:lpstr>
      <vt:lpstr>WHY WEB DEVELOPMENT</vt:lpstr>
      <vt:lpstr>Outline:</vt:lpstr>
      <vt:lpstr>PowerPoint Presentation</vt:lpstr>
      <vt:lpstr>What is web:</vt:lpstr>
      <vt:lpstr>what we’ll talk about…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WEB DEVELOPMENT?</dc:title>
  <dc:creator>Taofeek Olalere</dc:creator>
  <cp:lastModifiedBy>Taofeek Olalere</cp:lastModifiedBy>
  <cp:revision>8</cp:revision>
  <dcterms:created xsi:type="dcterms:W3CDTF">2017-10-20T16:44:18Z</dcterms:created>
  <dcterms:modified xsi:type="dcterms:W3CDTF">2017-10-20T19:18:56Z</dcterms:modified>
</cp:coreProperties>
</file>