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1_0/doc/html/string_algo/quickref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incubator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heboostcpplibraries.com/" TargetMode="External"/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galizeadulthood.wordpress.com/2009/07/04/c-unit-tests-with-boost-test-part-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C++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98196" cy="3416300"/>
          </a:xfrm>
        </p:spPr>
        <p:txBody>
          <a:bodyPr/>
          <a:lstStyle/>
          <a:p>
            <a:r>
              <a:rPr lang="en-US" dirty="0" smtClean="0"/>
              <a:t>Simple Data Structure</a:t>
            </a:r>
          </a:p>
          <a:p>
            <a:r>
              <a:rPr lang="en-US" dirty="0" smtClean="0"/>
              <a:t>Specify the maximum size</a:t>
            </a:r>
          </a:p>
          <a:p>
            <a:r>
              <a:rPr lang="en-US" dirty="0" smtClean="0"/>
              <a:t>Add values</a:t>
            </a:r>
          </a:p>
          <a:p>
            <a:pPr lvl="1"/>
            <a:r>
              <a:rPr lang="en-US" dirty="0" smtClean="0"/>
              <a:t>Overwrite if buffer is full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1300" y="2183686"/>
            <a:ext cx="560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circular_buffer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Splits a string into tokens</a:t>
            </a:r>
          </a:p>
          <a:p>
            <a:pPr lvl="1"/>
            <a:r>
              <a:rPr lang="en-US" sz="1800" dirty="0" smtClean="0"/>
              <a:t>Words from a sentence</a:t>
            </a:r>
          </a:p>
          <a:p>
            <a:pPr lvl="1"/>
            <a:r>
              <a:rPr lang="en-US" sz="1800" dirty="0" smtClean="0"/>
              <a:t>Values from a CSV line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075" y="2743200"/>
            <a:ext cx="7529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tokens(input);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tokens.begin(); t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tokens.end(); t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==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This_is_a_test_ish_line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Change Case</a:t>
            </a:r>
          </a:p>
          <a:p>
            <a:r>
              <a:rPr lang="en-US" dirty="0" smtClean="0"/>
              <a:t>Trim Space</a:t>
            </a:r>
          </a:p>
          <a:p>
            <a:r>
              <a:rPr lang="en-US" dirty="0" smtClean="0"/>
              <a:t>String contains another</a:t>
            </a:r>
          </a:p>
          <a:p>
            <a:r>
              <a:rPr lang="en-US" dirty="0" smtClean="0"/>
              <a:t>Find a substring</a:t>
            </a:r>
          </a:p>
          <a:p>
            <a:r>
              <a:rPr lang="en-US" dirty="0" smtClean="0"/>
              <a:t>Replace/Erase substring</a:t>
            </a:r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…More</a:t>
            </a:r>
          </a:p>
          <a:p>
            <a:r>
              <a:rPr lang="en-US" dirty="0" smtClean="0"/>
              <a:t>The quick-reference page has a </a:t>
            </a:r>
            <a:r>
              <a:rPr lang="en-US" dirty="0"/>
              <a:t>great list: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www.boost.org/doc/libs/1_61_0/doc/html/string_algo/quickref.html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1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Function - Replacement for C-style function pointers</a:t>
            </a:r>
          </a:p>
          <a:p>
            <a:r>
              <a:rPr lang="en-US" dirty="0" smtClean="0"/>
              <a:t>Compatible with</a:t>
            </a:r>
          </a:p>
          <a:p>
            <a:pPr lvl="1"/>
            <a:r>
              <a:rPr lang="en-US" dirty="0" smtClean="0"/>
              <a:t>C-Style function pointer</a:t>
            </a:r>
          </a:p>
          <a:p>
            <a:pPr lvl="1"/>
            <a:r>
              <a:rPr lang="en-US" dirty="0" smtClean="0"/>
              <a:t>C++ Function Object (Callable)</a:t>
            </a:r>
          </a:p>
          <a:p>
            <a:pPr lvl="1"/>
            <a:r>
              <a:rPr lang="en-US" dirty="0" err="1" smtClean="0"/>
              <a:t>Bind’ed</a:t>
            </a:r>
            <a:r>
              <a:rPr lang="en-US" dirty="0" smtClean="0"/>
              <a:t> member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Bind – allows a member function to be called like a free function</a:t>
            </a:r>
          </a:p>
          <a:p>
            <a:r>
              <a:rPr lang="en-US" dirty="0" smtClean="0"/>
              <a:t>Both have corresponding elements in C++11, but the syntax differs.</a:t>
            </a:r>
          </a:p>
        </p:txBody>
      </p:sp>
    </p:spTree>
    <p:extLst>
      <p:ext uri="{BB962C8B-B14F-4D97-AF65-F5344CB8AC3E}">
        <p14:creationId xmlns:p14="http://schemas.microsoft.com/office/powerpoint/2010/main" val="6960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(or Synchronous)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Cross Platform</a:t>
            </a:r>
          </a:p>
          <a:p>
            <a:r>
              <a:rPr lang="en-US" dirty="0" smtClean="0"/>
              <a:t>Net: TCP, UDP, ICMP</a:t>
            </a:r>
          </a:p>
          <a:p>
            <a:r>
              <a:rPr lang="en-US" dirty="0" smtClean="0"/>
              <a:t>Serial Port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Unix Specific: Sockets, File Descriptors</a:t>
            </a:r>
          </a:p>
          <a:p>
            <a:r>
              <a:rPr lang="en-US" dirty="0" smtClean="0"/>
              <a:t>Windows Specific: Stream, Random, Object Handles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3150"/>
            <a:ext cx="8825659" cy="4286250"/>
          </a:xfrm>
        </p:spPr>
        <p:txBody>
          <a:bodyPr>
            <a:normAutofit/>
          </a:bodyPr>
          <a:lstStyle/>
          <a:p>
            <a:r>
              <a:rPr lang="en-US" dirty="0" smtClean="0"/>
              <a:t>Work with the files/directories accessible to the system</a:t>
            </a:r>
          </a:p>
          <a:p>
            <a:pPr lvl="1"/>
            <a:r>
              <a:rPr lang="en-US" dirty="0" smtClean="0"/>
              <a:t>Will be in C++17</a:t>
            </a:r>
          </a:p>
          <a:p>
            <a:r>
              <a:rPr lang="en-US" dirty="0" smtClean="0"/>
              <a:t>Paths – create to any file directory</a:t>
            </a:r>
          </a:p>
          <a:p>
            <a:pPr lvl="1"/>
            <a:r>
              <a:rPr lang="en-US" dirty="0" smtClean="0"/>
              <a:t>Absolute </a:t>
            </a:r>
            <a:r>
              <a:rPr lang="en-US" dirty="0" smtClean="0"/>
              <a:t>or relative</a:t>
            </a:r>
          </a:p>
          <a:p>
            <a:pPr lvl="1"/>
            <a:r>
              <a:rPr lang="en-US" dirty="0" smtClean="0"/>
              <a:t>Get parts of path (root, stem, extension,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Determine </a:t>
            </a:r>
            <a:r>
              <a:rPr lang="en-US" dirty="0" smtClean="0"/>
              <a:t>if path is file, directory, or link</a:t>
            </a:r>
          </a:p>
          <a:p>
            <a:r>
              <a:rPr lang="en-US" dirty="0" smtClean="0"/>
              <a:t>File status: permissions, size, read/write times</a:t>
            </a:r>
          </a:p>
          <a:p>
            <a:r>
              <a:rPr lang="en-US" dirty="0" smtClean="0"/>
              <a:t>Manipulate</a:t>
            </a:r>
          </a:p>
          <a:p>
            <a:pPr lvl="1"/>
            <a:r>
              <a:rPr lang="en-US" dirty="0" smtClean="0"/>
              <a:t>Create (</a:t>
            </a:r>
            <a:r>
              <a:rPr lang="en-US" dirty="0" err="1" smtClean="0"/>
              <a:t>dirs</a:t>
            </a:r>
            <a:r>
              <a:rPr lang="en-US" dirty="0" smtClean="0"/>
              <a:t>), copy, rename, remove</a:t>
            </a:r>
          </a:p>
          <a:p>
            <a:r>
              <a:rPr lang="en-US" dirty="0" err="1" smtClean="0"/>
              <a:t>Symlinks</a:t>
            </a:r>
            <a:r>
              <a:rPr lang="en-US" dirty="0" smtClean="0"/>
              <a:t>/</a:t>
            </a:r>
            <a:r>
              <a:rPr lang="en-US" dirty="0" err="1" smtClean="0"/>
              <a:t>hardlinks</a:t>
            </a:r>
            <a:r>
              <a:rPr lang="en-US" dirty="0" smtClean="0"/>
              <a:t> (if supported)</a:t>
            </a:r>
          </a:p>
          <a:p>
            <a:r>
              <a:rPr lang="en-US" dirty="0" smtClean="0"/>
              <a:t>Iterate directory contents (recursive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between big and little</a:t>
            </a:r>
          </a:p>
          <a:p>
            <a:r>
              <a:rPr lang="en-US" dirty="0"/>
              <a:t>Automatically detects native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Functions for conversion</a:t>
            </a:r>
          </a:p>
          <a:p>
            <a:pPr lvl="1"/>
            <a:r>
              <a:rPr lang="en-US" dirty="0" err="1" smtClean="0"/>
              <a:t>native_to_big</a:t>
            </a:r>
            <a:r>
              <a:rPr lang="en-US" dirty="0" smtClean="0"/>
              <a:t>(value), </a:t>
            </a:r>
            <a:r>
              <a:rPr lang="en-US" dirty="0" err="1" smtClean="0"/>
              <a:t>big_to_native</a:t>
            </a:r>
            <a:r>
              <a:rPr lang="en-US" dirty="0" smtClean="0"/>
              <a:t>(value)</a:t>
            </a:r>
          </a:p>
          <a:p>
            <a:r>
              <a:rPr lang="en-US" dirty="0" smtClean="0"/>
              <a:t>Data types for local storage</a:t>
            </a:r>
          </a:p>
          <a:p>
            <a:pPr lvl="1"/>
            <a:r>
              <a:rPr lang="en-US" dirty="0" smtClean="0"/>
              <a:t>E.g. use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big_int32_t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my_val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= 0x01020304;</a:t>
            </a:r>
            <a:r>
              <a:rPr lang="en-US" dirty="0" smtClean="0"/>
              <a:t> to store as 0x04030201 in memory, on a little endian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/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 matches C++11’s </a:t>
            </a:r>
            <a:r>
              <a:rPr lang="en-US" dirty="0" err="1" smtClean="0"/>
              <a:t>Chrono</a:t>
            </a:r>
            <a:r>
              <a:rPr lang="en-US" dirty="0"/>
              <a:t> (VS 2012, GCC 4.7) </a:t>
            </a:r>
            <a:endParaRPr lang="en-US" dirty="0" smtClean="0"/>
          </a:p>
          <a:p>
            <a:pPr lvl="1"/>
            <a:r>
              <a:rPr lang="en-US" dirty="0" smtClean="0"/>
              <a:t>Clock, </a:t>
            </a:r>
            <a:r>
              <a:rPr lang="en-US" dirty="0" err="1" smtClean="0"/>
              <a:t>TimePoint</a:t>
            </a:r>
            <a:r>
              <a:rPr lang="en-US" dirty="0" smtClean="0"/>
              <a:t>, Duration</a:t>
            </a:r>
          </a:p>
          <a:p>
            <a:pPr lvl="1"/>
            <a:r>
              <a:rPr lang="en-US" dirty="0" smtClean="0"/>
              <a:t>System Clock or Steady Clock (replaces </a:t>
            </a:r>
            <a:r>
              <a:rPr lang="en-US" dirty="0" err="1" smtClean="0"/>
              <a:t>QueryPerformanceCounter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some process/thread clocks not in C++11</a:t>
            </a:r>
          </a:p>
          <a:p>
            <a:r>
              <a:rPr lang="en-US" dirty="0" err="1" smtClean="0"/>
              <a:t>DateTime</a:t>
            </a:r>
            <a:r>
              <a:rPr lang="en-US" dirty="0"/>
              <a:t> </a:t>
            </a:r>
            <a:r>
              <a:rPr lang="en-US" dirty="0" smtClean="0"/>
              <a:t>- Some overlap with </a:t>
            </a:r>
            <a:r>
              <a:rPr lang="en-US" dirty="0" err="1" smtClean="0"/>
              <a:t>Chrono</a:t>
            </a:r>
            <a:r>
              <a:rPr lang="en-US" dirty="0" smtClean="0"/>
              <a:t>, many more features</a:t>
            </a:r>
          </a:p>
          <a:p>
            <a:pPr lvl="1"/>
            <a:r>
              <a:rPr lang="en-US" dirty="0" smtClean="0"/>
              <a:t>More POSIX compliant (100% windows compatible)</a:t>
            </a:r>
          </a:p>
          <a:p>
            <a:pPr lvl="1"/>
            <a:r>
              <a:rPr lang="en-US" dirty="0" err="1" smtClean="0"/>
              <a:t>Timezones</a:t>
            </a:r>
            <a:r>
              <a:rPr lang="en-US" dirty="0" smtClean="0"/>
              <a:t> - uses </a:t>
            </a:r>
            <a:r>
              <a:rPr lang="en-US" dirty="0" err="1" smtClean="0"/>
              <a:t>tzdata</a:t>
            </a:r>
            <a:endParaRPr lang="en-US" dirty="0" smtClean="0"/>
          </a:p>
          <a:p>
            <a:pPr lvl="1"/>
            <a:r>
              <a:rPr lang="en-US" dirty="0" smtClean="0"/>
              <a:t>Calendars</a:t>
            </a:r>
          </a:p>
          <a:p>
            <a:pPr lvl="1"/>
            <a:r>
              <a:rPr lang="en-US" dirty="0" smtClean="0"/>
              <a:t>Serialization/Deserialization of dates and times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Lots of Math functionality!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Linear Algebra (</a:t>
            </a:r>
            <a:r>
              <a:rPr lang="en-US" dirty="0" err="1" smtClean="0"/>
              <a:t>uBLAS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Multiprecision</a:t>
            </a:r>
            <a:endParaRPr lang="en-US" dirty="0" smtClean="0"/>
          </a:p>
          <a:p>
            <a:r>
              <a:rPr lang="en-US" dirty="0" err="1" smtClean="0"/>
              <a:t>Quaternian</a:t>
            </a:r>
            <a:r>
              <a:rPr lang="en-US" dirty="0" smtClean="0"/>
              <a:t>/</a:t>
            </a:r>
            <a:r>
              <a:rPr lang="en-US" dirty="0" err="1" smtClean="0"/>
              <a:t>Octernian</a:t>
            </a:r>
            <a:endParaRPr lang="en-US" dirty="0" smtClean="0"/>
          </a:p>
          <a:p>
            <a:r>
              <a:rPr lang="en-US" dirty="0" smtClean="0"/>
              <a:t>Ordinary Differential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to the Python Programming Language</a:t>
            </a:r>
          </a:p>
          <a:p>
            <a:r>
              <a:rPr lang="en-US" dirty="0" smtClean="0"/>
              <a:t>C++ calls Python</a:t>
            </a:r>
          </a:p>
          <a:p>
            <a:r>
              <a:rPr lang="en-US" dirty="0" smtClean="0"/>
              <a:t>Python calls C++</a:t>
            </a:r>
          </a:p>
          <a:p>
            <a:r>
              <a:rPr lang="en-US" dirty="0" smtClean="0"/>
              <a:t>Wrap C++ classes into python objects</a:t>
            </a:r>
          </a:p>
          <a:p>
            <a:pPr lvl="1"/>
            <a:r>
              <a:rPr lang="en-US" dirty="0" smtClean="0"/>
              <a:t>Specify an interface definition for each module/class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08" y="2603500"/>
            <a:ext cx="5462017" cy="37119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large</a:t>
            </a:r>
            <a:r>
              <a:rPr lang="en-US" sz="2000" dirty="0" smtClean="0"/>
              <a:t> collection of C++ libraries </a:t>
            </a:r>
          </a:p>
          <a:p>
            <a:pPr lvl="1"/>
            <a:r>
              <a:rPr lang="en-US" sz="1800" dirty="0" smtClean="0"/>
              <a:t>Diverse topics</a:t>
            </a:r>
          </a:p>
          <a:p>
            <a:pPr lvl="1"/>
            <a:r>
              <a:rPr lang="en-US" sz="1800" dirty="0" smtClean="0"/>
              <a:t>147 Libraries and Tools</a:t>
            </a:r>
          </a:p>
          <a:p>
            <a:pPr lvl="1"/>
            <a:r>
              <a:rPr lang="en-US" sz="1800" dirty="0" smtClean="0"/>
              <a:t>Minimal interdependencies </a:t>
            </a:r>
            <a:br>
              <a:rPr lang="en-US" sz="1800" dirty="0" smtClean="0"/>
            </a:br>
            <a:r>
              <a:rPr lang="en-US" sz="1800" dirty="0" smtClean="0"/>
              <a:t>(only use what you want)</a:t>
            </a:r>
            <a:endParaRPr lang="en-US" sz="1800" dirty="0"/>
          </a:p>
          <a:p>
            <a:pPr lvl="1"/>
            <a:r>
              <a:rPr lang="en-US" sz="1800" dirty="0"/>
              <a:t>Cross-Platform, many supported </a:t>
            </a:r>
            <a:r>
              <a:rPr lang="en-US" sz="1800" dirty="0" smtClean="0"/>
              <a:t>compilers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0730" y="2603500"/>
            <a:ext cx="5386053" cy="37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incubator for C++ Standard Library</a:t>
            </a:r>
          </a:p>
          <a:p>
            <a:pPr lvl="1"/>
            <a:r>
              <a:rPr lang="en-US" sz="1800" dirty="0" smtClean="0"/>
              <a:t>10+ library contributions for C++ 11/14</a:t>
            </a:r>
          </a:p>
          <a:p>
            <a:pPr lvl="1"/>
            <a:r>
              <a:rPr lang="en-US" sz="1800" dirty="0" smtClean="0"/>
              <a:t>Several more for C++ 17</a:t>
            </a:r>
          </a:p>
          <a:p>
            <a:pPr lvl="1"/>
            <a:r>
              <a:rPr lang="en-US" sz="1800" dirty="0" smtClean="0"/>
              <a:t>Provide backwards compatibility for compilers not supporting C++11/14/17</a:t>
            </a:r>
          </a:p>
          <a:p>
            <a:r>
              <a:rPr lang="en-US" sz="2000" dirty="0" smtClean="0"/>
              <a:t>An incubator for new C++ libraries</a:t>
            </a:r>
          </a:p>
          <a:p>
            <a:pPr lvl="1"/>
            <a:r>
              <a:rPr lang="en-US" sz="1800" dirty="0" smtClean="0">
                <a:hlinkClick r:id="rId2"/>
              </a:rPr>
              <a:t>http://blincubator.com/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65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regex objects</a:t>
            </a:r>
          </a:p>
          <a:p>
            <a:r>
              <a:rPr lang="en-US" dirty="0" smtClean="0"/>
              <a:t>Match</a:t>
            </a:r>
          </a:p>
          <a:p>
            <a:r>
              <a:rPr lang="en-US" dirty="0" smtClean="0"/>
              <a:t>Replace </a:t>
            </a:r>
          </a:p>
          <a:p>
            <a:r>
              <a:rPr lang="en-US" dirty="0" smtClean="0"/>
              <a:t>Search</a:t>
            </a:r>
            <a:endParaRPr lang="en-US" dirty="0"/>
          </a:p>
          <a:p>
            <a:r>
              <a:rPr lang="en-US" dirty="0" smtClean="0"/>
              <a:t>Perl (default), POSIX basic, and POSIX extended are all supported syntaxes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, Perl, and Boost-Extended replace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03500"/>
            <a:ext cx="9485313" cy="3416300"/>
          </a:xfrm>
        </p:spPr>
        <p:txBody>
          <a:bodyPr/>
          <a:lstStyle/>
          <a:p>
            <a:r>
              <a:rPr lang="en-US" dirty="0" smtClean="0"/>
              <a:t>Make pipelines to flow IO</a:t>
            </a:r>
          </a:p>
          <a:p>
            <a:r>
              <a:rPr lang="en-US" dirty="0" smtClean="0"/>
              <a:t>Sources, Input Filters, Output Filters, Sinks</a:t>
            </a:r>
          </a:p>
          <a:p>
            <a:r>
              <a:rPr lang="en-US" dirty="0" smtClean="0"/>
              <a:t>Combine multiple filters/sources/sinks</a:t>
            </a:r>
          </a:p>
          <a:p>
            <a:r>
              <a:rPr lang="en-US" dirty="0" smtClean="0"/>
              <a:t>Files, arrays, network streams, </a:t>
            </a:r>
            <a:r>
              <a:rPr lang="en-US" dirty="0" err="1" smtClean="0"/>
              <a:t>zlib</a:t>
            </a:r>
            <a:r>
              <a:rPr lang="en-US" dirty="0" smtClean="0"/>
              <a:t>/</a:t>
            </a:r>
            <a:r>
              <a:rPr lang="en-US" dirty="0" err="1" smtClean="0"/>
              <a:t>gzip</a:t>
            </a:r>
            <a:r>
              <a:rPr lang="en-US" dirty="0" smtClean="0"/>
              <a:t>/bzip2</a:t>
            </a:r>
          </a:p>
          <a:p>
            <a:r>
              <a:rPr lang="en-US" dirty="0" smtClean="0"/>
              <a:t>Hook to your own (e.g. TLS)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3650" y="2834322"/>
            <a:ext cx="603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filtering_ostream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(base64_encoder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"my_file.txt"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 to out 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/>
              <a:t>Boost Book</a:t>
            </a:r>
            <a:br>
              <a:rPr lang="en-US" dirty="0"/>
            </a:br>
            <a:r>
              <a:rPr lang="en-US" dirty="0">
                <a:hlinkClick r:id="rId3"/>
              </a:rPr>
              <a:t>http://theboostcpplibraries.com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Good Boost </a:t>
            </a:r>
            <a:r>
              <a:rPr lang="en-US" dirty="0"/>
              <a:t>Test Tutorial</a:t>
            </a:r>
            <a:br>
              <a:rPr lang="en-US" dirty="0"/>
            </a:br>
            <a:r>
              <a:rPr lang="en-US" dirty="0">
                <a:hlinkClick r:id="rId4"/>
              </a:rPr>
              <a:t>https://legalizeadulthood.wordpress.com/2009/07/04/c-unit-tests-with-boost-test-part-1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54" y="2603500"/>
            <a:ext cx="8825659" cy="3416300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 smtClean="0"/>
              <a:t>String and Text Processing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Function Objects</a:t>
            </a:r>
          </a:p>
          <a:p>
            <a:r>
              <a:rPr lang="en-US" dirty="0" smtClean="0"/>
              <a:t>Generic Programming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Preprocessor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r>
              <a:rPr lang="en-US" dirty="0" smtClean="0"/>
              <a:t>Concurrent Programming</a:t>
            </a:r>
          </a:p>
          <a:p>
            <a:r>
              <a:rPr lang="en-US" dirty="0" smtClean="0"/>
              <a:t>Math and </a:t>
            </a:r>
            <a:r>
              <a:rPr lang="en-US" dirty="0" err="1" smtClean="0"/>
              <a:t>Numerics</a:t>
            </a:r>
            <a:endParaRPr lang="en-US" dirty="0" smtClean="0"/>
          </a:p>
          <a:p>
            <a:r>
              <a:rPr lang="en-US" dirty="0" smtClean="0"/>
              <a:t>Correctness and Testing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Time/Units</a:t>
            </a:r>
          </a:p>
          <a:p>
            <a:r>
              <a:rPr lang="en-US" dirty="0" smtClean="0"/>
              <a:t>Image Processing</a:t>
            </a:r>
            <a:endParaRPr lang="en-US" dirty="0"/>
          </a:p>
          <a:p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Inter-Language Support</a:t>
            </a:r>
          </a:p>
          <a:p>
            <a:r>
              <a:rPr lang="en-US" dirty="0" smtClean="0"/>
              <a:t>Language Features Emulation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Tools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100" y="6019800"/>
            <a:ext cx="835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Most of these categories have &gt;10 individual libraries under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1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handful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Program Options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Lexical Cast</a:t>
            </a:r>
          </a:p>
          <a:p>
            <a:r>
              <a:rPr lang="en-US" dirty="0" smtClean="0"/>
              <a:t>Circular Buffer</a:t>
            </a:r>
          </a:p>
          <a:p>
            <a:r>
              <a:rPr lang="en-US" dirty="0" err="1" smtClean="0"/>
              <a:t>Tokenizer</a:t>
            </a:r>
            <a:endParaRPr lang="en-US" dirty="0" smtClean="0"/>
          </a:p>
          <a:p>
            <a:r>
              <a:rPr lang="en-US" dirty="0" smtClean="0"/>
              <a:t>String Algorithms</a:t>
            </a:r>
          </a:p>
          <a:p>
            <a:r>
              <a:rPr lang="en-US" dirty="0" smtClean="0"/>
              <a:t>Function/Bind</a:t>
            </a:r>
          </a:p>
          <a:p>
            <a:r>
              <a:rPr lang="en-US" dirty="0" smtClean="0"/>
              <a:t>ASIO</a:t>
            </a:r>
          </a:p>
          <a:p>
            <a:r>
              <a:rPr lang="en-US" dirty="0" err="1" smtClean="0"/>
              <a:t>Filesystem</a:t>
            </a:r>
            <a:endParaRPr lang="en-US" dirty="0"/>
          </a:p>
          <a:p>
            <a:r>
              <a:rPr lang="en-US" dirty="0"/>
              <a:t>Endian</a:t>
            </a:r>
          </a:p>
          <a:p>
            <a:r>
              <a:rPr lang="en-US" dirty="0" err="1" smtClean="0"/>
              <a:t>Chrono</a:t>
            </a:r>
            <a:r>
              <a:rPr lang="en-US" dirty="0" smtClean="0"/>
              <a:t>/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Regex</a:t>
            </a:r>
            <a:endParaRPr lang="en-US" dirty="0"/>
          </a:p>
          <a:p>
            <a:r>
              <a:rPr lang="en-US" dirty="0" err="1"/>
              <a:t>Iostreams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03500"/>
            <a:ext cx="5619751" cy="34163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shared_ptr</a:t>
            </a:r>
            <a:r>
              <a:rPr lang="en-US" b="1" dirty="0" smtClean="0"/>
              <a:t>&lt;T&gt; </a:t>
            </a:r>
            <a:r>
              <a:rPr lang="en-US" dirty="0" smtClean="0"/>
              <a:t>- Automatically reference counted, destroyed when the last instance passes out of scope. (</a:t>
            </a:r>
            <a:r>
              <a:rPr lang="en-US" dirty="0"/>
              <a:t>Implemented in C++</a:t>
            </a:r>
            <a:r>
              <a:rPr lang="en-US" dirty="0" smtClean="0"/>
              <a:t>11: VS2010</a:t>
            </a:r>
            <a:r>
              <a:rPr lang="en-US" dirty="0"/>
              <a:t>+, GCC 4.7</a:t>
            </a:r>
            <a:r>
              <a:rPr lang="en-US" dirty="0" smtClean="0"/>
              <a:t>+)</a:t>
            </a:r>
          </a:p>
          <a:p>
            <a:r>
              <a:rPr lang="en-US" b="1" dirty="0" err="1" smtClean="0"/>
              <a:t>weak_ptr</a:t>
            </a:r>
            <a:r>
              <a:rPr lang="en-US" b="1" dirty="0" smtClean="0"/>
              <a:t>&lt;T</a:t>
            </a:r>
            <a:r>
              <a:rPr lang="en-US" b="1" dirty="0"/>
              <a:t>&gt; </a:t>
            </a:r>
            <a:r>
              <a:rPr lang="en-US" dirty="0"/>
              <a:t>- </a:t>
            </a:r>
            <a:r>
              <a:rPr lang="en-US" dirty="0" smtClean="0"/>
              <a:t>Keep a pointer to an object owned by a </a:t>
            </a:r>
            <a:r>
              <a:rPr lang="en-US" dirty="0" err="1" smtClean="0"/>
              <a:t>shared_ptr</a:t>
            </a:r>
            <a:r>
              <a:rPr lang="en-US" dirty="0" smtClean="0"/>
              <a:t>, but don’t increase the reference count. </a:t>
            </a:r>
            <a:endParaRPr lang="en-US" dirty="0"/>
          </a:p>
          <a:p>
            <a:r>
              <a:rPr lang="en-US" b="1" dirty="0" err="1" smtClean="0"/>
              <a:t>scoped_ptr</a:t>
            </a:r>
            <a:r>
              <a:rPr lang="en-US" b="1" dirty="0" smtClean="0"/>
              <a:t>&lt;T&gt; </a:t>
            </a:r>
            <a:r>
              <a:rPr lang="en-US" dirty="0" smtClean="0"/>
              <a:t>- Keeps an object for the lifetime of the scope, destroys it when passing out of scope. (Similar to C++11 </a:t>
            </a:r>
            <a:r>
              <a:rPr lang="en-US" dirty="0" err="1" smtClean="0"/>
              <a:t>unique_ptr</a:t>
            </a:r>
            <a:r>
              <a:rPr lang="en-US" dirty="0" smtClean="0"/>
              <a:t> without move-ability)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3550" y="2286000"/>
            <a:ext cx="6648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&lt;boost/smart_ptr.hpp&gt;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something; };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Factory(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TopLevel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Factory(3);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 do other things with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destroyed when all users are out of scope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7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unit-testing framework</a:t>
            </a:r>
          </a:p>
          <a:p>
            <a:r>
              <a:rPr lang="en-US" dirty="0" smtClean="0"/>
              <a:t>Make test suites composed of other suites and test cases</a:t>
            </a:r>
          </a:p>
          <a:p>
            <a:r>
              <a:rPr lang="en-US" dirty="0" smtClean="0"/>
              <a:t>Basic test cases, fixture test cases, parameter test cases</a:t>
            </a:r>
          </a:p>
          <a:p>
            <a:r>
              <a:rPr lang="en-US" dirty="0" smtClean="0"/>
              <a:t>Comparison Assertions</a:t>
            </a:r>
          </a:p>
          <a:p>
            <a:pPr lvl="1"/>
            <a:r>
              <a:rPr lang="en-US" dirty="0" smtClean="0"/>
              <a:t>BOOST_CHECK_EQUAL(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BOOST_CHECK_CLOSE(a, b, tolerance); (for floating point)</a:t>
            </a:r>
          </a:p>
          <a:p>
            <a:pPr lvl="1"/>
            <a:r>
              <a:rPr lang="en-US" dirty="0" smtClean="0"/>
              <a:t>BOOST_CHECK_THROW(expression, function);</a:t>
            </a:r>
          </a:p>
          <a:p>
            <a:r>
              <a:rPr lang="en-US" dirty="0" smtClean="0"/>
              <a:t>Includes an executive for running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Pass startup options to a program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-o, --option, -</a:t>
            </a:r>
            <a:r>
              <a:rPr lang="en-US" dirty="0" err="1" smtClean="0"/>
              <a:t>oValue</a:t>
            </a:r>
            <a:r>
              <a:rPr lang="en-US" dirty="0" smtClean="0"/>
              <a:t>, --option value, --option=value</a:t>
            </a:r>
          </a:p>
          <a:p>
            <a:pPr lvl="1"/>
            <a:r>
              <a:rPr lang="en-US" dirty="0" smtClean="0"/>
              <a:t>Optional and required</a:t>
            </a:r>
          </a:p>
          <a:p>
            <a:pPr lvl="1"/>
            <a:r>
              <a:rPr lang="en-US" dirty="0" smtClean="0"/>
              <a:t>Positional arguments without flags </a:t>
            </a:r>
          </a:p>
          <a:p>
            <a:pPr lvl="1"/>
            <a:r>
              <a:rPr lang="en-US" dirty="0" err="1" smtClean="0"/>
              <a:t>Autogenerates</a:t>
            </a:r>
            <a:r>
              <a:rPr lang="en-US" dirty="0" smtClean="0"/>
              <a:t> –help output</a:t>
            </a:r>
          </a:p>
          <a:p>
            <a:pPr lvl="1"/>
            <a:r>
              <a:rPr lang="en-US" dirty="0" smtClean="0"/>
              <a:t>Combine multiple instances in a vector</a:t>
            </a:r>
          </a:p>
          <a:p>
            <a:r>
              <a:rPr lang="en-US" dirty="0" smtClean="0"/>
              <a:t>Environmental Variable Storage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(INI-like syntax)</a:t>
            </a:r>
          </a:p>
          <a:p>
            <a:pPr lvl="1"/>
            <a:r>
              <a:rPr lang="en-US" dirty="0" smtClean="0"/>
              <a:t>option = value</a:t>
            </a:r>
          </a:p>
          <a:p>
            <a:pPr lvl="1"/>
            <a:r>
              <a:rPr lang="en-US" dirty="0" smtClean="0"/>
              <a:t>[section]</a:t>
            </a:r>
            <a:br>
              <a:rPr lang="en-US" dirty="0" smtClean="0"/>
            </a:br>
            <a:r>
              <a:rPr lang="en-US" dirty="0" smtClean="0"/>
              <a:t>option = value</a:t>
            </a:r>
            <a:br>
              <a:rPr lang="en-US" dirty="0" smtClean="0"/>
            </a:br>
            <a:r>
              <a:rPr lang="en-US" dirty="0" smtClean="0"/>
              <a:t>(provides </a:t>
            </a:r>
            <a:r>
              <a:rPr lang="en-US" dirty="0" err="1" smtClean="0"/>
              <a:t>section.option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7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Cross Platform Thread Library</a:t>
            </a:r>
          </a:p>
          <a:p>
            <a:r>
              <a:rPr lang="en-US" dirty="0" smtClean="0"/>
              <a:t>Create threads from </a:t>
            </a:r>
            <a:r>
              <a:rPr lang="en-US" dirty="0" err="1" smtClean="0"/>
              <a:t>callables</a:t>
            </a:r>
            <a:endParaRPr lang="en-US" dirty="0" smtClean="0"/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Function Objects</a:t>
            </a:r>
          </a:p>
          <a:p>
            <a:pPr lvl="1"/>
            <a:r>
              <a:rPr lang="en-US" dirty="0" smtClean="0"/>
              <a:t>Objects with operator()</a:t>
            </a:r>
          </a:p>
          <a:p>
            <a:r>
              <a:rPr lang="en-US" dirty="0" smtClean="0"/>
              <a:t>C++ 11 plus extensions </a:t>
            </a:r>
          </a:p>
          <a:p>
            <a:r>
              <a:rPr lang="en-US" dirty="0" smtClean="0"/>
              <a:t>Thread Local Storage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Synchronization 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(many flavors)</a:t>
            </a:r>
            <a:endParaRPr lang="en-US" dirty="0"/>
          </a:p>
          <a:p>
            <a:pPr lvl="1"/>
            <a:r>
              <a:rPr lang="en-US" dirty="0" smtClean="0"/>
              <a:t>Scoped </a:t>
            </a:r>
            <a:r>
              <a:rPr lang="en-US" dirty="0" err="1" smtClean="0"/>
              <a:t>lock_guard</a:t>
            </a:r>
            <a:endParaRPr lang="en-US" dirty="0" smtClean="0"/>
          </a:p>
          <a:p>
            <a:pPr lvl="1"/>
            <a:r>
              <a:rPr lang="en-US" dirty="0" smtClean="0"/>
              <a:t>Barriers</a:t>
            </a:r>
          </a:p>
          <a:p>
            <a:pPr lvl="1"/>
            <a:r>
              <a:rPr lang="en-US" dirty="0" smtClean="0"/>
              <a:t>Futures</a:t>
            </a:r>
          </a:p>
          <a:p>
            <a:pPr lvl="1"/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5" y="2603500"/>
            <a:ext cx="4350495" cy="3416300"/>
          </a:xfrm>
        </p:spPr>
        <p:txBody>
          <a:bodyPr/>
          <a:lstStyle/>
          <a:p>
            <a:r>
              <a:rPr lang="en-US" dirty="0" smtClean="0"/>
              <a:t>Convert Strings and Numbers</a:t>
            </a:r>
          </a:p>
          <a:p>
            <a:r>
              <a:rPr lang="en-US" dirty="0" smtClean="0"/>
              <a:t>Avoid pitfalls of C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atof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Much simpler than &lt;&lt; with </a:t>
            </a:r>
            <a:r>
              <a:rPr lang="en-US" dirty="0" err="1" smtClean="0"/>
              <a:t>stringstream</a:t>
            </a:r>
            <a:r>
              <a:rPr lang="en-US" dirty="0" smtClean="0"/>
              <a:t> for number -&gt; string, more secure than </a:t>
            </a:r>
            <a:r>
              <a:rPr lang="en-US" dirty="0" err="1" smtClean="0"/>
              <a:t>sprintf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5050" y="2580491"/>
            <a:ext cx="7219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"1.23e4"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val3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&gt;(12345);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val4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&gt;(1.23e4);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embedded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"cut me 123"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val5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embedded.data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+ 7,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1688</TotalTime>
  <Words>1160</Words>
  <Application>Microsoft Office PowerPoint</Application>
  <PresentationFormat>Widescreen</PresentationFormat>
  <Paragraphs>257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Consolas</vt:lpstr>
      <vt:lpstr>Cordia New</vt:lpstr>
      <vt:lpstr>Wingdings 3</vt:lpstr>
      <vt:lpstr>Ion Boardroom</vt:lpstr>
      <vt:lpstr>Boost</vt:lpstr>
      <vt:lpstr>What is Boost?</vt:lpstr>
      <vt:lpstr>Library Categories</vt:lpstr>
      <vt:lpstr>A handful of libraries</vt:lpstr>
      <vt:lpstr>Smart Pointers</vt:lpstr>
      <vt:lpstr>Test</vt:lpstr>
      <vt:lpstr>Program Options</vt:lpstr>
      <vt:lpstr>Thread</vt:lpstr>
      <vt:lpstr>Lexical Cast</vt:lpstr>
      <vt:lpstr>Circular Buffer</vt:lpstr>
      <vt:lpstr>Tokenizer</vt:lpstr>
      <vt:lpstr>String Algorithms</vt:lpstr>
      <vt:lpstr>Function/Bind</vt:lpstr>
      <vt:lpstr>ASIO</vt:lpstr>
      <vt:lpstr>Filesystem</vt:lpstr>
      <vt:lpstr>Endian</vt:lpstr>
      <vt:lpstr>Chrono/DateTime</vt:lpstr>
      <vt:lpstr>Math</vt:lpstr>
      <vt:lpstr>Python</vt:lpstr>
      <vt:lpstr>Regex</vt:lpstr>
      <vt:lpstr>Iostreams</vt:lpstr>
      <vt:lpstr>Links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</dc:title>
  <dc:creator>Kent, Thomas M</dc:creator>
  <cp:lastModifiedBy>tomkent</cp:lastModifiedBy>
  <cp:revision>40</cp:revision>
  <dcterms:created xsi:type="dcterms:W3CDTF">2016-07-27T18:58:27Z</dcterms:created>
  <dcterms:modified xsi:type="dcterms:W3CDTF">2016-08-04T11:29:11Z</dcterms:modified>
</cp:coreProperties>
</file>