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5EADA4-320D-47C8-B08B-DC778B3D00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C47060-9A31-4002-90CA-701C7D0BF1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3/14/2024 7:00:58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2C492FD-8C3F-449B-9CFD-BF17E293F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2024-03-14T13:31:00Z</dcterms:created>
  <dcterms:modified xsi:type="dcterms:W3CDTF">2024-03-14T13:31:00Z</dcterms:modified>
</cp:coreProperties>
</file>