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48F7CE9-9BB1-42EA-A82F-45481DB07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70F7B4F-3A44-4F5B-B04D-6E554097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38A1834-E536-4CCF-8388-5BA92FDD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EA6BAC2-A467-432C-8DB0-5E117563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8E7D262-E849-434E-89C9-FEFA937B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8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4F17DE-FE10-47F1-BF28-B9FA93AE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AC4E908-C5DC-47F7-9ED4-E286514DC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5811A60-4623-48D3-ADEC-BE82890C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920F84E-32B9-4F44-8D7A-AD69E30E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AB71066-109E-4E6A-A210-B5EF4102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A6BB4277-E0CE-40B5-9F0C-4305DED24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1DCC8C4-211F-4E70-81E9-4C6281D67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96F6D6-E8EE-40C5-B780-1B358175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76083B-0760-49DC-BFA4-11DFAEEC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AAC6D09-BB39-4B13-8DC3-C7B807A5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84060DC-866F-4AF1-BE02-7F583C24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A8352F4-EE9F-46D6-B03B-A7D1FB03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E3DB4C7-877C-48F8-ADAC-58802686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B4AC208-9A3E-4237-BF19-73450443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8A499D0-36FC-4727-970C-75CF0F3C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163564-65B7-4920-A4DF-8242E02F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CE9A727-C453-46AA-9838-53C262E8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EFB672D-CCC5-4CB0-8821-F183D605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02E6618-AD77-4166-9F6D-FB458B99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C607BA-5ED9-4571-B80B-7CCE349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3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ACC66B-D8E6-4F46-82C0-756FCCC6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6BC9F49-68BE-4C6F-8F92-5E25C42BF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082A715-466B-44AD-A51C-543F11376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D4D4186-4359-45F6-B80A-D088613E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B2C3425-6CA4-4E38-888B-CC67CF5C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4830A0B-D9C1-4737-831A-CF3AFB37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5F7C81-8872-4E62-9440-8782C5F8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49A4809-7D31-411F-96C1-5EBBA6F9B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3A8684F-A268-4FF3-8564-1E6D1D3D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CF086A7-FB51-41FC-873A-4144E140F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88177AB-6813-4B95-A604-444FCB423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57E3CC7-2757-41ED-91D2-9278AC4C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10D321B2-C866-48D1-A1DD-B77AF69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E96C480-2FCF-4C82-AA9D-4DBC90C2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C68764-71D3-4DBF-92DD-CB0F7E33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5E567D4-27B8-40E9-B2A7-151EE038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46D5C09-0D1B-46A7-8477-712AFFA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074BADE-1FFE-4705-8E79-EF268E81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82449D0-F3C9-4310-85A1-CB72B08A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B47E267-CC24-4D6D-9890-E278C3E8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F33DFC5E-0BBD-4DA4-ADEB-E8083077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A9F987-43AF-42E7-8699-80CD0858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86A0717-3569-40B3-94D5-9F88AB07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446A392-8B0C-435C-82D5-5C66E87A9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80A7973-A2DA-4785-8683-1A4A229B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59C7B45-8707-4EE9-BCED-AB7FA32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C7201BF-A70F-4848-B094-4B437EA8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D02E9A-035D-46FA-B805-7C166CB5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5F0BBA40-C0D9-422C-BD57-C1D7F237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59B9AC9-83C4-4BF3-A2A2-EE54438E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8E1B467-1FD7-427C-95AB-6331D57E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D5D6106-A0C1-40B3-B64E-DDC9A20A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095F88D-80F6-4906-9239-D482B805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9394EA5-2905-448A-8C98-0861FE0F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7571BE6-4B9A-4B10-A30F-3BEE351E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A40A80-D71F-4F3D-9AC7-BC3F7E1F3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6799A-DA2E-473D-A07C-83E6FE02B97D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6B5CA79-4532-44AA-B2B0-2E65956B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491AAC4-4F9B-4CF0-A735-86A21AB0C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E316-D688-4654-BBAE-EBC705A6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8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E288B43-14DF-47D3-80A1-1E00138F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IDEA…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A4FE6DD-81A4-4A2A-9043-EFE914357456}"/>
              </a:ext>
            </a:extLst>
          </p:cNvPr>
          <p:cNvSpPr txBox="1"/>
          <p:nvPr/>
        </p:nvSpPr>
        <p:spPr>
          <a:xfrm>
            <a:off x="2228306" y="3075057"/>
            <a:ext cx="7735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Agriculture Management: Cow Farm</a:t>
            </a:r>
          </a:p>
        </p:txBody>
      </p:sp>
    </p:spTree>
    <p:extLst>
      <p:ext uri="{BB962C8B-B14F-4D97-AF65-F5344CB8AC3E}">
        <p14:creationId xmlns:p14="http://schemas.microsoft.com/office/powerpoint/2010/main" val="249831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ตัวเชื่อมต่อตรง 5">
            <a:extLst>
              <a:ext uri="{FF2B5EF4-FFF2-40B4-BE49-F238E27FC236}">
                <a16:creationId xmlns:a16="http://schemas.microsoft.com/office/drawing/2014/main" id="{4E21A3AD-E13A-488F-BB87-4E373F13EF58}"/>
              </a:ext>
            </a:extLst>
          </p:cNvPr>
          <p:cNvCxnSpPr>
            <a:cxnSpLocks/>
          </p:cNvCxnSpPr>
          <p:nvPr/>
        </p:nvCxnSpPr>
        <p:spPr>
          <a:xfrm>
            <a:off x="7418464" y="437322"/>
            <a:ext cx="0" cy="5983356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ตรง 10">
            <a:extLst>
              <a:ext uri="{FF2B5EF4-FFF2-40B4-BE49-F238E27FC236}">
                <a16:creationId xmlns:a16="http://schemas.microsoft.com/office/drawing/2014/main" id="{1C3D9F05-8328-49ED-9083-ED52F85C89E1}"/>
              </a:ext>
            </a:extLst>
          </p:cNvPr>
          <p:cNvCxnSpPr>
            <a:cxnSpLocks/>
          </p:cNvCxnSpPr>
          <p:nvPr/>
        </p:nvCxnSpPr>
        <p:spPr>
          <a:xfrm>
            <a:off x="4194618" y="443948"/>
            <a:ext cx="0" cy="5983356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à¸à¸¥à¸à¸²à¸£à¸à¹à¸à¸«à¸²à¸£à¸¹à¸à¸ à¸²à¸à¸ªà¸³à¸«à¸£à¸±à¸ cow top view">
            <a:extLst>
              <a:ext uri="{FF2B5EF4-FFF2-40B4-BE49-F238E27FC236}">
                <a16:creationId xmlns:a16="http://schemas.microsoft.com/office/drawing/2014/main" id="{1C6DA171-8B40-4E74-B62F-81300C660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r="33077"/>
          <a:stretch/>
        </p:blipFill>
        <p:spPr bwMode="auto">
          <a:xfrm>
            <a:off x="4773537" y="-2567542"/>
            <a:ext cx="2212034" cy="513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à¸à¸¥à¸à¸²à¸£à¸à¹à¸à¸«à¸²à¸£à¸¹à¸à¸ à¸²à¸à¸ªà¸³à¸«à¸£à¸±à¸ cow top view">
            <a:extLst>
              <a:ext uri="{FF2B5EF4-FFF2-40B4-BE49-F238E27FC236}">
                <a16:creationId xmlns:a16="http://schemas.microsoft.com/office/drawing/2014/main" id="{06A4F1BA-1D83-409F-BDBB-4CDB7AA60A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6" r="33077"/>
          <a:stretch/>
        </p:blipFill>
        <p:spPr bwMode="auto">
          <a:xfrm>
            <a:off x="4792294" y="2297535"/>
            <a:ext cx="2212034" cy="513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วงรี 11">
            <a:extLst>
              <a:ext uri="{FF2B5EF4-FFF2-40B4-BE49-F238E27FC236}">
                <a16:creationId xmlns:a16="http://schemas.microsoft.com/office/drawing/2014/main" id="{C80AA06B-A297-45E3-9376-1A2E9E96F509}"/>
              </a:ext>
            </a:extLst>
          </p:cNvPr>
          <p:cNvSpPr/>
          <p:nvPr/>
        </p:nvSpPr>
        <p:spPr>
          <a:xfrm rot="2660690">
            <a:off x="3855484" y="3356067"/>
            <a:ext cx="3789124" cy="1083212"/>
          </a:xfrm>
          <a:prstGeom prst="ellipse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ตัวเชื่อมต่อตรง 14">
            <a:extLst>
              <a:ext uri="{FF2B5EF4-FFF2-40B4-BE49-F238E27FC236}">
                <a16:creationId xmlns:a16="http://schemas.microsoft.com/office/drawing/2014/main" id="{2948E728-94FA-4988-866F-B1A58B06F41D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4395158" y="1946167"/>
            <a:ext cx="3023306" cy="627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>
            <a:extLst>
              <a:ext uri="{FF2B5EF4-FFF2-40B4-BE49-F238E27FC236}">
                <a16:creationId xmlns:a16="http://schemas.microsoft.com/office/drawing/2014/main" id="{C92685C8-BF38-4A01-AA1B-AE4A882323C3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7104934" y="1946167"/>
            <a:ext cx="259016" cy="327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สี่เหลี่ยมผืนผ้า 1023">
            <a:extLst>
              <a:ext uri="{FF2B5EF4-FFF2-40B4-BE49-F238E27FC236}">
                <a16:creationId xmlns:a16="http://schemas.microsoft.com/office/drawing/2014/main" id="{AD3F4FBC-A95B-4A59-9314-3CDFD1BBF9F0}"/>
              </a:ext>
            </a:extLst>
          </p:cNvPr>
          <p:cNvSpPr/>
          <p:nvPr/>
        </p:nvSpPr>
        <p:spPr>
          <a:xfrm rot="1657811">
            <a:off x="6913631" y="1701957"/>
            <a:ext cx="576775" cy="173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กล่องข้อความ 1024">
            <a:extLst>
              <a:ext uri="{FF2B5EF4-FFF2-40B4-BE49-F238E27FC236}">
                <a16:creationId xmlns:a16="http://schemas.microsoft.com/office/drawing/2014/main" id="{6C0B6BF8-4AF2-4BA2-B85E-A8EA46EE3687}"/>
              </a:ext>
            </a:extLst>
          </p:cNvPr>
          <p:cNvSpPr txBox="1"/>
          <p:nvPr/>
        </p:nvSpPr>
        <p:spPr>
          <a:xfrm>
            <a:off x="7832601" y="1347863"/>
            <a:ext cx="16948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B-L475E-IOT01A</a:t>
            </a:r>
          </a:p>
        </p:txBody>
      </p:sp>
      <p:cxnSp>
        <p:nvCxnSpPr>
          <p:cNvPr id="1028" name="ลูกศรเชื่อมต่อแบบตรง 1027">
            <a:extLst>
              <a:ext uri="{FF2B5EF4-FFF2-40B4-BE49-F238E27FC236}">
                <a16:creationId xmlns:a16="http://schemas.microsoft.com/office/drawing/2014/main" id="{3A9EDA21-7DB3-4A0B-BC6F-BF7E61DEDC5B}"/>
              </a:ext>
            </a:extLst>
          </p:cNvPr>
          <p:cNvCxnSpPr>
            <a:cxnSpLocks/>
            <a:stCxn id="1024" idx="0"/>
            <a:endCxn id="1025" idx="1"/>
          </p:cNvCxnSpPr>
          <p:nvPr/>
        </p:nvCxnSpPr>
        <p:spPr>
          <a:xfrm flipV="1">
            <a:off x="7242282" y="1532529"/>
            <a:ext cx="590319" cy="1793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7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ACA2A2D-82C5-474D-8AB3-B52100F6E4A2}"/>
              </a:ext>
            </a:extLst>
          </p:cNvPr>
          <p:cNvSpPr/>
          <p:nvPr/>
        </p:nvSpPr>
        <p:spPr>
          <a:xfrm>
            <a:off x="2602523" y="914400"/>
            <a:ext cx="7807569" cy="40936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4BE2FB1-A5B3-4C0A-AAC8-15F973740AB5}"/>
              </a:ext>
            </a:extLst>
          </p:cNvPr>
          <p:cNvSpPr/>
          <p:nvPr/>
        </p:nvSpPr>
        <p:spPr>
          <a:xfrm>
            <a:off x="2602522" y="914400"/>
            <a:ext cx="7807569" cy="872197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MorKhor 1" panose="020B0500040200020003" pitchFamily="34" charset="-34"/>
                <a:cs typeface="MorKhor 1" panose="020B0500040200020003" pitchFamily="34" charset="-34"/>
              </a:rPr>
              <a:t>NOPPADOL FARM</a:t>
            </a:r>
          </a:p>
        </p:txBody>
      </p:sp>
      <p:cxnSp>
        <p:nvCxnSpPr>
          <p:cNvPr id="7" name="ตัวเชื่อมต่อตรง 6">
            <a:extLst>
              <a:ext uri="{FF2B5EF4-FFF2-40B4-BE49-F238E27FC236}">
                <a16:creationId xmlns:a16="http://schemas.microsoft.com/office/drawing/2014/main" id="{C9F81817-AA92-424F-9F9C-900D25E7B405}"/>
              </a:ext>
            </a:extLst>
          </p:cNvPr>
          <p:cNvCxnSpPr/>
          <p:nvPr/>
        </p:nvCxnSpPr>
        <p:spPr>
          <a:xfrm>
            <a:off x="5430126" y="2933318"/>
            <a:ext cx="443132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ตัวเชื่อมต่อตรง 9">
            <a:extLst>
              <a:ext uri="{FF2B5EF4-FFF2-40B4-BE49-F238E27FC236}">
                <a16:creationId xmlns:a16="http://schemas.microsoft.com/office/drawing/2014/main" id="{AF145C24-5145-4903-B7F3-1DBEC1AE6B6A}"/>
              </a:ext>
            </a:extLst>
          </p:cNvPr>
          <p:cNvCxnSpPr/>
          <p:nvPr/>
        </p:nvCxnSpPr>
        <p:spPr>
          <a:xfrm>
            <a:off x="5430127" y="3715808"/>
            <a:ext cx="443132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ตัวเชื่อมต่อตรง 10">
            <a:extLst>
              <a:ext uri="{FF2B5EF4-FFF2-40B4-BE49-F238E27FC236}">
                <a16:creationId xmlns:a16="http://schemas.microsoft.com/office/drawing/2014/main" id="{1A245C0D-37E8-4FCE-AE9C-CE7C733A6FBA}"/>
              </a:ext>
            </a:extLst>
          </p:cNvPr>
          <p:cNvCxnSpPr/>
          <p:nvPr/>
        </p:nvCxnSpPr>
        <p:spPr>
          <a:xfrm>
            <a:off x="5430125" y="4491060"/>
            <a:ext cx="443132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A58F46B9-C433-45D4-999F-EE133916000A}"/>
              </a:ext>
            </a:extLst>
          </p:cNvPr>
          <p:cNvSpPr txBox="1"/>
          <p:nvPr/>
        </p:nvSpPr>
        <p:spPr>
          <a:xfrm>
            <a:off x="5430125" y="239756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rKhor 1" panose="020B0500040200020003" pitchFamily="34" charset="-34"/>
                <a:cs typeface="MorKhor 1" panose="020B0500040200020003" pitchFamily="34" charset="-34"/>
              </a:rPr>
              <a:t>NAME: JORDAN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2301B051-BAA5-4617-877A-05954019BFE6}"/>
              </a:ext>
            </a:extLst>
          </p:cNvPr>
          <p:cNvSpPr txBox="1"/>
          <p:nvPr/>
        </p:nvSpPr>
        <p:spPr>
          <a:xfrm>
            <a:off x="5430125" y="3198771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rKhor 1" panose="020B0500040200020003" pitchFamily="34" charset="-34"/>
                <a:cs typeface="MorKhor 1" panose="020B0500040200020003" pitchFamily="34" charset="-34"/>
              </a:rPr>
              <a:t>Date of Birth</a:t>
            </a:r>
            <a:r>
              <a:rPr lang="th-TH" sz="2800" dirty="0">
                <a:latin typeface="MorKhor 1" panose="020B0500040200020003" pitchFamily="34" charset="-34"/>
                <a:cs typeface="MorKhor 1" panose="020B0500040200020003" pitchFamily="34" charset="-34"/>
              </a:rPr>
              <a:t> </a:t>
            </a:r>
            <a:r>
              <a:rPr lang="en-US" sz="2800" dirty="0">
                <a:latin typeface="MorKhor 1" panose="020B0500040200020003" pitchFamily="34" charset="-34"/>
                <a:cs typeface="MorKhor 1" panose="020B0500040200020003" pitchFamily="34" charset="-34"/>
              </a:rPr>
              <a:t>: 13/03/2010</a:t>
            </a: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085EA24E-2F9E-46AD-BC15-A51EEEEF59D8}"/>
              </a:ext>
            </a:extLst>
          </p:cNvPr>
          <p:cNvSpPr txBox="1"/>
          <p:nvPr/>
        </p:nvSpPr>
        <p:spPr>
          <a:xfrm>
            <a:off x="5430125" y="400225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orKhor 1" panose="020B0500040200020003" pitchFamily="34" charset="-34"/>
                <a:cs typeface="MorKhor 1" panose="020B0500040200020003" pitchFamily="34" charset="-34"/>
              </a:rPr>
              <a:t>SEX: FEMALE	RACE: Holstein Kiel</a:t>
            </a:r>
          </a:p>
        </p:txBody>
      </p:sp>
      <p:pic>
        <p:nvPicPr>
          <p:cNvPr id="2050" name="Picture 2" descr="à¸à¸¥à¸à¸²à¸£à¸à¹à¸à¸«à¸²à¸£à¸¹à¸à¸ à¸²à¸à¸ªà¸³à¸«à¸£à¸±à¸ cow">
            <a:extLst>
              <a:ext uri="{FF2B5EF4-FFF2-40B4-BE49-F238E27FC236}">
                <a16:creationId xmlns:a16="http://schemas.microsoft.com/office/drawing/2014/main" id="{491A384B-FC1C-42DB-B463-3E36B83CE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5" t="6796" r="16199" b="3461"/>
          <a:stretch/>
        </p:blipFill>
        <p:spPr bwMode="auto">
          <a:xfrm>
            <a:off x="3067988" y="2314978"/>
            <a:ext cx="2034530" cy="217608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4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à¸à¸¥à¸à¸²à¸£à¸à¹à¸à¸«à¸²à¸£à¸¹à¸à¸ à¸²à¸à¸ªà¸³à¸«à¸£à¸±à¸ line template">
            <a:extLst>
              <a:ext uri="{FF2B5EF4-FFF2-40B4-BE49-F238E27FC236}">
                <a16:creationId xmlns:a16="http://schemas.microsoft.com/office/drawing/2014/main" id="{DF874874-73A5-40E5-958B-F47BB9BD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7" y="97276"/>
            <a:ext cx="3746646" cy="666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204432A-23D2-4601-96F4-433CEEC10C2F}"/>
              </a:ext>
            </a:extLst>
          </p:cNvPr>
          <p:cNvSpPr txBox="1"/>
          <p:nvPr/>
        </p:nvSpPr>
        <p:spPr>
          <a:xfrm>
            <a:off x="5438576" y="172280"/>
            <a:ext cx="1314847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NOPPADOL FARM</a:t>
            </a:r>
          </a:p>
        </p:txBody>
      </p:sp>
      <p:pic>
        <p:nvPicPr>
          <p:cNvPr id="6" name="Picture 2" descr="à¸à¸¥à¸à¸²à¸£à¸à¹à¸à¸«à¸²à¸£à¸¹à¸à¸ à¸²à¸à¸ªà¸³à¸«à¸£à¸±à¸ cow">
            <a:extLst>
              <a:ext uri="{FF2B5EF4-FFF2-40B4-BE49-F238E27FC236}">
                <a16:creationId xmlns:a16="http://schemas.microsoft.com/office/drawing/2014/main" id="{2083111A-C604-4996-B365-BD9039187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5" t="6796" r="16199" b="3461"/>
          <a:stretch/>
        </p:blipFill>
        <p:spPr bwMode="auto">
          <a:xfrm>
            <a:off x="4264881" y="767533"/>
            <a:ext cx="374061" cy="400086"/>
          </a:xfrm>
          <a:prstGeom prst="ellipse">
            <a:avLst/>
          </a:prstGeom>
          <a:ln w="63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F537F4B9-6015-4848-961F-275515B7B159}"/>
              </a:ext>
            </a:extLst>
          </p:cNvPr>
          <p:cNvSpPr/>
          <p:nvPr/>
        </p:nvSpPr>
        <p:spPr>
          <a:xfrm>
            <a:off x="4681145" y="767532"/>
            <a:ext cx="2528037" cy="118053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cs typeface="+mj-cs"/>
              </a:rPr>
              <a:t>JORDAN </a:t>
            </a:r>
            <a:r>
              <a:rPr lang="th-TH" sz="2400" dirty="0">
                <a:solidFill>
                  <a:schemeClr val="tx1"/>
                </a:solidFill>
                <a:cs typeface="+mj-cs"/>
              </a:rPr>
              <a:t>เข้าคอกแล้ว</a:t>
            </a:r>
            <a:endParaRPr lang="en-US" sz="24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610185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Office PowerPoint</Application>
  <PresentationFormat>แบบจอกว้าง</PresentationFormat>
  <Paragraphs>9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MorKhor 1</vt:lpstr>
      <vt:lpstr>ธีมของ Office</vt:lpstr>
      <vt:lpstr>MORE IDEA…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Pleum Santisuk</dc:creator>
  <cp:lastModifiedBy>Pleum Santisuk</cp:lastModifiedBy>
  <cp:revision>5</cp:revision>
  <dcterms:created xsi:type="dcterms:W3CDTF">2019-01-11T02:23:14Z</dcterms:created>
  <dcterms:modified xsi:type="dcterms:W3CDTF">2019-01-11T02:59:01Z</dcterms:modified>
</cp:coreProperties>
</file>