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Nova Nest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AI Branding Lab of the Future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Nova Nest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At Nova Nest, we blend artificial intelligence with bold creativity to engineer brand systems that adapt, evolve, and connect.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Our services are designed to help you build intelligent brands ready for tomorrow.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AI-Powered Brand Identity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Your brand, intelligently built from the ground up.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- AI-generated logo &amp; visual design</a:t>
            </a:r>
          </a:p>
          <a:p>
            <a:r>
              <a:rPr sz="1800" b="0">
                <a:solidFill>
                  <a:srgbClr val="000000"/>
                </a:solidFill>
              </a:rPr>
              <a:t>- Brand DNA mapping &amp; mood algorithms</a:t>
            </a:r>
          </a:p>
          <a:p>
            <a:r>
              <a:rPr sz="1800" b="0">
                <a:solidFill>
                  <a:srgbClr val="000000"/>
                </a:solidFill>
              </a:rPr>
              <a:t>- Responsive identity systems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Storytelling &amp; Voice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Stories that write themselves — powered by insight and emotion.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- Adaptive brand story development</a:t>
            </a:r>
          </a:p>
          <a:p>
            <a:r>
              <a:rPr sz="1800" b="0">
                <a:solidFill>
                  <a:srgbClr val="000000"/>
                </a:solidFill>
              </a:rPr>
              <a:t>- Tone of voice generation</a:t>
            </a:r>
          </a:p>
          <a:p>
            <a:r>
              <a:rPr sz="1800" b="0">
                <a:solidFill>
                  <a:srgbClr val="000000"/>
                </a:solidFill>
              </a:rPr>
              <a:t>- Smart copy for ads, social, and UX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Generative Visual Content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Limitless visuals. Zero creative block.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- Generative image &amp; video assets</a:t>
            </a:r>
          </a:p>
          <a:p>
            <a:r>
              <a:rPr sz="1800" b="0">
                <a:solidFill>
                  <a:srgbClr val="000000"/>
                </a:solidFill>
              </a:rPr>
              <a:t>- Campaign-specific brand kits</a:t>
            </a:r>
          </a:p>
          <a:p>
            <a:r>
              <a:rPr sz="1800" b="0">
                <a:solidFill>
                  <a:srgbClr val="000000"/>
                </a:solidFill>
              </a:rPr>
              <a:t>- Visual AI prompt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Brand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See the trends before they trend.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- Data-driven audience insights</a:t>
            </a:r>
          </a:p>
          <a:p>
            <a:r>
              <a:rPr sz="1800" b="0">
                <a:solidFill>
                  <a:srgbClr val="000000"/>
                </a:solidFill>
              </a:rPr>
              <a:t>- Trend forecasting &amp; brand audits</a:t>
            </a:r>
          </a:p>
          <a:p>
            <a:r>
              <a:rPr sz="1800" b="0">
                <a:solidFill>
                  <a:srgbClr val="000000"/>
                </a:solidFill>
              </a:rPr>
              <a:t>- Growth strategy powered by machine learning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Brand Adaptation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Your brand, live and learning.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- Adaptive design components</a:t>
            </a:r>
          </a:p>
          <a:p>
            <a:r>
              <a:rPr sz="1800" b="0">
                <a:solidFill>
                  <a:srgbClr val="000000"/>
                </a:solidFill>
              </a:rPr>
              <a:t>- Smart UX integrations</a:t>
            </a:r>
          </a:p>
          <a:p>
            <a:r>
              <a:rPr sz="1800" b="0">
                <a:solidFill>
                  <a:srgbClr val="000000"/>
                </a:solidFill>
              </a:rPr>
              <a:t>- Modular branding frameworks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AI Solutions for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Need something tailored to your unique future vision?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- Virtual brand assistants</a:t>
            </a:r>
          </a:p>
          <a:p>
            <a:r>
              <a:rPr sz="1800" b="0">
                <a:solidFill>
                  <a:srgbClr val="000000"/>
                </a:solidFill>
              </a:rPr>
              <a:t>- Internal brand training bots</a:t>
            </a:r>
          </a:p>
          <a:p>
            <a:r>
              <a:rPr sz="1800" b="0">
                <a:solidFill>
                  <a:srgbClr val="000000"/>
                </a:solidFill>
              </a:rPr>
              <a:t>- AI tools for specific brand workflows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Let's Build the Future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0">
                <a:solidFill>
                  <a:srgbClr val="000000"/>
                </a:solidFill>
              </a:rPr>
              <a:t>Ready to evolve your brand?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• Book a Free Strategy Session</a:t>
            </a:r>
          </a:p>
          <a:p>
            <a:r>
              <a:rPr sz="1800" b="0">
                <a:solidFill>
                  <a:srgbClr val="000000"/>
                </a:solidFill>
              </a:rPr>
              <a:t>• Request Custom Demo</a:t>
            </a:r>
          </a:p>
          <a:p>
            <a:r>
              <a:rPr sz="1800" b="0">
                <a:solidFill>
                  <a:srgbClr val="000000"/>
                </a:solidFill>
              </a:rPr>
              <a:t/>
            </a:r>
          </a:p>
          <a:p>
            <a:r>
              <a:rPr sz="1800" b="0">
                <a:solidFill>
                  <a:srgbClr val="000000"/>
                </a:solidFill>
              </a:rPr>
              <a:t>Contact: hello@novanest.ai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