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Why Businesses Need AI-Powered Branding to Stay Competitive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Nova Nest | The AI Branding Lab of the Future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AI-Powered Branding?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branding uses machine learning and generative design to create</a:t>
            </a:r>
          </a:p>
          <a:p>
            <a:r>
              <a:t>brand elements—like logos, colors, messaging, and content—that evolve in real time.</a:t>
            </a:r>
          </a:p>
          <a:p>
            <a:r>
              <a:t>Think: responsive visuals, personalized content, and adaptive strategies.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It’s a Game-Changer for Business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Adaptability = Survival</a:t>
            </a:r>
          </a:p>
          <a:p>
            <a:r>
              <a:t>2. Scalability with Consistency</a:t>
            </a:r>
          </a:p>
          <a:p>
            <a:r>
              <a:t>3. Data-Driven Strategy</a:t>
            </a:r>
          </a:p>
          <a:p>
            <a:r>
              <a:t>4. Speed + Efficiency</a:t>
            </a:r>
          </a:p>
          <a:p>
            <a:r>
              <a:t>5. Personalized Brand Experiences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Branding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✓ Smart, adaptive logos</a:t>
            </a:r>
          </a:p>
          <a:p>
            <a:r>
              <a:t>✓ AI-generated brand voice &amp; captions</a:t>
            </a:r>
          </a:p>
          <a:p>
            <a:r>
              <a:t>✓ Visuals that respond to real-time data</a:t>
            </a:r>
          </a:p>
          <a:p>
            <a:r>
              <a:t>✓ Predictive brand positioning tools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Future Belongs to Living Brands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Static brands get left behind.</a:t>
            </a:r>
          </a:p>
          <a:p>
            <a:r>
              <a:t>Adaptive, AI-powered branding is key to visibility, connection, and leadership.</a:t>
            </a:r>
          </a:p>
          <a:p>
            <a:r>
              <a:t>Your brand identity should evolve with your audience.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Ready to Evolve?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Your brand deserves intelligence, adaptability, and precision.</a:t>
            </a:r>
          </a:p>
          <a:p>
            <a:r>
              <a:t>Let Nova Nest build your AI-powered brand system.</a:t>
            </a:r>
          </a:p>
          <a:p>
            <a:r>
              <a:t>👉 Book Your Discovery Call: hello@novanest.ai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