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Helvetica Neue"/>
              </a:rPr>
              <a:t>What if your brand could think for itself?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rgbClr val="1E1E1E"/>
                </a:solidFill>
                <a:latin typeface="Helvetica Neue"/>
              </a:rPr>
              <a:t>Nova Nest | Where Branding Meets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Helvetica Neue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E1E1E"/>
                </a:solidFill>
                <a:latin typeface="Helvetica Neue"/>
              </a:rPr>
              <a:t>Today’s brands can’t keep up: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- Market shifts are constant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- Attention spans are short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- Traditional branding is slow and static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Helvetica Neue"/>
              </a:rPr>
              <a:t>The Solution: AI-Powered Branding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E1E1E"/>
                </a:solidFill>
                <a:latin typeface="Helvetica Neue"/>
              </a:rPr>
              <a:t>An adaptive, intelligent system that evolves with your audience:</a:t>
            </a:r>
          </a:p>
          <a:p/>
          <a:p>
            <a:r>
              <a:rPr sz="2000">
                <a:solidFill>
                  <a:srgbClr val="1E1E1E"/>
                </a:solidFill>
                <a:latin typeface="Helvetica Neue"/>
              </a:rPr>
              <a:t>✓ Logos that shift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✓ Voice that adapts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✓ Designs that respond to real-time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Helvetica Neue"/>
              </a:rPr>
              <a:t>How Nova Nest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E1E1E"/>
                </a:solidFill>
                <a:latin typeface="Helvetica Neue"/>
              </a:rPr>
              <a:t>1. Map Your Brand DNA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2. Train Your AI Identity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3. Deploy Across All Channels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4. Optimize with Live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Helvetica Neue"/>
              </a:rPr>
              <a:t>What You 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E1E1E"/>
                </a:solidFill>
                <a:latin typeface="Helvetica Neue"/>
              </a:rPr>
              <a:t>- Adaptive logo system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- Brand voice engine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- Content &amp; design generators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- Market prediction dashboard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- Fully synced brand kit for every platform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Helvetica Neue"/>
              </a:rPr>
              <a:t>Why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E1E1E"/>
                </a:solidFill>
                <a:latin typeface="Helvetica Neue"/>
              </a:rPr>
              <a:t>💡 Brand Consistency — Across all media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⚡ Speed &amp; Scale — Assets in minutes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📊 Real-Time Insights — Data shapes design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🧠 Always Learning — Brand evolves with audience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Helvetica Neue"/>
              </a:rPr>
              <a:t>Case Study / Testimonial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E1E1E"/>
                </a:solidFill>
                <a:latin typeface="Helvetica Neue"/>
              </a:rPr>
              <a:t>“Nova Nest helped us go from startup to standout in 30 days.”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— Satisfied Client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Helvetica Neue"/>
              </a:rPr>
              <a:t>Our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E1E1E"/>
                </a:solidFill>
                <a:latin typeface="Helvetica Neue"/>
              </a:rPr>
              <a:t>🔥 Ignite – Startup pack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🚀 Elevate – Branding + AI voice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🧬 Evolve – Full adaptive ecosystem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66CC"/>
                </a:solidFill>
                <a:latin typeface="Helvetica Neue"/>
              </a:rPr>
              <a:t>Ready to Evolve?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1E1E1E"/>
                </a:solidFill>
                <a:latin typeface="Helvetica Neue"/>
              </a:rPr>
              <a:t>Your brand deserves more than a facelift.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It deserves to evolve.</a:t>
            </a:r>
          </a:p>
          <a:p/>
          <a:p>
            <a:r>
              <a:rPr sz="2000">
                <a:solidFill>
                  <a:srgbClr val="1E1E1E"/>
                </a:solidFill>
                <a:latin typeface="Helvetica Neue"/>
              </a:rPr>
              <a:t>📩 hello@novanest.ai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🌐 www.novanest.ai</a:t>
            </a:r>
          </a:p>
          <a:p>
            <a:r>
              <a:rPr sz="2000">
                <a:solidFill>
                  <a:srgbClr val="1E1E1E"/>
                </a:solidFill>
                <a:latin typeface="Helvetica Neue"/>
              </a:rPr>
              <a:t>🔗 Book Your Discovery Call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