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8" r:id="rId6"/>
    <p:sldId id="321" r:id="rId7"/>
    <p:sldId id="316" r:id="rId8"/>
    <p:sldId id="319" r:id="rId9"/>
    <p:sldId id="311" r:id="rId10"/>
    <p:sldId id="312" r:id="rId11"/>
    <p:sldId id="313" r:id="rId12"/>
    <p:sldId id="315" r:id="rId13"/>
    <p:sldId id="320" r:id="rId14"/>
    <p:sldId id="322" r:id="rId15"/>
    <p:sldId id="317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8" autoAdjust="0"/>
    <p:restoredTop sz="97105" autoAdjust="0"/>
  </p:normalViewPr>
  <p:slideViewPr>
    <p:cSldViewPr snapToGrid="0">
      <p:cViewPr>
        <p:scale>
          <a:sx n="300" d="100"/>
          <a:sy n="300" d="100"/>
        </p:scale>
        <p:origin x="-6390" y="-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Moshbots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GB" b="0" i="0" dirty="0">
                <a:solidFill>
                  <a:srgbClr val="050505"/>
                </a:solidFill>
                <a:effectLst/>
                <a:latin typeface="Helvetica Neue"/>
              </a:rPr>
              <a:t>5SD806 -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 Programming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Uppsala University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Teemu Laiho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2BF-3AE7-48E1-A209-791EDEC1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BE0-EF20-4506-A568-B353B170E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/>
          <a:lstStyle/>
          <a:p>
            <a:r>
              <a:rPr lang="en-GB" dirty="0"/>
              <a:t>- Implement Teams</a:t>
            </a:r>
          </a:p>
          <a:p>
            <a:r>
              <a:rPr lang="en-GB" dirty="0"/>
              <a:t>- Add Playable Character?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086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6590-1DBA-4977-96D7-2D5CAFC9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CDDC-7BA7-43CF-919D-79B314E1E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- Sense / Decide / Act – Not Sure Yet</a:t>
            </a:r>
            <a:br>
              <a:rPr lang="en-GB" dirty="0"/>
            </a:br>
            <a:r>
              <a:rPr lang="en-GB" dirty="0"/>
              <a:t>- A* – RTS Gameplay (</a:t>
            </a:r>
            <a:r>
              <a:rPr lang="en-GB" dirty="0" err="1"/>
              <a:t>AoE</a:t>
            </a:r>
            <a:r>
              <a:rPr lang="en-GB" dirty="0"/>
              <a:t> II, here I come)</a:t>
            </a:r>
            <a:br>
              <a:rPr lang="en-GB" dirty="0"/>
            </a:br>
            <a:r>
              <a:rPr lang="en-GB" dirty="0"/>
              <a:t>- </a:t>
            </a:r>
            <a:r>
              <a:rPr lang="en-GB" dirty="0" err="1"/>
              <a:t>Behavior</a:t>
            </a:r>
            <a:r>
              <a:rPr lang="en-GB" dirty="0"/>
              <a:t> Trees </a:t>
            </a:r>
          </a:p>
          <a:p>
            <a:pPr lvl="1"/>
            <a:r>
              <a:rPr lang="en-GB" dirty="0"/>
              <a:t>Add To Vertical Slice?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2D680B-82BC-4FE3-AF47-73EE5B548539}"/>
              </a:ext>
            </a:extLst>
          </p:cNvPr>
          <p:cNvSpPr txBox="1">
            <a:spLocks/>
          </p:cNvSpPr>
          <p:nvPr/>
        </p:nvSpPr>
        <p:spPr>
          <a:xfrm>
            <a:off x="6203184" y="2120899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Code Structure! Unity! Dictionaries! </a:t>
            </a:r>
            <a:r>
              <a:rPr lang="en-GB" dirty="0" err="1"/>
              <a:t>BlackBoards</a:t>
            </a:r>
            <a:r>
              <a:rPr lang="en-GB" dirty="0"/>
              <a:t>!</a:t>
            </a:r>
          </a:p>
          <a:p>
            <a:r>
              <a:rPr lang="en-GB" dirty="0" err="1"/>
              <a:t>gameManager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List&lt;</a:t>
            </a:r>
            <a:r>
              <a:rPr lang="en-GB" dirty="0" err="1"/>
              <a:t>GameObjects</a:t>
            </a:r>
            <a:r>
              <a:rPr lang="en-GB" dirty="0"/>
              <a:t>&gt; objects;</a:t>
            </a:r>
            <a:br>
              <a:rPr lang="en-GB" dirty="0"/>
            </a:br>
            <a:r>
              <a:rPr lang="en-GB" dirty="0"/>
              <a:t>  List&lt;Other&gt;;</a:t>
            </a:r>
            <a:br>
              <a:rPr lang="en-GB" dirty="0"/>
            </a:br>
            <a:r>
              <a:rPr lang="en-GB" dirty="0"/>
              <a:t>  List&lt;Etc.&gt;;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gameManager.Update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{</a:t>
            </a:r>
            <a:br>
              <a:rPr lang="en-GB" dirty="0"/>
            </a:br>
            <a:r>
              <a:rPr lang="en-GB" dirty="0"/>
              <a:t>   for (</a:t>
            </a:r>
            <a:r>
              <a:rPr lang="en-GB" dirty="0" err="1"/>
              <a:t>List.Count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{</a:t>
            </a:r>
            <a:br>
              <a:rPr lang="en-GB" dirty="0"/>
            </a:br>
            <a:r>
              <a:rPr lang="en-GB" dirty="0"/>
              <a:t>      </a:t>
            </a:r>
            <a:r>
              <a:rPr lang="en-GB" dirty="0" err="1"/>
              <a:t>objects.Update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}   </a:t>
            </a:r>
            <a:br>
              <a:rPr lang="en-GB" dirty="0"/>
            </a:br>
            <a:r>
              <a:rPr lang="en-GB" dirty="0"/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D7E20C-689C-499D-9C05-6C720574FF3F}"/>
              </a:ext>
            </a:extLst>
          </p:cNvPr>
          <p:cNvCxnSpPr/>
          <p:nvPr/>
        </p:nvCxnSpPr>
        <p:spPr>
          <a:xfrm>
            <a:off x="5940572" y="1889356"/>
            <a:ext cx="0" cy="4517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C21409-BE20-4B98-B576-5CE750AFE59D}"/>
              </a:ext>
            </a:extLst>
          </p:cNvPr>
          <p:cNvSpPr/>
          <p:nvPr/>
        </p:nvSpPr>
        <p:spPr>
          <a:xfrm rot="11737433">
            <a:off x="8562378" y="5213897"/>
            <a:ext cx="1005227" cy="429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91A763-3A4F-4D0A-B12D-B066EFB6886D}"/>
              </a:ext>
            </a:extLst>
          </p:cNvPr>
          <p:cNvSpPr/>
          <p:nvPr/>
        </p:nvSpPr>
        <p:spPr>
          <a:xfrm>
            <a:off x="10034177" y="5347121"/>
            <a:ext cx="1235982" cy="617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(I realize this was Game Programming 1)</a:t>
            </a:r>
            <a:br>
              <a:rPr lang="en-GB" sz="800" dirty="0"/>
            </a:br>
            <a:r>
              <a:rPr lang="en-GB" sz="800" dirty="0"/>
              <a:t>lol</a:t>
            </a:r>
            <a:endParaRPr lang="en-FI" sz="800" dirty="0"/>
          </a:p>
        </p:txBody>
      </p:sp>
    </p:spTree>
    <p:extLst>
      <p:ext uri="{BB962C8B-B14F-4D97-AF65-F5344CB8AC3E}">
        <p14:creationId xmlns:p14="http://schemas.microsoft.com/office/powerpoint/2010/main" val="407782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4A09-3C71-4E8F-91DD-3E77416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BFAF-A7AF-4CF8-82C6-39125CA6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Teemu Laiho</a:t>
            </a:r>
            <a:endParaRPr lang="en-FI" dirty="0"/>
          </a:p>
        </p:txBody>
      </p:sp>
      <p:pic>
        <p:nvPicPr>
          <p:cNvPr id="10" name="Picture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B6DD75A7-3EA6-4B99-BBE6-5BACC6D81B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960" b="10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75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156-5D00-4FBB-BB6E-7838828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D1E732-A114-48FE-AFA8-A9576DBA405B}"/>
              </a:ext>
            </a:extLst>
          </p:cNvPr>
          <p:cNvSpPr/>
          <p:nvPr/>
        </p:nvSpPr>
        <p:spPr>
          <a:xfrm>
            <a:off x="58551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My Team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530A7C-7CC0-419F-BADE-8191AA214AD6}"/>
              </a:ext>
            </a:extLst>
          </p:cNvPr>
          <p:cNvSpPr/>
          <p:nvPr/>
        </p:nvSpPr>
        <p:spPr>
          <a:xfrm>
            <a:off x="73457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 I have Ball?</a:t>
            </a:r>
            <a:endParaRPr lang="en-FI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722F3-AF5F-4802-B83E-1D277BE7F7D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09728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12C113-348A-4CFD-986A-2054635F7349}"/>
              </a:ext>
            </a:extLst>
          </p:cNvPr>
          <p:cNvSpPr/>
          <p:nvPr/>
        </p:nvSpPr>
        <p:spPr>
          <a:xfrm>
            <a:off x="73457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Goal</a:t>
            </a:r>
            <a:endParaRPr lang="en-FI" sz="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77A3-91DC-4BED-AEB9-F6F4DCD124D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09728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C434-BC0B-4190-9165-871C7F7F74A8}"/>
              </a:ext>
            </a:extLst>
          </p:cNvPr>
          <p:cNvSpPr/>
          <p:nvPr/>
        </p:nvSpPr>
        <p:spPr>
          <a:xfrm>
            <a:off x="73395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68521-3B1A-4171-8B34-6569E5BBFB1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96666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436C4B5-48D0-4E6E-87CA-4B27E6836E74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1174808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0E1879-25ED-4467-9BA3-960A29ED613C}"/>
              </a:ext>
            </a:extLst>
          </p:cNvPr>
          <p:cNvSpPr/>
          <p:nvPr/>
        </p:nvSpPr>
        <p:spPr>
          <a:xfrm>
            <a:off x="733957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Score Goal</a:t>
            </a:r>
            <a:endParaRPr lang="en-FI" sz="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7451B-F7EA-4879-9F4C-B80028BA190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96666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00081-418A-4340-A2AE-3F81229241EB}"/>
              </a:ext>
            </a:extLst>
          </p:cNvPr>
          <p:cNvSpPr/>
          <p:nvPr/>
        </p:nvSpPr>
        <p:spPr>
          <a:xfrm>
            <a:off x="180797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The Other Team</a:t>
            </a:r>
          </a:p>
          <a:p>
            <a:pPr algn="ctr"/>
            <a:r>
              <a:rPr lang="en-GB" sz="1000" dirty="0"/>
              <a:t>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92DA77-6135-4A5A-9A8B-0BBAAB8D78FD}"/>
              </a:ext>
            </a:extLst>
          </p:cNvPr>
          <p:cNvSpPr/>
          <p:nvPr/>
        </p:nvSpPr>
        <p:spPr>
          <a:xfrm>
            <a:off x="195703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783ADC-90FC-497D-886B-864EB6014C3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1974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407D525-3C6F-4D00-A996-69DB1CE6940E}"/>
              </a:ext>
            </a:extLst>
          </p:cNvPr>
          <p:cNvSpPr/>
          <p:nvPr/>
        </p:nvSpPr>
        <p:spPr>
          <a:xfrm>
            <a:off x="195703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Does Someone Else Have Ball?</a:t>
            </a:r>
            <a:endParaRPr lang="en-FI" sz="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43CA4D-ED08-414E-B88F-0806486F4A55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31974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747F73-3153-4632-A748-7ECB1412220B}"/>
              </a:ext>
            </a:extLst>
          </p:cNvPr>
          <p:cNvSpPr/>
          <p:nvPr/>
        </p:nvSpPr>
        <p:spPr>
          <a:xfrm>
            <a:off x="1956417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F380F2-7596-4D46-8367-1F19E34870EB}"/>
              </a:ext>
            </a:extLst>
          </p:cNvPr>
          <p:cNvCxnSpPr>
            <a:cxnSpLocks/>
            <a:stCxn id="75" idx="4"/>
            <a:endCxn id="86" idx="0"/>
          </p:cNvCxnSpPr>
          <p:nvPr/>
        </p:nvCxnSpPr>
        <p:spPr>
          <a:xfrm flipH="1">
            <a:off x="2319125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EFCB217-7487-47E2-AC48-8B1B21CE877F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2397268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7D7D-03FC-4FB0-989B-45B03AC1D1CA}"/>
              </a:ext>
            </a:extLst>
          </p:cNvPr>
          <p:cNvSpPr/>
          <p:nvPr/>
        </p:nvSpPr>
        <p:spPr>
          <a:xfrm>
            <a:off x="1956417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Kick</a:t>
            </a:r>
            <a:endParaRPr lang="en-FI" sz="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069686-480D-4223-82FE-7F6E66ABC47C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2319126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99920C-1904-4F89-8395-F95A639BD6A9}"/>
              </a:ext>
            </a:extLst>
          </p:cNvPr>
          <p:cNvSpPr/>
          <p:nvPr/>
        </p:nvSpPr>
        <p:spPr>
          <a:xfrm>
            <a:off x="1956416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Someone Else</a:t>
            </a:r>
            <a:endParaRPr lang="en-FI" sz="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9BDC07-1399-4974-A733-BCADF804EF6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>
            <a:off x="2319125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F3A345-EAB1-4FAE-9D55-69E4E0589074}"/>
              </a:ext>
            </a:extLst>
          </p:cNvPr>
          <p:cNvSpPr/>
          <p:nvPr/>
        </p:nvSpPr>
        <p:spPr>
          <a:xfrm>
            <a:off x="7144352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620533-5E4F-4583-A431-F569BD3E15FE}"/>
              </a:ext>
            </a:extLst>
          </p:cNvPr>
          <p:cNvSpPr/>
          <p:nvPr/>
        </p:nvSpPr>
        <p:spPr>
          <a:xfrm>
            <a:off x="7293412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599FCD-6108-407D-B293-5EA9A4588E0A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7656121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C4151AA-D344-4C54-B152-0EEA27AC36EF}"/>
              </a:ext>
            </a:extLst>
          </p:cNvPr>
          <p:cNvSpPr/>
          <p:nvPr/>
        </p:nvSpPr>
        <p:spPr>
          <a:xfrm>
            <a:off x="7293412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Free</a:t>
            </a:r>
            <a:endParaRPr lang="en-FI" sz="6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4BDAEAF-4EAF-4E76-9CE6-01E5B2562B57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656121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C1FFB41-91D9-4372-A938-6D238440CD87}"/>
              </a:ext>
            </a:extLst>
          </p:cNvPr>
          <p:cNvSpPr/>
          <p:nvPr/>
        </p:nvSpPr>
        <p:spPr>
          <a:xfrm>
            <a:off x="7292798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F71925-FAD3-4CC6-8633-90E64FFE0193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>
          <a:xfrm flipH="1">
            <a:off x="7655506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92E1C38-A87E-4C98-81EE-209520A9A9F8}"/>
              </a:ext>
            </a:extLst>
          </p:cNvPr>
          <p:cNvCxnSpPr>
            <a:cxnSpLocks/>
            <a:stCxn id="126" idx="5"/>
            <a:endCxn id="126" idx="7"/>
          </p:cNvCxnSpPr>
          <p:nvPr/>
        </p:nvCxnSpPr>
        <p:spPr>
          <a:xfrm rot="5400000" flipH="1">
            <a:off x="7733649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E15FB2C-5256-4359-9232-0A3E0CD89C98}"/>
              </a:ext>
            </a:extLst>
          </p:cNvPr>
          <p:cNvSpPr/>
          <p:nvPr/>
        </p:nvSpPr>
        <p:spPr>
          <a:xfrm>
            <a:off x="7292798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Ball</a:t>
            </a:r>
            <a:endParaRPr lang="en-FI" sz="6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E2B7B-61AD-4EA3-B5C0-45CC975FBB80}"/>
              </a:ext>
            </a:extLst>
          </p:cNvPr>
          <p:cNvCxnSpPr>
            <a:cxnSpLocks/>
            <a:stCxn id="126" idx="4"/>
            <a:endCxn id="129" idx="0"/>
          </p:cNvCxnSpPr>
          <p:nvPr/>
        </p:nvCxnSpPr>
        <p:spPr>
          <a:xfrm>
            <a:off x="7655507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BEC3208-A89E-43F1-9093-2CE1A030DC0D}"/>
              </a:ext>
            </a:extLst>
          </p:cNvPr>
          <p:cNvSpPr/>
          <p:nvPr/>
        </p:nvSpPr>
        <p:spPr>
          <a:xfrm>
            <a:off x="729279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Ball</a:t>
            </a:r>
            <a:endParaRPr lang="en-FI" sz="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E69EBC-1576-43F2-8E94-45156179011C}"/>
              </a:ext>
            </a:extLst>
          </p:cNvPr>
          <p:cNvCxnSpPr>
            <a:cxnSpLocks/>
            <a:stCxn id="131" idx="4"/>
            <a:endCxn id="126" idx="0"/>
          </p:cNvCxnSpPr>
          <p:nvPr/>
        </p:nvCxnSpPr>
        <p:spPr>
          <a:xfrm>
            <a:off x="7655506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923-7295-43DB-A276-36343A8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Arena Madness</a:t>
            </a:r>
            <a:endParaRPr lang="en-FI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7966330E-C9B0-4BC6-AFEF-29ECC1F76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77" y="2108200"/>
            <a:ext cx="7819572" cy="3760788"/>
          </a:xfrm>
        </p:spPr>
      </p:pic>
    </p:spTree>
    <p:extLst>
      <p:ext uri="{BB962C8B-B14F-4D97-AF65-F5344CB8AC3E}">
        <p14:creationId xmlns:p14="http://schemas.microsoft.com/office/powerpoint/2010/main" val="255112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3032-1FC4-4BAE-9D03-E3609BF4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Objects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F4D4B-AD19-42AF-A984-9ACF8E295A61}"/>
              </a:ext>
            </a:extLst>
          </p:cNvPr>
          <p:cNvSpPr/>
          <p:nvPr/>
        </p:nvSpPr>
        <p:spPr>
          <a:xfrm>
            <a:off x="2477760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Agents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54DCA-9120-4425-BE03-B0C307EB022B}"/>
              </a:ext>
            </a:extLst>
          </p:cNvPr>
          <p:cNvSpPr/>
          <p:nvPr/>
        </p:nvSpPr>
        <p:spPr>
          <a:xfrm>
            <a:off x="6099028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</a:t>
            </a:r>
            <a:endParaRPr lang="en-FI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1F389-9EC2-4283-97C0-301F19C516E7}"/>
              </a:ext>
            </a:extLst>
          </p:cNvPr>
          <p:cNvSpPr/>
          <p:nvPr/>
        </p:nvSpPr>
        <p:spPr>
          <a:xfrm>
            <a:off x="7909662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Ball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B17A3-CD58-4AF6-9A22-23995C96FCA2}"/>
              </a:ext>
            </a:extLst>
          </p:cNvPr>
          <p:cNvSpPr/>
          <p:nvPr/>
        </p:nvSpPr>
        <p:spPr>
          <a:xfrm>
            <a:off x="4288394" y="3429000"/>
            <a:ext cx="1471518" cy="100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Powerups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958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A38F-59AD-4004-B4C4-837F2EBA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en-FI" dirty="0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0DBDB84-D56C-4550-A636-A281AED2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60809"/>
              </p:ext>
            </p:extLst>
          </p:nvPr>
        </p:nvGraphicFramePr>
        <p:xfrm>
          <a:off x="2062480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17486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226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Lead Agent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 Agent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Offense Agent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8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Goes After Ball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Supports Lead With Ball 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Opponents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5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Opponent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Attacks Lead’s Chasers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4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Fetches Powerups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19476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52E08D-D29F-4E1B-B7A2-696AE2DF9550}"/>
              </a:ext>
            </a:extLst>
          </p:cNvPr>
          <p:cNvCxnSpPr>
            <a:cxnSpLocks/>
          </p:cNvCxnSpPr>
          <p:nvPr/>
        </p:nvCxnSpPr>
        <p:spPr>
          <a:xfrm>
            <a:off x="4693113" y="2130067"/>
            <a:ext cx="0" cy="2597865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1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C34-BF2B-4231-BF10-708098E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Cases </a:t>
            </a:r>
            <a:br>
              <a:rPr lang="en-GB" dirty="0"/>
            </a:br>
            <a:r>
              <a:rPr lang="en-GB" i="1" dirty="0"/>
              <a:t>(Let’s Follow Red Lead)</a:t>
            </a:r>
            <a:endParaRPr lang="en-FI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B8D10-53F0-44CB-BCC3-29CDEAB5C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Chase after Opponent with ball</a:t>
            </a:r>
            <a:endParaRPr lang="en-FI" dirty="0"/>
          </a:p>
        </p:txBody>
      </p:sp>
      <p:pic>
        <p:nvPicPr>
          <p:cNvPr id="8" name="Content Placeholder 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0B49D158-4BB5-40D9-A81E-7BE37C8503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3297351"/>
            <a:ext cx="4640262" cy="22317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22C42-FF20-4EF3-88F8-A8270D59D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Go for Powerup, Ball too far away</a:t>
            </a:r>
            <a:endParaRPr lang="en-FI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8C2A26-E3A7-471E-9F65-0AAA3963CDD5}"/>
              </a:ext>
            </a:extLst>
          </p:cNvPr>
          <p:cNvSpPr/>
          <p:nvPr/>
        </p:nvSpPr>
        <p:spPr>
          <a:xfrm rot="14078377">
            <a:off x="3262865" y="4564500"/>
            <a:ext cx="222477" cy="863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D844D6-3BED-4184-8140-55E0DD65E2D5}"/>
              </a:ext>
            </a:extLst>
          </p:cNvPr>
          <p:cNvSpPr/>
          <p:nvPr/>
        </p:nvSpPr>
        <p:spPr>
          <a:xfrm rot="3008547">
            <a:off x="3201415" y="4310489"/>
            <a:ext cx="222477" cy="863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17" name="Content Placeholder 16" descr="A picture containing text, several&#10;&#10;Description automatically generated">
            <a:extLst>
              <a:ext uri="{FF2B5EF4-FFF2-40B4-BE49-F238E27FC236}">
                <a16:creationId xmlns:a16="http://schemas.microsoft.com/office/drawing/2014/main" id="{D213BC11-5864-49E3-B023-34307C54B4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6688" y="3305860"/>
            <a:ext cx="4638675" cy="2214781"/>
          </a:xfr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40E093-EAFE-4385-987B-E8D397F74026}"/>
              </a:ext>
            </a:extLst>
          </p:cNvPr>
          <p:cNvSpPr/>
          <p:nvPr/>
        </p:nvSpPr>
        <p:spPr>
          <a:xfrm rot="3324743">
            <a:off x="7932765" y="3923612"/>
            <a:ext cx="222477" cy="8636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C1199F-7288-4A07-83FA-0AE46668A037}"/>
              </a:ext>
            </a:extLst>
          </p:cNvPr>
          <p:cNvSpPr/>
          <p:nvPr/>
        </p:nvSpPr>
        <p:spPr>
          <a:xfrm rot="3709488">
            <a:off x="8900771" y="4804082"/>
            <a:ext cx="222477" cy="86366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146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243-5D58-4C86-BB81-00441B8A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r>
              <a:rPr lang="en-GB" dirty="0"/>
              <a:t>Lead Agent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381D4-EBF3-4E8F-A028-54F14819F711}"/>
              </a:ext>
            </a:extLst>
          </p:cNvPr>
          <p:cNvSpPr/>
          <p:nvPr/>
        </p:nvSpPr>
        <p:spPr>
          <a:xfrm>
            <a:off x="4886632" y="1999881"/>
            <a:ext cx="1209368" cy="78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Root</a:t>
            </a:r>
            <a:br>
              <a:rPr lang="en-GB" sz="1600" dirty="0"/>
            </a:br>
            <a:r>
              <a:rPr lang="en-GB" sz="1600" dirty="0"/>
              <a:t>[SELECTOR]</a:t>
            </a:r>
            <a:endParaRPr lang="en-FI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36161-0442-457A-8D64-B4EE79499609}"/>
              </a:ext>
            </a:extLst>
          </p:cNvPr>
          <p:cNvSpPr/>
          <p:nvPr/>
        </p:nvSpPr>
        <p:spPr>
          <a:xfrm>
            <a:off x="4223098" y="4621760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 I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53A8-4EA6-42B6-8D7F-4657950F50A8}"/>
              </a:ext>
            </a:extLst>
          </p:cNvPr>
          <p:cNvCxnSpPr>
            <a:cxnSpLocks/>
            <a:stCxn id="107" idx="1"/>
            <a:endCxn id="5" idx="0"/>
          </p:cNvCxnSpPr>
          <p:nvPr/>
        </p:nvCxnSpPr>
        <p:spPr>
          <a:xfrm flipH="1">
            <a:off x="4734867" y="4073506"/>
            <a:ext cx="698019" cy="54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ED20C9-AF5F-446A-90D8-5B64F5D94B4E}"/>
              </a:ext>
            </a:extLst>
          </p:cNvPr>
          <p:cNvSpPr/>
          <p:nvPr/>
        </p:nvSpPr>
        <p:spPr>
          <a:xfrm>
            <a:off x="9108604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Powerup Branch</a:t>
            </a:r>
            <a:br>
              <a:rPr lang="en-GB" sz="1000" dirty="0"/>
            </a:br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DAD373-5D30-4CD1-BA50-06E6C70CA6BF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6096000" y="2392188"/>
            <a:ext cx="3524373" cy="13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FDF0E8-3C7B-4B61-910E-FA0E2808C5F5}"/>
              </a:ext>
            </a:extLst>
          </p:cNvPr>
          <p:cNvSpPr/>
          <p:nvPr/>
        </p:nvSpPr>
        <p:spPr>
          <a:xfrm>
            <a:off x="6642674" y="4621761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B96811-A6FF-4777-A5FC-547C2D67A73A}"/>
              </a:ext>
            </a:extLst>
          </p:cNvPr>
          <p:cNvCxnSpPr>
            <a:cxnSpLocks/>
            <a:stCxn id="107" idx="3"/>
            <a:endCxn id="13" idx="0"/>
          </p:cNvCxnSpPr>
          <p:nvPr/>
        </p:nvCxnSpPr>
        <p:spPr>
          <a:xfrm>
            <a:off x="6456424" y="4073506"/>
            <a:ext cx="698019" cy="54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CF95317-6F5B-4FBC-B753-198B4572BAF9}"/>
              </a:ext>
            </a:extLst>
          </p:cNvPr>
          <p:cNvSpPr/>
          <p:nvPr/>
        </p:nvSpPr>
        <p:spPr>
          <a:xfrm>
            <a:off x="5432886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Ball Branch</a:t>
            </a:r>
          </a:p>
          <a:p>
            <a:pPr algn="ctr"/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5E24AA-4B61-46A9-A45B-5D00371E42FB}"/>
              </a:ext>
            </a:extLst>
          </p:cNvPr>
          <p:cNvCxnSpPr>
            <a:cxnSpLocks/>
            <a:stCxn id="4" idx="2"/>
            <a:endCxn id="107" idx="0"/>
          </p:cNvCxnSpPr>
          <p:nvPr/>
        </p:nvCxnSpPr>
        <p:spPr>
          <a:xfrm>
            <a:off x="5491316" y="2784495"/>
            <a:ext cx="453339" cy="95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C9B4F94-286A-40D3-AD88-1C2D6F084896}"/>
              </a:ext>
            </a:extLst>
          </p:cNvPr>
          <p:cNvSpPr/>
          <p:nvPr/>
        </p:nvSpPr>
        <p:spPr>
          <a:xfrm>
            <a:off x="5432886" y="4621759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Someone Else Have Ball?</a:t>
            </a:r>
            <a:br>
              <a:rPr lang="en-GB" sz="1000" dirty="0"/>
            </a:br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7504865-CFA2-451C-8BE8-4CA70793B955}"/>
              </a:ext>
            </a:extLst>
          </p:cNvPr>
          <p:cNvCxnSpPr>
            <a:cxnSpLocks/>
            <a:stCxn id="107" idx="2"/>
            <a:endCxn id="120" idx="0"/>
          </p:cNvCxnSpPr>
          <p:nvPr/>
        </p:nvCxnSpPr>
        <p:spPr>
          <a:xfrm>
            <a:off x="5944655" y="4408295"/>
            <a:ext cx="0" cy="2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06ECA8-4386-4D1D-BE5A-901B8F1A34BB}"/>
              </a:ext>
            </a:extLst>
          </p:cNvPr>
          <p:cNvSpPr/>
          <p:nvPr/>
        </p:nvSpPr>
        <p:spPr>
          <a:xfrm>
            <a:off x="8085066" y="4621758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Speed?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FFB0-24A7-4BE1-AD32-FA3EAC7DA8FB}"/>
              </a:ext>
            </a:extLst>
          </p:cNvPr>
          <p:cNvCxnSpPr>
            <a:cxnSpLocks/>
            <a:stCxn id="9" idx="1"/>
            <a:endCxn id="78" idx="0"/>
          </p:cNvCxnSpPr>
          <p:nvPr/>
        </p:nvCxnSpPr>
        <p:spPr>
          <a:xfrm flipH="1">
            <a:off x="8596835" y="4073506"/>
            <a:ext cx="511769" cy="54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BE6264-AEEB-487D-9944-7AEF1BB40AFF}"/>
              </a:ext>
            </a:extLst>
          </p:cNvPr>
          <p:cNvSpPr/>
          <p:nvPr/>
        </p:nvSpPr>
        <p:spPr>
          <a:xfrm>
            <a:off x="10132142" y="4623349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Kick?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15599E-58CA-4344-8941-F473BD582298}"/>
              </a:ext>
            </a:extLst>
          </p:cNvPr>
          <p:cNvCxnSpPr>
            <a:cxnSpLocks/>
            <a:stCxn id="9" idx="3"/>
            <a:endCxn id="81" idx="0"/>
          </p:cNvCxnSpPr>
          <p:nvPr/>
        </p:nvCxnSpPr>
        <p:spPr>
          <a:xfrm>
            <a:off x="10132142" y="4073506"/>
            <a:ext cx="511769" cy="54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1F1C3D-461F-4AB5-8F66-83A1702A67E9}"/>
              </a:ext>
            </a:extLst>
          </p:cNvPr>
          <p:cNvSpPr/>
          <p:nvPr/>
        </p:nvSpPr>
        <p:spPr>
          <a:xfrm>
            <a:off x="1466798" y="373871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Health Branch</a:t>
            </a:r>
            <a:br>
              <a:rPr lang="en-GB" sz="1000" dirty="0"/>
            </a:br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3F496F-FAC4-4079-A97A-B633F646C40A}"/>
              </a:ext>
            </a:extLst>
          </p:cNvPr>
          <p:cNvCxnSpPr>
            <a:cxnSpLocks/>
            <a:stCxn id="21" idx="1"/>
            <a:endCxn id="25" idx="0"/>
          </p:cNvCxnSpPr>
          <p:nvPr/>
        </p:nvCxnSpPr>
        <p:spPr>
          <a:xfrm flipH="1">
            <a:off x="952887" y="4073506"/>
            <a:ext cx="513911" cy="5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812EDB-2041-410B-906F-489A30CDAE03}"/>
              </a:ext>
            </a:extLst>
          </p:cNvPr>
          <p:cNvSpPr/>
          <p:nvPr/>
        </p:nvSpPr>
        <p:spPr>
          <a:xfrm>
            <a:off x="441118" y="4621757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Health Below 25%?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D712F-D509-4A6E-8EAF-0F038602B245}"/>
              </a:ext>
            </a:extLst>
          </p:cNvPr>
          <p:cNvCxnSpPr>
            <a:stCxn id="4" idx="1"/>
            <a:endCxn id="21" idx="0"/>
          </p:cNvCxnSpPr>
          <p:nvPr/>
        </p:nvCxnSpPr>
        <p:spPr>
          <a:xfrm flipH="1">
            <a:off x="1978567" y="2392188"/>
            <a:ext cx="2908065" cy="13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6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156-5D00-4FBB-BB6E-7838828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Deeper</a:t>
            </a:r>
            <a:endParaRPr lang="en-FI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D1E732-A114-48FE-AFA8-A9576DBA405B}"/>
              </a:ext>
            </a:extLst>
          </p:cNvPr>
          <p:cNvSpPr/>
          <p:nvPr/>
        </p:nvSpPr>
        <p:spPr>
          <a:xfrm>
            <a:off x="58551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 I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530A7C-7CC0-419F-BADE-8191AA214AD6}"/>
              </a:ext>
            </a:extLst>
          </p:cNvPr>
          <p:cNvSpPr/>
          <p:nvPr/>
        </p:nvSpPr>
        <p:spPr>
          <a:xfrm>
            <a:off x="73457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 I have Ball?</a:t>
            </a:r>
            <a:endParaRPr lang="en-FI" sz="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E722F3-AF5F-4802-B83E-1D277BE7F7D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09728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812C113-348A-4CFD-986A-2054635F7349}"/>
              </a:ext>
            </a:extLst>
          </p:cNvPr>
          <p:cNvSpPr/>
          <p:nvPr/>
        </p:nvSpPr>
        <p:spPr>
          <a:xfrm>
            <a:off x="73457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Goal</a:t>
            </a:r>
            <a:endParaRPr lang="en-FI" sz="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D877A3-91DC-4BED-AEB9-F6F4DCD124D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09728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C434-BC0B-4190-9165-871C7F7F74A8}"/>
              </a:ext>
            </a:extLst>
          </p:cNvPr>
          <p:cNvSpPr/>
          <p:nvPr/>
        </p:nvSpPr>
        <p:spPr>
          <a:xfrm>
            <a:off x="733957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968521-3B1A-4171-8B34-6569E5BBFB1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096666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436C4B5-48D0-4E6E-87CA-4B27E6836E74}"/>
              </a:ext>
            </a:extLst>
          </p:cNvPr>
          <p:cNvCxnSpPr>
            <a:cxnSpLocks/>
            <a:stCxn id="8" idx="5"/>
            <a:endCxn id="8" idx="7"/>
          </p:cNvCxnSpPr>
          <p:nvPr/>
        </p:nvCxnSpPr>
        <p:spPr>
          <a:xfrm rot="5400000" flipH="1">
            <a:off x="1174808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0E1879-25ED-4467-9BA3-960A29ED613C}"/>
              </a:ext>
            </a:extLst>
          </p:cNvPr>
          <p:cNvSpPr/>
          <p:nvPr/>
        </p:nvSpPr>
        <p:spPr>
          <a:xfrm>
            <a:off x="733957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Score Goal</a:t>
            </a:r>
            <a:endParaRPr lang="en-FI" sz="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A7451B-F7EA-4879-9F4C-B80028BA190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096666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1900081-418A-4340-A2AE-3F81229241EB}"/>
              </a:ext>
            </a:extLst>
          </p:cNvPr>
          <p:cNvSpPr/>
          <p:nvPr/>
        </p:nvSpPr>
        <p:spPr>
          <a:xfrm>
            <a:off x="1807971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Someone Else</a:t>
            </a:r>
          </a:p>
          <a:p>
            <a:pPr algn="ctr"/>
            <a:r>
              <a:rPr lang="en-GB" sz="1000" dirty="0"/>
              <a:t>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092DA77-6135-4A5A-9A8B-0BBAAB8D78FD}"/>
              </a:ext>
            </a:extLst>
          </p:cNvPr>
          <p:cNvSpPr/>
          <p:nvPr/>
        </p:nvSpPr>
        <p:spPr>
          <a:xfrm>
            <a:off x="1957031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783ADC-90FC-497D-886B-864EB6014C36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319740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407D525-3C6F-4D00-A996-69DB1CE6940E}"/>
              </a:ext>
            </a:extLst>
          </p:cNvPr>
          <p:cNvSpPr/>
          <p:nvPr/>
        </p:nvSpPr>
        <p:spPr>
          <a:xfrm>
            <a:off x="1957031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Does Someone Else Have Ball?</a:t>
            </a:r>
            <a:endParaRPr lang="en-FI" sz="6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43CA4D-ED08-414E-B88F-0806486F4A55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2319740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2747F73-3153-4632-A748-7ECB1412220B}"/>
              </a:ext>
            </a:extLst>
          </p:cNvPr>
          <p:cNvSpPr/>
          <p:nvPr/>
        </p:nvSpPr>
        <p:spPr>
          <a:xfrm>
            <a:off x="1956417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F380F2-7596-4D46-8367-1F19E34870EB}"/>
              </a:ext>
            </a:extLst>
          </p:cNvPr>
          <p:cNvCxnSpPr>
            <a:cxnSpLocks/>
            <a:stCxn id="75" idx="4"/>
            <a:endCxn id="86" idx="0"/>
          </p:cNvCxnSpPr>
          <p:nvPr/>
        </p:nvCxnSpPr>
        <p:spPr>
          <a:xfrm flipH="1">
            <a:off x="2319125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EFCB217-7487-47E2-AC48-8B1B21CE877F}"/>
              </a:ext>
            </a:extLst>
          </p:cNvPr>
          <p:cNvCxnSpPr>
            <a:cxnSpLocks/>
            <a:stCxn id="77" idx="5"/>
            <a:endCxn id="77" idx="7"/>
          </p:cNvCxnSpPr>
          <p:nvPr/>
        </p:nvCxnSpPr>
        <p:spPr>
          <a:xfrm rot="5400000" flipH="1">
            <a:off x="2397268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C327D7D-03FC-4FB0-989B-45B03AC1D1CA}"/>
              </a:ext>
            </a:extLst>
          </p:cNvPr>
          <p:cNvSpPr/>
          <p:nvPr/>
        </p:nvSpPr>
        <p:spPr>
          <a:xfrm>
            <a:off x="1956417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Kick</a:t>
            </a:r>
            <a:endParaRPr lang="en-FI" sz="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069686-480D-4223-82FE-7F6E66ABC47C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2319126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F899920C-1904-4F89-8395-F95A639BD6A9}"/>
              </a:ext>
            </a:extLst>
          </p:cNvPr>
          <p:cNvSpPr/>
          <p:nvPr/>
        </p:nvSpPr>
        <p:spPr>
          <a:xfrm>
            <a:off x="1956416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Someone Else</a:t>
            </a:r>
            <a:endParaRPr lang="en-FI" sz="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9BDC07-1399-4974-A733-BCADF804EF6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>
            <a:off x="2319125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F3A345-EAB1-4FAE-9D55-69E4E0589074}"/>
              </a:ext>
            </a:extLst>
          </p:cNvPr>
          <p:cNvSpPr/>
          <p:nvPr/>
        </p:nvSpPr>
        <p:spPr>
          <a:xfrm>
            <a:off x="3026524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Ball Free?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620533-5E4F-4583-A431-F569BD3E15FE}"/>
              </a:ext>
            </a:extLst>
          </p:cNvPr>
          <p:cNvSpPr/>
          <p:nvPr/>
        </p:nvSpPr>
        <p:spPr>
          <a:xfrm>
            <a:off x="3175584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Close Enough?</a:t>
            </a:r>
            <a:endParaRPr lang="en-FI" sz="6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9599FCD-6108-407D-B293-5EA9A4588E0A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3538293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C4151AA-D344-4C54-B152-0EEA27AC36EF}"/>
              </a:ext>
            </a:extLst>
          </p:cNvPr>
          <p:cNvSpPr/>
          <p:nvPr/>
        </p:nvSpPr>
        <p:spPr>
          <a:xfrm>
            <a:off x="3175584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Ball Free</a:t>
            </a:r>
            <a:endParaRPr lang="en-FI" sz="6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4BDAEAF-4EAF-4E76-9CE6-01E5B2562B57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3538293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C1FFB41-91D9-4372-A938-6D238440CD87}"/>
              </a:ext>
            </a:extLst>
          </p:cNvPr>
          <p:cNvSpPr/>
          <p:nvPr/>
        </p:nvSpPr>
        <p:spPr>
          <a:xfrm>
            <a:off x="3174970" y="51639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F71925-FAD3-4CC6-8633-90E64FFE0193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>
          <a:xfrm flipH="1">
            <a:off x="3537678" y="4184145"/>
            <a:ext cx="615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092E1C38-A87E-4C98-81EE-209520A9A9F8}"/>
              </a:ext>
            </a:extLst>
          </p:cNvPr>
          <p:cNvCxnSpPr>
            <a:cxnSpLocks/>
            <a:stCxn id="126" idx="5"/>
            <a:endCxn id="126" idx="7"/>
          </p:cNvCxnSpPr>
          <p:nvPr/>
        </p:nvCxnSpPr>
        <p:spPr>
          <a:xfrm rot="5400000" flipH="1">
            <a:off x="3615821" y="5416129"/>
            <a:ext cx="356662" cy="12700"/>
          </a:xfrm>
          <a:prstGeom prst="curvedConnector5">
            <a:avLst>
              <a:gd name="adj1" fmla="val -11823"/>
              <a:gd name="adj2" fmla="val -2676126"/>
              <a:gd name="adj3" fmla="val 126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E15FB2C-5256-4359-9232-0A3E0CD89C98}"/>
              </a:ext>
            </a:extLst>
          </p:cNvPr>
          <p:cNvSpPr/>
          <p:nvPr/>
        </p:nvSpPr>
        <p:spPr>
          <a:xfrm>
            <a:off x="3174970" y="5904731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Ball</a:t>
            </a:r>
            <a:endParaRPr lang="en-FI" sz="6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E2B7B-61AD-4EA3-B5C0-45CC975FBB80}"/>
              </a:ext>
            </a:extLst>
          </p:cNvPr>
          <p:cNvCxnSpPr>
            <a:cxnSpLocks/>
            <a:stCxn id="126" idx="4"/>
            <a:endCxn id="129" idx="0"/>
          </p:cNvCxnSpPr>
          <p:nvPr/>
        </p:nvCxnSpPr>
        <p:spPr>
          <a:xfrm>
            <a:off x="3537679" y="5668327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3BEC3208-A89E-43F1-9093-2CE1A030DC0D}"/>
              </a:ext>
            </a:extLst>
          </p:cNvPr>
          <p:cNvSpPr/>
          <p:nvPr/>
        </p:nvSpPr>
        <p:spPr>
          <a:xfrm>
            <a:off x="3174969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Ball</a:t>
            </a:r>
            <a:endParaRPr lang="en-FI" sz="6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BE69EBC-1576-43F2-8E94-45156179011C}"/>
              </a:ext>
            </a:extLst>
          </p:cNvPr>
          <p:cNvCxnSpPr>
            <a:cxnSpLocks/>
            <a:stCxn id="131" idx="4"/>
            <a:endCxn id="126" idx="0"/>
          </p:cNvCxnSpPr>
          <p:nvPr/>
        </p:nvCxnSpPr>
        <p:spPr>
          <a:xfrm>
            <a:off x="3537678" y="4924945"/>
            <a:ext cx="1" cy="23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C07C80A-FEE9-4ACC-ACA5-681C23E3DD48}"/>
              </a:ext>
            </a:extLst>
          </p:cNvPr>
          <p:cNvSpPr/>
          <p:nvPr/>
        </p:nvSpPr>
        <p:spPr>
          <a:xfrm>
            <a:off x="5118324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Speed &amp; Active?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3657B43-6561-4130-9509-7105A45D20BF}"/>
              </a:ext>
            </a:extLst>
          </p:cNvPr>
          <p:cNvSpPr/>
          <p:nvPr/>
        </p:nvSpPr>
        <p:spPr>
          <a:xfrm>
            <a:off x="5267384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Powerup Close Enough?</a:t>
            </a:r>
            <a:endParaRPr lang="en-FI" sz="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8FCDBCD-3F58-4D97-ACFE-695327119DCB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5630093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BFF8FAF-108A-4053-A2A4-CB69BB1AD884}"/>
              </a:ext>
            </a:extLst>
          </p:cNvPr>
          <p:cNvSpPr/>
          <p:nvPr/>
        </p:nvSpPr>
        <p:spPr>
          <a:xfrm>
            <a:off x="5267384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Powerup</a:t>
            </a:r>
            <a:endParaRPr lang="en-FI" sz="6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87BB51-6E1A-4E44-BEF7-3FBE4431B213}"/>
              </a:ext>
            </a:extLst>
          </p:cNvPr>
          <p:cNvCxnSpPr>
            <a:cxnSpLocks/>
            <a:stCxn id="144" idx="4"/>
            <a:endCxn id="146" idx="0"/>
          </p:cNvCxnSpPr>
          <p:nvPr/>
        </p:nvCxnSpPr>
        <p:spPr>
          <a:xfrm>
            <a:off x="5630093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6D8780D-3646-4DF0-94F7-C5F38E517DC1}"/>
              </a:ext>
            </a:extLst>
          </p:cNvPr>
          <p:cNvSpPr/>
          <p:nvPr/>
        </p:nvSpPr>
        <p:spPr>
          <a:xfrm>
            <a:off x="5266770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5FB3600-29B2-4AB8-9D8D-00EDB7C4C1CA}"/>
              </a:ext>
            </a:extLst>
          </p:cNvPr>
          <p:cNvCxnSpPr>
            <a:cxnSpLocks/>
            <a:stCxn id="146" idx="4"/>
            <a:endCxn id="148" idx="0"/>
          </p:cNvCxnSpPr>
          <p:nvPr/>
        </p:nvCxnSpPr>
        <p:spPr>
          <a:xfrm flipH="1">
            <a:off x="5629479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6674DEE0-655A-4F79-BF04-EA397D9AA49A}"/>
              </a:ext>
            </a:extLst>
          </p:cNvPr>
          <p:cNvCxnSpPr>
            <a:cxnSpLocks/>
            <a:stCxn id="148" idx="5"/>
            <a:endCxn id="148" idx="7"/>
          </p:cNvCxnSpPr>
          <p:nvPr/>
        </p:nvCxnSpPr>
        <p:spPr>
          <a:xfrm rot="5400000" flipH="1">
            <a:off x="5707621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DD4936-A766-4CEB-8700-B3B5A7A9AF48}"/>
              </a:ext>
            </a:extLst>
          </p:cNvPr>
          <p:cNvSpPr/>
          <p:nvPr/>
        </p:nvSpPr>
        <p:spPr>
          <a:xfrm>
            <a:off x="5266770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Powerup</a:t>
            </a:r>
            <a:endParaRPr lang="en-FI" sz="6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567F16-91AA-43EB-9D71-6267105C55A6}"/>
              </a:ext>
            </a:extLst>
          </p:cNvPr>
          <p:cNvCxnSpPr>
            <a:cxnSpLocks/>
            <a:stCxn id="148" idx="4"/>
            <a:endCxn id="151" idx="0"/>
          </p:cNvCxnSpPr>
          <p:nvPr/>
        </p:nvCxnSpPr>
        <p:spPr>
          <a:xfrm>
            <a:off x="5629479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FE4DCA4-2DAC-4150-8E1D-0A7B856C831A}"/>
              </a:ext>
            </a:extLst>
          </p:cNvPr>
          <p:cNvSpPr/>
          <p:nvPr/>
        </p:nvSpPr>
        <p:spPr>
          <a:xfrm>
            <a:off x="6354282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Powerup Kick </a:t>
            </a:r>
            <a:r>
              <a:rPr lang="en-GB" sz="1000"/>
              <a:t>&amp; </a:t>
            </a:r>
          </a:p>
          <a:p>
            <a:pPr algn="ctr"/>
            <a:r>
              <a:rPr lang="en-GB" sz="1000"/>
              <a:t>Active?</a:t>
            </a:r>
            <a:endParaRPr lang="en-GB" sz="1000" dirty="0"/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83835A-C20C-4336-ADE3-F1F183BBA91F}"/>
              </a:ext>
            </a:extLst>
          </p:cNvPr>
          <p:cNvSpPr/>
          <p:nvPr/>
        </p:nvSpPr>
        <p:spPr>
          <a:xfrm>
            <a:off x="6503342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Powerup Close Enough?</a:t>
            </a:r>
            <a:endParaRPr lang="en-FI" sz="6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BF4C81D-38A1-4D79-A24A-1376C74E710C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6866051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9993A02-4160-4ED8-BF08-0DF3843E73AA}"/>
              </a:ext>
            </a:extLst>
          </p:cNvPr>
          <p:cNvSpPr/>
          <p:nvPr/>
        </p:nvSpPr>
        <p:spPr>
          <a:xfrm>
            <a:off x="6503342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Powerup</a:t>
            </a:r>
            <a:endParaRPr lang="en-FI" sz="6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B21F228-271E-477F-A331-8E5F7E583992}"/>
              </a:ext>
            </a:extLst>
          </p:cNvPr>
          <p:cNvCxnSpPr>
            <a:cxnSpLocks/>
            <a:stCxn id="154" idx="4"/>
            <a:endCxn id="156" idx="0"/>
          </p:cNvCxnSpPr>
          <p:nvPr/>
        </p:nvCxnSpPr>
        <p:spPr>
          <a:xfrm>
            <a:off x="6866051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3081D2F5-81C1-4550-A7D0-2F6314D40FDB}"/>
              </a:ext>
            </a:extLst>
          </p:cNvPr>
          <p:cNvSpPr/>
          <p:nvPr/>
        </p:nvSpPr>
        <p:spPr>
          <a:xfrm>
            <a:off x="6502728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4F31AB3-C137-4DE6-BAD4-80535A5B766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6865437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BE8F1DAB-F8CD-4A07-B4C5-00057A80A6AE}"/>
              </a:ext>
            </a:extLst>
          </p:cNvPr>
          <p:cNvCxnSpPr>
            <a:cxnSpLocks/>
            <a:stCxn id="158" idx="5"/>
            <a:endCxn id="158" idx="7"/>
          </p:cNvCxnSpPr>
          <p:nvPr/>
        </p:nvCxnSpPr>
        <p:spPr>
          <a:xfrm rot="5400000" flipH="1">
            <a:off x="6943579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86EB99CD-5965-4D53-82EC-6D688D6278D1}"/>
              </a:ext>
            </a:extLst>
          </p:cNvPr>
          <p:cNvSpPr/>
          <p:nvPr/>
        </p:nvSpPr>
        <p:spPr>
          <a:xfrm>
            <a:off x="6502728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Capture Powerup</a:t>
            </a:r>
            <a:endParaRPr lang="en-FI" sz="600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294CDBA-4243-4630-809F-6660302176C1}"/>
              </a:ext>
            </a:extLst>
          </p:cNvPr>
          <p:cNvCxnSpPr>
            <a:cxnSpLocks/>
            <a:stCxn id="158" idx="4"/>
            <a:endCxn id="161" idx="0"/>
          </p:cNvCxnSpPr>
          <p:nvPr/>
        </p:nvCxnSpPr>
        <p:spPr>
          <a:xfrm>
            <a:off x="6865437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DC175-BD94-495A-94DB-1977E873840B}"/>
              </a:ext>
            </a:extLst>
          </p:cNvPr>
          <p:cNvSpPr/>
          <p:nvPr/>
        </p:nvSpPr>
        <p:spPr>
          <a:xfrm>
            <a:off x="8954933" y="203296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 Health Below 25%?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07A3359-7963-4CB5-A6F2-AFDEFECC3387}"/>
              </a:ext>
            </a:extLst>
          </p:cNvPr>
          <p:cNvSpPr/>
          <p:nvPr/>
        </p:nvSpPr>
        <p:spPr>
          <a:xfrm>
            <a:off x="9103993" y="29389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Is Health Above 25%?</a:t>
            </a:r>
            <a:endParaRPr lang="en-FI" sz="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E492D6-3905-4644-ADEE-9254B7AC454C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66702" y="27025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CCB865C-D6F7-4A0C-9306-F759D31AB04E}"/>
              </a:ext>
            </a:extLst>
          </p:cNvPr>
          <p:cNvSpPr/>
          <p:nvPr/>
        </p:nvSpPr>
        <p:spPr>
          <a:xfrm>
            <a:off x="9103993" y="36797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Target Safe Area</a:t>
            </a:r>
            <a:endParaRPr lang="en-FI" sz="6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0EDA96B-1D92-45BE-8227-A49C84E70665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>
            <a:off x="9466702" y="34433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F3CBCE6-6113-4DD7-9317-0604075D08AD}"/>
              </a:ext>
            </a:extLst>
          </p:cNvPr>
          <p:cNvSpPr/>
          <p:nvPr/>
        </p:nvSpPr>
        <p:spPr>
          <a:xfrm>
            <a:off x="9103379" y="44205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 Towards</a:t>
            </a:r>
            <a:endParaRPr lang="en-FI" sz="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84A9D6-AEC1-4022-A190-5C6FC96AC53C}"/>
              </a:ext>
            </a:extLst>
          </p:cNvPr>
          <p:cNvCxnSpPr>
            <a:cxnSpLocks/>
            <a:stCxn id="70" idx="4"/>
            <a:endCxn id="82" idx="0"/>
          </p:cNvCxnSpPr>
          <p:nvPr/>
        </p:nvCxnSpPr>
        <p:spPr>
          <a:xfrm flipH="1">
            <a:off x="9466088" y="4184145"/>
            <a:ext cx="614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7FAB66D8-1AFA-48E2-987A-74D4FCB7D2D8}"/>
              </a:ext>
            </a:extLst>
          </p:cNvPr>
          <p:cNvCxnSpPr>
            <a:cxnSpLocks/>
            <a:stCxn id="82" idx="5"/>
            <a:endCxn id="82" idx="7"/>
          </p:cNvCxnSpPr>
          <p:nvPr/>
        </p:nvCxnSpPr>
        <p:spPr>
          <a:xfrm rot="5400000" flipH="1">
            <a:off x="9544230" y="4672747"/>
            <a:ext cx="356662" cy="12700"/>
          </a:xfrm>
          <a:prstGeom prst="curvedConnector5">
            <a:avLst>
              <a:gd name="adj1" fmla="val -20941"/>
              <a:gd name="adj2" fmla="val -2211031"/>
              <a:gd name="adj3" fmla="val 13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2B0611F-222B-4DC5-A105-7FC75C70849E}"/>
              </a:ext>
            </a:extLst>
          </p:cNvPr>
          <p:cNvSpPr/>
          <p:nvPr/>
        </p:nvSpPr>
        <p:spPr>
          <a:xfrm>
            <a:off x="9103379" y="5161349"/>
            <a:ext cx="725417" cy="504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Heal</a:t>
            </a:r>
            <a:endParaRPr lang="en-FI" sz="6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42D716-7334-490F-9DA1-D610EA5EDA36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9466088" y="4924945"/>
            <a:ext cx="0" cy="23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BFE22-0336-43D3-8DB3-E45489819A1C}"/>
              </a:ext>
            </a:extLst>
          </p:cNvPr>
          <p:cNvSpPr/>
          <p:nvPr/>
        </p:nvSpPr>
        <p:spPr>
          <a:xfrm>
            <a:off x="9311484" y="3333383"/>
            <a:ext cx="309206" cy="1883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00" dirty="0"/>
              <a:t>Invert</a:t>
            </a:r>
            <a:endParaRPr lang="en-GB" sz="400" dirty="0"/>
          </a:p>
        </p:txBody>
      </p:sp>
    </p:spTree>
    <p:extLst>
      <p:ext uri="{BB962C8B-B14F-4D97-AF65-F5344CB8AC3E}">
        <p14:creationId xmlns:p14="http://schemas.microsoft.com/office/powerpoint/2010/main" val="118982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243-5D58-4C86-BB81-00441B8A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 err="1"/>
              <a:t>Behavior</a:t>
            </a:r>
            <a:r>
              <a:rPr lang="en-GB" dirty="0"/>
              <a:t> Tree</a:t>
            </a:r>
            <a:br>
              <a:rPr lang="en-GB"/>
            </a:br>
            <a:r>
              <a:rPr lang="en-GB"/>
              <a:t>Support </a:t>
            </a:r>
            <a:r>
              <a:rPr lang="en-GB" dirty="0"/>
              <a:t>Agent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381D4-EBF3-4E8F-A028-54F14819F711}"/>
              </a:ext>
            </a:extLst>
          </p:cNvPr>
          <p:cNvSpPr/>
          <p:nvPr/>
        </p:nvSpPr>
        <p:spPr>
          <a:xfrm>
            <a:off x="4886632" y="1999881"/>
            <a:ext cx="1209368" cy="78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Root</a:t>
            </a:r>
            <a:br>
              <a:rPr lang="en-GB" sz="1600" dirty="0"/>
            </a:br>
            <a:r>
              <a:rPr lang="en-GB" sz="1600" dirty="0"/>
              <a:t>[SELECTOR]</a:t>
            </a:r>
            <a:endParaRPr lang="en-FI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36161-0442-457A-8D64-B4EE79499609}"/>
              </a:ext>
            </a:extLst>
          </p:cNvPr>
          <p:cNvSpPr/>
          <p:nvPr/>
        </p:nvSpPr>
        <p:spPr>
          <a:xfrm>
            <a:off x="4977789" y="4286970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Does My Team Have Ball?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53A8-4EA6-42B6-8D7F-4657950F50A8}"/>
              </a:ext>
            </a:extLst>
          </p:cNvPr>
          <p:cNvCxnSpPr>
            <a:cxnSpLocks/>
            <a:stCxn id="107" idx="2"/>
            <a:endCxn id="5" idx="0"/>
          </p:cNvCxnSpPr>
          <p:nvPr/>
        </p:nvCxnSpPr>
        <p:spPr>
          <a:xfrm>
            <a:off x="5489558" y="4073505"/>
            <a:ext cx="0" cy="2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CF95317-6F5B-4FBC-B753-198B4572BAF9}"/>
              </a:ext>
            </a:extLst>
          </p:cNvPr>
          <p:cNvSpPr/>
          <p:nvPr/>
        </p:nvSpPr>
        <p:spPr>
          <a:xfrm>
            <a:off x="4977789" y="3403926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Defence Branch</a:t>
            </a:r>
          </a:p>
          <a:p>
            <a:pPr algn="ctr"/>
            <a:r>
              <a:rPr lang="en-GB" sz="1000" dirty="0"/>
              <a:t>[SELECTOR]</a:t>
            </a:r>
            <a:endParaRPr lang="en-FI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D5E24AA-4B61-46A9-A45B-5D00371E42FB}"/>
              </a:ext>
            </a:extLst>
          </p:cNvPr>
          <p:cNvCxnSpPr>
            <a:cxnSpLocks/>
            <a:stCxn id="4" idx="2"/>
            <a:endCxn id="107" idx="0"/>
          </p:cNvCxnSpPr>
          <p:nvPr/>
        </p:nvCxnSpPr>
        <p:spPr>
          <a:xfrm flipH="1">
            <a:off x="5489558" y="2784495"/>
            <a:ext cx="1758" cy="61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ABA426-43CE-4D10-8430-077656D6B2C8}"/>
              </a:ext>
            </a:extLst>
          </p:cNvPr>
          <p:cNvSpPr/>
          <p:nvPr/>
        </p:nvSpPr>
        <p:spPr>
          <a:xfrm>
            <a:off x="4977789" y="5170014"/>
            <a:ext cx="1023538" cy="669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Defend Teammate</a:t>
            </a:r>
          </a:p>
          <a:p>
            <a:pPr algn="ctr"/>
            <a:r>
              <a:rPr lang="en-GB" sz="1000" dirty="0"/>
              <a:t>[SEQUENCER]</a:t>
            </a:r>
            <a:endParaRPr lang="en-FI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CE9B2C-9530-4BD6-9D7F-E6840832A1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489558" y="4956549"/>
            <a:ext cx="0" cy="21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CE37-4721-4FFC-A22F-30E2DD6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Retrospect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F2DF-C7AE-4D7C-A109-2372ABFE7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 #1</a:t>
            </a:r>
          </a:p>
          <a:p>
            <a:r>
              <a:rPr lang="en-GB" dirty="0"/>
              <a:t>- Lead Agent has too many roles.</a:t>
            </a:r>
          </a:p>
          <a:p>
            <a:r>
              <a:rPr lang="en-GB" dirty="0"/>
              <a:t>- Could split attacking and fetching to different roles.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8696-DB53-4351-A725-37EFF020A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Issue #2</a:t>
            </a:r>
          </a:p>
          <a:p>
            <a:r>
              <a:rPr lang="en-GB" dirty="0"/>
              <a:t>- Checking distance between objects.</a:t>
            </a:r>
          </a:p>
          <a:p>
            <a:r>
              <a:rPr lang="en-GB" dirty="0"/>
              <a:t>- First was Vector3.Distance(Vec3 a, Vec3 b);</a:t>
            </a:r>
          </a:p>
          <a:p>
            <a:r>
              <a:rPr lang="en-GB" dirty="0"/>
              <a:t>- Powerups Messed up Distance Calculation.</a:t>
            </a:r>
          </a:p>
          <a:p>
            <a:r>
              <a:rPr lang="en-GB" dirty="0"/>
              <a:t>- Distance itself was not relevant, rather how long to reach target.</a:t>
            </a:r>
          </a:p>
          <a:p>
            <a:r>
              <a:rPr lang="en-GB" dirty="0"/>
              <a:t>- Result: </a:t>
            </a:r>
          </a:p>
          <a:p>
            <a:pPr lvl="1"/>
            <a:r>
              <a:rPr lang="en-GB" dirty="0"/>
              <a:t>(Distance / Speed) -&gt; Uniform Comparison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54111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{8CE1C67D-BA43-433C-A675-73A345ACE0D9}tf33845126_win32</Template>
  <TotalTime>650</TotalTime>
  <Words>563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Bookman Old Style</vt:lpstr>
      <vt:lpstr>Calibri</vt:lpstr>
      <vt:lpstr>Franklin Gothic Book</vt:lpstr>
      <vt:lpstr>1_RetrospectVTI</vt:lpstr>
      <vt:lpstr>Moshbots</vt:lpstr>
      <vt:lpstr>Arena Madness</vt:lpstr>
      <vt:lpstr>Different Objects</vt:lpstr>
      <vt:lpstr>Roles</vt:lpstr>
      <vt:lpstr>Example Cases  (Let’s Follow Red Lead)</vt:lpstr>
      <vt:lpstr> Lead Agent</vt:lpstr>
      <vt:lpstr>Looking Deeper</vt:lpstr>
      <vt:lpstr> Behavior Tree Support Agent</vt:lpstr>
      <vt:lpstr>In Retrospect</vt:lpstr>
      <vt:lpstr>Next Steps</vt:lpstr>
      <vt:lpstr>Course Learnings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teemu laiho</dc:creator>
  <cp:lastModifiedBy>teemu laiho</cp:lastModifiedBy>
  <cp:revision>229</cp:revision>
  <dcterms:created xsi:type="dcterms:W3CDTF">2021-03-25T07:30:15Z</dcterms:created>
  <dcterms:modified xsi:type="dcterms:W3CDTF">2021-04-02T07:48:44Z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