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2A78-FC57-1AAE-06C0-4FCC8AA10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6E058-E1D3-8844-228C-10425786D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404A-AF8F-E62C-E7B2-584AD650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0C20-667E-4FDE-9015-844410F8FA3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7CB3-013C-6031-B989-B6DB1A8A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8122B-3E8A-8347-F8E8-0BFAC53F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7E-E387-439A-9B8F-05FA5882C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9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8F4D-C8EF-CF3A-CA49-6AE15C89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1FA29-6B0C-0E33-B37C-26974676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8F20E-B315-07C2-CF4E-6AE21848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0C20-667E-4FDE-9015-844410F8FA3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A3B0-62D6-1781-8AF8-02DEE7D1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F033-DF63-21CD-87E5-F5895752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7E-E387-439A-9B8F-05FA5882C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6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E3BD6-6DFF-11E8-5864-194CD4ED2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D5494-1D38-E56A-6FAF-7BA65AC96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EE45E-11B3-37F8-13D6-3E09E6E1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0C20-667E-4FDE-9015-844410F8FA3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A831-1FAE-62A0-1461-8A5E5FA8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8A68-8E35-2BF1-E83D-F76A35B9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7E-E387-439A-9B8F-05FA5882C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0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5488-4792-4B69-30CB-760C2E7E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A483-5643-509A-05B2-3F5BEA9C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DE3B-547D-1DFF-4432-25F782D8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0C20-667E-4FDE-9015-844410F8FA3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D9413-D6A9-E6B2-AA7D-16965F97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D51A-0172-2306-BB8D-D1483369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7E-E387-439A-9B8F-05FA5882C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0B12-43D3-34EC-2D83-74FE40C9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E7849-6A71-BC7D-B5AD-EBFD6A1C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F75F-D980-518E-FA8B-4020B39E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0C20-667E-4FDE-9015-844410F8FA3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B274-5555-4428-99CB-7BF5060E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9ADA-772E-E30F-71D2-C926532A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7E-E387-439A-9B8F-05FA5882C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0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3F6F-DE7E-0B95-BBFB-35B1BAFB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27CD-FFF0-1B76-4B60-FC750926E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F4659-81FB-C011-C913-6082BCF55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D6D1E-026B-71F7-096D-2FE9CBD6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0C20-667E-4FDE-9015-844410F8FA3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BA551-5E29-8FF5-AE33-C3159E27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E065A-B00A-DC94-85C3-3E68FE85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7E-E387-439A-9B8F-05FA5882C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52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9E97-9543-5EA8-3E41-8C25ACA9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04C3D-9CDF-A8A3-7A31-F92605BE2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CC5A9-8D2E-FAA5-AC5D-B7F67FDF6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5F5D-7885-6365-6F23-4EE0A339B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F6393-3152-EF98-27EE-B0145BF7F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A9B96-BEE6-3917-51C1-52AA1A88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0C20-667E-4FDE-9015-844410F8FA3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0B9C6-EE7F-5C4D-58C0-1CB35A84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5418C-38C2-6F96-66B7-8AAEBD6E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7E-E387-439A-9B8F-05FA5882C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00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FAE2-15BE-10B4-8F43-B0B887BF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DE989-AE1C-631D-785E-D5196A43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0C20-667E-4FDE-9015-844410F8FA3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29984-500C-086C-7A1F-EDD5D0A6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C06B-49C5-A970-CCBA-22DCA01F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7E-E387-439A-9B8F-05FA5882C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7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4524E-E554-D8D9-A273-49BCF122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0C20-667E-4FDE-9015-844410F8FA3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3F8DE-0C55-AB8A-4EBD-1685C05E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88316-2544-E72B-594B-229745DC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7E-E387-439A-9B8F-05FA5882C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78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9717-855D-B125-387C-450C5161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EFAF-FFE5-E0DE-C154-25DC32D3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F812-292C-08E1-0744-D6C5BD0DB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8088C-E712-C84E-EB27-EDE75A9B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0C20-667E-4FDE-9015-844410F8FA3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5A8BC-6D81-667C-FD6C-F933C75B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2B1D8-2FB5-9299-4CC3-53A42452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7E-E387-439A-9B8F-05FA5882C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35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6DFD-53E2-9E60-62C9-A8191E28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0A0C5-DE15-E747-4237-0F66B7D06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98A4D-9729-B4FA-FB47-84F432604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CC977-5853-EA09-DAC2-D85CC1C5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0C20-667E-4FDE-9015-844410F8FA3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84553-B9D3-6519-E855-8015D9B7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5C496-C2BC-F5DC-DCD8-B5E9426B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A27E-E387-439A-9B8F-05FA5882C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2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61566-E98F-094E-3B44-362299C4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394FC-2FDA-9470-430E-2A63C76A6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6A98F-2E49-8A3A-2689-75D6CF25B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0C20-667E-4FDE-9015-844410F8FA3F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6C85F-E76A-E72E-3764-44DBCF934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4BFED-9EAF-900E-4B5E-574651576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4A27E-E387-439A-9B8F-05FA5882C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FC76A2-5C09-3A51-58BE-47E9A7BCE4F0}"/>
              </a:ext>
            </a:extLst>
          </p:cNvPr>
          <p:cNvSpPr/>
          <p:nvPr/>
        </p:nvSpPr>
        <p:spPr>
          <a:xfrm>
            <a:off x="961007" y="499278"/>
            <a:ext cx="2068497" cy="656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43559-0FFC-82BB-1FC7-6E12868442A6}"/>
              </a:ext>
            </a:extLst>
          </p:cNvPr>
          <p:cNvSpPr/>
          <p:nvPr/>
        </p:nvSpPr>
        <p:spPr>
          <a:xfrm>
            <a:off x="8256234" y="497702"/>
            <a:ext cx="2077374" cy="443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13C97-5C9D-2D0D-AE71-1F31B75488C1}"/>
              </a:ext>
            </a:extLst>
          </p:cNvPr>
          <p:cNvSpPr/>
          <p:nvPr/>
        </p:nvSpPr>
        <p:spPr>
          <a:xfrm>
            <a:off x="8256234" y="1120066"/>
            <a:ext cx="2077374" cy="443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ED925-F6B8-7F83-93E8-B38C25DE1DDF}"/>
              </a:ext>
            </a:extLst>
          </p:cNvPr>
          <p:cNvSpPr/>
          <p:nvPr/>
        </p:nvSpPr>
        <p:spPr>
          <a:xfrm>
            <a:off x="8256234" y="3081104"/>
            <a:ext cx="2077374" cy="443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CA2653-A2ED-3A3B-2152-AB6BE62B4388}"/>
              </a:ext>
            </a:extLst>
          </p:cNvPr>
          <p:cNvSpPr/>
          <p:nvPr/>
        </p:nvSpPr>
        <p:spPr>
          <a:xfrm>
            <a:off x="8256234" y="5511531"/>
            <a:ext cx="2077374" cy="452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 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DCB712-B901-250C-DEAD-E6868563A441}"/>
              </a:ext>
            </a:extLst>
          </p:cNvPr>
          <p:cNvSpPr/>
          <p:nvPr/>
        </p:nvSpPr>
        <p:spPr>
          <a:xfrm>
            <a:off x="8256234" y="2388832"/>
            <a:ext cx="2077374" cy="443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900923-E9C3-177B-C100-BB8EDA9DF886}"/>
              </a:ext>
            </a:extLst>
          </p:cNvPr>
          <p:cNvSpPr/>
          <p:nvPr/>
        </p:nvSpPr>
        <p:spPr>
          <a:xfrm>
            <a:off x="8256234" y="1702662"/>
            <a:ext cx="2077374" cy="437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Brands 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E43108-4745-FEE1-31BF-E34DCCD9F285}"/>
              </a:ext>
            </a:extLst>
          </p:cNvPr>
          <p:cNvSpPr/>
          <p:nvPr/>
        </p:nvSpPr>
        <p:spPr>
          <a:xfrm>
            <a:off x="8256234" y="4293280"/>
            <a:ext cx="2077374" cy="443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488BD-544A-5A09-3974-A2E9DC321DA9}"/>
              </a:ext>
            </a:extLst>
          </p:cNvPr>
          <p:cNvSpPr/>
          <p:nvPr/>
        </p:nvSpPr>
        <p:spPr>
          <a:xfrm>
            <a:off x="8256234" y="3703468"/>
            <a:ext cx="2077374" cy="443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B1E362-7011-6BB9-2185-471853900058}"/>
              </a:ext>
            </a:extLst>
          </p:cNvPr>
          <p:cNvSpPr/>
          <p:nvPr/>
        </p:nvSpPr>
        <p:spPr>
          <a:xfrm>
            <a:off x="8256234" y="4933396"/>
            <a:ext cx="2077374" cy="443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 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319813-EA8D-03F1-5CC2-DFFB65909FB2}"/>
              </a:ext>
            </a:extLst>
          </p:cNvPr>
          <p:cNvSpPr/>
          <p:nvPr/>
        </p:nvSpPr>
        <p:spPr>
          <a:xfrm>
            <a:off x="4768788" y="499278"/>
            <a:ext cx="2077374" cy="443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5DF965-52C3-5DD3-96DF-6FE3371B1A5F}"/>
              </a:ext>
            </a:extLst>
          </p:cNvPr>
          <p:cNvSpPr/>
          <p:nvPr/>
        </p:nvSpPr>
        <p:spPr>
          <a:xfrm>
            <a:off x="4768788" y="1120066"/>
            <a:ext cx="2077374" cy="443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0E91E0-142A-5963-125A-377AD834B038}"/>
              </a:ext>
            </a:extLst>
          </p:cNvPr>
          <p:cNvSpPr/>
          <p:nvPr/>
        </p:nvSpPr>
        <p:spPr>
          <a:xfrm>
            <a:off x="4768788" y="3081104"/>
            <a:ext cx="2077374" cy="443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19C6FE-7407-BEBE-C158-9D29EE341217}"/>
              </a:ext>
            </a:extLst>
          </p:cNvPr>
          <p:cNvSpPr/>
          <p:nvPr/>
        </p:nvSpPr>
        <p:spPr>
          <a:xfrm>
            <a:off x="4768788" y="5511531"/>
            <a:ext cx="2077374" cy="452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 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E9525-2817-CF70-298C-9CDD6F2A57D9}"/>
              </a:ext>
            </a:extLst>
          </p:cNvPr>
          <p:cNvSpPr/>
          <p:nvPr/>
        </p:nvSpPr>
        <p:spPr>
          <a:xfrm>
            <a:off x="4768788" y="2388832"/>
            <a:ext cx="2077374" cy="443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B7EEC4-D3EF-6736-899D-1BC4D1884040}"/>
              </a:ext>
            </a:extLst>
          </p:cNvPr>
          <p:cNvSpPr/>
          <p:nvPr/>
        </p:nvSpPr>
        <p:spPr>
          <a:xfrm>
            <a:off x="4768788" y="1702662"/>
            <a:ext cx="2077374" cy="4377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Brands 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7C1199-FA7B-40BC-AD2C-72BCC07C5080}"/>
              </a:ext>
            </a:extLst>
          </p:cNvPr>
          <p:cNvSpPr/>
          <p:nvPr/>
        </p:nvSpPr>
        <p:spPr>
          <a:xfrm>
            <a:off x="4768788" y="4293280"/>
            <a:ext cx="2077374" cy="443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6B4B8E-A7B8-CF9B-79B3-06B8DB50A8FC}"/>
              </a:ext>
            </a:extLst>
          </p:cNvPr>
          <p:cNvSpPr/>
          <p:nvPr/>
        </p:nvSpPr>
        <p:spPr>
          <a:xfrm>
            <a:off x="4768788" y="3703468"/>
            <a:ext cx="2077374" cy="443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21689F-CACD-4AFE-9961-27260EBFF55D}"/>
              </a:ext>
            </a:extLst>
          </p:cNvPr>
          <p:cNvSpPr/>
          <p:nvPr/>
        </p:nvSpPr>
        <p:spPr>
          <a:xfrm>
            <a:off x="4768788" y="4933396"/>
            <a:ext cx="2077374" cy="4438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 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F699C1-9E43-E2D8-4E7E-4A4DEB21350D}"/>
              </a:ext>
            </a:extLst>
          </p:cNvPr>
          <p:cNvCxnSpPr>
            <a:stCxn id="17" idx="3"/>
            <a:endCxn id="8" idx="1"/>
          </p:cNvCxnSpPr>
          <p:nvPr/>
        </p:nvCxnSpPr>
        <p:spPr>
          <a:xfrm flipV="1">
            <a:off x="6846162" y="719644"/>
            <a:ext cx="1410072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3D655E-E390-6AF1-577D-CB5108E8CB2B}"/>
              </a:ext>
            </a:extLst>
          </p:cNvPr>
          <p:cNvCxnSpPr/>
          <p:nvPr/>
        </p:nvCxnSpPr>
        <p:spPr>
          <a:xfrm flipV="1">
            <a:off x="6846162" y="1340431"/>
            <a:ext cx="1410072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0EC633-1E2F-3D2C-A327-946B1EFDA796}"/>
              </a:ext>
            </a:extLst>
          </p:cNvPr>
          <p:cNvCxnSpPr/>
          <p:nvPr/>
        </p:nvCxnSpPr>
        <p:spPr>
          <a:xfrm flipV="1">
            <a:off x="6860218" y="1921552"/>
            <a:ext cx="1410072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972DA6-40FF-9851-314E-1A9A9E5AB86E}"/>
              </a:ext>
            </a:extLst>
          </p:cNvPr>
          <p:cNvCxnSpPr/>
          <p:nvPr/>
        </p:nvCxnSpPr>
        <p:spPr>
          <a:xfrm flipV="1">
            <a:off x="6846162" y="2607943"/>
            <a:ext cx="1410072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A294A5-7B7D-4179-E290-A3490CA8A1D7}"/>
              </a:ext>
            </a:extLst>
          </p:cNvPr>
          <p:cNvCxnSpPr/>
          <p:nvPr/>
        </p:nvCxnSpPr>
        <p:spPr>
          <a:xfrm flipV="1">
            <a:off x="6846162" y="3300752"/>
            <a:ext cx="1410072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E0B811-DD34-FCCD-D8BF-2E9E9DA110A8}"/>
              </a:ext>
            </a:extLst>
          </p:cNvPr>
          <p:cNvCxnSpPr/>
          <p:nvPr/>
        </p:nvCxnSpPr>
        <p:spPr>
          <a:xfrm flipV="1">
            <a:off x="6846162" y="3941046"/>
            <a:ext cx="1410072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889C18-A811-34AD-31D3-9307D71FD491}"/>
              </a:ext>
            </a:extLst>
          </p:cNvPr>
          <p:cNvCxnSpPr/>
          <p:nvPr/>
        </p:nvCxnSpPr>
        <p:spPr>
          <a:xfrm flipV="1">
            <a:off x="6846162" y="4526574"/>
            <a:ext cx="1410072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3EA331-EDFF-A95B-C12F-297DCFBE50A8}"/>
              </a:ext>
            </a:extLst>
          </p:cNvPr>
          <p:cNvCxnSpPr/>
          <p:nvPr/>
        </p:nvCxnSpPr>
        <p:spPr>
          <a:xfrm flipV="1">
            <a:off x="6846162" y="5155337"/>
            <a:ext cx="1410072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2B862F-388A-0520-0DD3-49376FF6BB52}"/>
              </a:ext>
            </a:extLst>
          </p:cNvPr>
          <p:cNvCxnSpPr/>
          <p:nvPr/>
        </p:nvCxnSpPr>
        <p:spPr>
          <a:xfrm flipV="1">
            <a:off x="6846162" y="5738338"/>
            <a:ext cx="1410072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DC3DFD-7DB9-2560-6811-E735E7BBC41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29504" y="719643"/>
            <a:ext cx="1739284" cy="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7DA047-AD2A-21ED-5148-D1B669D2D1A0}"/>
              </a:ext>
            </a:extLst>
          </p:cNvPr>
          <p:cNvCxnSpPr>
            <a:cxnSpLocks/>
          </p:cNvCxnSpPr>
          <p:nvPr/>
        </p:nvCxnSpPr>
        <p:spPr>
          <a:xfrm>
            <a:off x="2840854" y="1156225"/>
            <a:ext cx="0" cy="18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8D68A8-ED81-1FF2-6EDD-88A7E160AB7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840854" y="1340431"/>
            <a:ext cx="1927934" cy="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9F770F-5386-306F-87C0-5FBDFCC4B87F}"/>
              </a:ext>
            </a:extLst>
          </p:cNvPr>
          <p:cNvCxnSpPr>
            <a:cxnSpLocks/>
          </p:cNvCxnSpPr>
          <p:nvPr/>
        </p:nvCxnSpPr>
        <p:spPr>
          <a:xfrm>
            <a:off x="2618913" y="1156225"/>
            <a:ext cx="0" cy="765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9B3838-B2F4-D14B-F8BE-0FB77C85447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18913" y="1921552"/>
            <a:ext cx="2149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F2A3A7-9513-EC38-8364-549F975D1E71}"/>
              </a:ext>
            </a:extLst>
          </p:cNvPr>
          <p:cNvCxnSpPr>
            <a:cxnSpLocks/>
          </p:cNvCxnSpPr>
          <p:nvPr/>
        </p:nvCxnSpPr>
        <p:spPr>
          <a:xfrm>
            <a:off x="2379216" y="1156225"/>
            <a:ext cx="0" cy="142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27E945-B2DA-00D8-FA4D-DE12CBD9A22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379216" y="2578499"/>
            <a:ext cx="2389572" cy="3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5646EA-ACC5-303E-6A6A-A511BBF22CE1}"/>
              </a:ext>
            </a:extLst>
          </p:cNvPr>
          <p:cNvCxnSpPr>
            <a:cxnSpLocks/>
          </p:cNvCxnSpPr>
          <p:nvPr/>
        </p:nvCxnSpPr>
        <p:spPr>
          <a:xfrm>
            <a:off x="2148396" y="1156225"/>
            <a:ext cx="0" cy="212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25E1C3-B8B5-E897-FEA5-DAC1C477792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148396" y="3284091"/>
            <a:ext cx="2620392" cy="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287977E-9148-C9EB-A0F6-F1064DC61A78}"/>
              </a:ext>
            </a:extLst>
          </p:cNvPr>
          <p:cNvCxnSpPr>
            <a:cxnSpLocks/>
          </p:cNvCxnSpPr>
          <p:nvPr/>
        </p:nvCxnSpPr>
        <p:spPr>
          <a:xfrm>
            <a:off x="1933110" y="1156225"/>
            <a:ext cx="0" cy="277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9BB33B4-6BE8-417A-8D4B-94924F0290B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933110" y="3925410"/>
            <a:ext cx="2835678" cy="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177C59-EF45-22B6-E901-8C56745D1FBF}"/>
              </a:ext>
            </a:extLst>
          </p:cNvPr>
          <p:cNvCxnSpPr>
            <a:cxnSpLocks/>
          </p:cNvCxnSpPr>
          <p:nvPr/>
        </p:nvCxnSpPr>
        <p:spPr>
          <a:xfrm flipV="1">
            <a:off x="1703771" y="4542545"/>
            <a:ext cx="3065017" cy="1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BDEBDB3-9606-0CEF-C5BD-2324B272F069}"/>
              </a:ext>
            </a:extLst>
          </p:cNvPr>
          <p:cNvCxnSpPr>
            <a:cxnSpLocks/>
          </p:cNvCxnSpPr>
          <p:nvPr/>
        </p:nvCxnSpPr>
        <p:spPr>
          <a:xfrm>
            <a:off x="1474431" y="5156125"/>
            <a:ext cx="3306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F6FA9A3-9D3E-D9F0-A3AF-01892C3510D6}"/>
              </a:ext>
            </a:extLst>
          </p:cNvPr>
          <p:cNvCxnSpPr>
            <a:cxnSpLocks/>
          </p:cNvCxnSpPr>
          <p:nvPr/>
        </p:nvCxnSpPr>
        <p:spPr>
          <a:xfrm>
            <a:off x="1259887" y="5701775"/>
            <a:ext cx="3516668" cy="3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92202B-350E-DB66-C777-13B2FB2DB65B}"/>
              </a:ext>
            </a:extLst>
          </p:cNvPr>
          <p:cNvCxnSpPr>
            <a:cxnSpLocks/>
          </p:cNvCxnSpPr>
          <p:nvPr/>
        </p:nvCxnSpPr>
        <p:spPr>
          <a:xfrm>
            <a:off x="1259887" y="1164043"/>
            <a:ext cx="0" cy="4537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DA170C-0A5A-B227-B128-67F574A28A08}"/>
              </a:ext>
            </a:extLst>
          </p:cNvPr>
          <p:cNvCxnSpPr>
            <a:cxnSpLocks/>
          </p:cNvCxnSpPr>
          <p:nvPr/>
        </p:nvCxnSpPr>
        <p:spPr>
          <a:xfrm>
            <a:off x="1474431" y="1156225"/>
            <a:ext cx="0" cy="399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3E630F-90DF-D082-3061-FD3A7C96C126}"/>
              </a:ext>
            </a:extLst>
          </p:cNvPr>
          <p:cNvCxnSpPr>
            <a:cxnSpLocks/>
          </p:cNvCxnSpPr>
          <p:nvPr/>
        </p:nvCxnSpPr>
        <p:spPr>
          <a:xfrm>
            <a:off x="1706729" y="1164043"/>
            <a:ext cx="0" cy="3391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7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1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9DA245-867E-A898-862F-AD7574E43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7483"/>
              </p:ext>
            </p:extLst>
          </p:nvPr>
        </p:nvGraphicFramePr>
        <p:xfrm>
          <a:off x="201228" y="1189609"/>
          <a:ext cx="11789544" cy="4965156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2799424">
                  <a:extLst>
                    <a:ext uri="{9D8B030D-6E8A-4147-A177-3AD203B41FA5}">
                      <a16:colId xmlns:a16="http://schemas.microsoft.com/office/drawing/2014/main" val="337247402"/>
                    </a:ext>
                  </a:extLst>
                </a:gridCol>
                <a:gridCol w="1384917">
                  <a:extLst>
                    <a:ext uri="{9D8B030D-6E8A-4147-A177-3AD203B41FA5}">
                      <a16:colId xmlns:a16="http://schemas.microsoft.com/office/drawing/2014/main" val="243540852"/>
                    </a:ext>
                  </a:extLst>
                </a:gridCol>
                <a:gridCol w="1597981">
                  <a:extLst>
                    <a:ext uri="{9D8B030D-6E8A-4147-A177-3AD203B41FA5}">
                      <a16:colId xmlns:a16="http://schemas.microsoft.com/office/drawing/2014/main" val="2723380460"/>
                    </a:ext>
                  </a:extLst>
                </a:gridCol>
                <a:gridCol w="2041864">
                  <a:extLst>
                    <a:ext uri="{9D8B030D-6E8A-4147-A177-3AD203B41FA5}">
                      <a16:colId xmlns:a16="http://schemas.microsoft.com/office/drawing/2014/main" val="3840596682"/>
                    </a:ext>
                  </a:extLst>
                </a:gridCol>
                <a:gridCol w="2000434">
                  <a:extLst>
                    <a:ext uri="{9D8B030D-6E8A-4147-A177-3AD203B41FA5}">
                      <a16:colId xmlns:a16="http://schemas.microsoft.com/office/drawing/2014/main" val="1843795388"/>
                    </a:ext>
                  </a:extLst>
                </a:gridCol>
                <a:gridCol w="1964924">
                  <a:extLst>
                    <a:ext uri="{9D8B030D-6E8A-4147-A177-3AD203B41FA5}">
                      <a16:colId xmlns:a16="http://schemas.microsoft.com/office/drawing/2014/main" val="2941792044"/>
                    </a:ext>
                  </a:extLst>
                </a:gridCol>
              </a:tblGrid>
              <a:tr h="55548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19-July-’22</a:t>
                      </a:r>
                    </a:p>
                    <a:p>
                      <a:pPr algn="ctr"/>
                      <a:r>
                        <a:rPr lang="en-US" dirty="0"/>
                        <a:t>To</a:t>
                      </a:r>
                    </a:p>
                    <a:p>
                      <a:pPr algn="ctr"/>
                      <a:r>
                        <a:rPr lang="en-US" dirty="0"/>
                        <a:t>30-July-’22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1-August-’22</a:t>
                      </a:r>
                    </a:p>
                    <a:p>
                      <a:pPr algn="ctr"/>
                      <a:r>
                        <a:rPr lang="en-US" dirty="0"/>
                        <a:t>To</a:t>
                      </a:r>
                    </a:p>
                    <a:p>
                      <a:pPr algn="ctr"/>
                      <a:r>
                        <a:rPr lang="en-US" dirty="0"/>
                        <a:t>22-August-’22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23-August-’22</a:t>
                      </a:r>
                    </a:p>
                    <a:p>
                      <a:pPr algn="ctr"/>
                      <a:r>
                        <a:rPr lang="en-US" dirty="0"/>
                        <a:t>To</a:t>
                      </a:r>
                    </a:p>
                    <a:p>
                      <a:pPr algn="ctr"/>
                      <a:r>
                        <a:rPr lang="en-US" dirty="0"/>
                        <a:t>10-September-’22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12-September-’22</a:t>
                      </a:r>
                    </a:p>
                    <a:p>
                      <a:pPr algn="ctr"/>
                      <a:r>
                        <a:rPr lang="en-US" dirty="0"/>
                        <a:t>To</a:t>
                      </a:r>
                    </a:p>
                    <a:p>
                      <a:pPr algn="ctr"/>
                      <a:r>
                        <a:rPr lang="en-US" dirty="0"/>
                        <a:t>19-September-’22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20-September-’22</a:t>
                      </a:r>
                    </a:p>
                    <a:p>
                      <a:pPr algn="ctr"/>
                      <a:r>
                        <a:rPr lang="en-US" dirty="0"/>
                        <a:t>To</a:t>
                      </a:r>
                    </a:p>
                    <a:p>
                      <a:pPr algn="ctr"/>
                      <a:r>
                        <a:rPr lang="en-US" dirty="0"/>
                        <a:t>4-october-’22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483136"/>
                  </a:ext>
                </a:extLst>
              </a:tr>
              <a:tr h="555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Planning Requirement</a:t>
                      </a:r>
                    </a:p>
                    <a:p>
                      <a:pPr algn="ctr"/>
                      <a:r>
                        <a:rPr lang="en-US" dirty="0"/>
                        <a:t>&amp;</a:t>
                      </a:r>
                    </a:p>
                    <a:p>
                      <a:pPr algn="ctr"/>
                      <a:r>
                        <a:rPr lang="en-US" dirty="0"/>
                        <a:t>Analysis Requirement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817418"/>
                  </a:ext>
                </a:extLst>
              </a:tr>
              <a:tr h="555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911632"/>
                  </a:ext>
                </a:extLst>
              </a:tr>
              <a:tr h="555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</a:t>
                      </a:r>
                    </a:p>
                    <a:p>
                      <a:pPr algn="ctr"/>
                      <a:r>
                        <a:rPr lang="en-US" dirty="0"/>
                        <a:t>&amp;</a:t>
                      </a:r>
                    </a:p>
                    <a:p>
                      <a:pPr algn="ctr"/>
                      <a:r>
                        <a:rPr lang="en-US" dirty="0"/>
                        <a:t>Testing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69834"/>
                  </a:ext>
                </a:extLst>
              </a:tr>
              <a:tr h="555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983663"/>
                  </a:ext>
                </a:extLst>
              </a:tr>
              <a:tr h="5554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Documentation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088337"/>
                  </a:ext>
                </a:extLst>
              </a:tr>
              <a:tr h="555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Deployment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065832"/>
                  </a:ext>
                </a:extLst>
              </a:tr>
            </a:tbl>
          </a:graphicData>
        </a:graphic>
      </p:graphicFrame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CD14C31B-4009-A71E-BE62-C3501AADA05F}"/>
              </a:ext>
            </a:extLst>
          </p:cNvPr>
          <p:cNvSpPr/>
          <p:nvPr/>
        </p:nvSpPr>
        <p:spPr>
          <a:xfrm>
            <a:off x="2982898" y="2476870"/>
            <a:ext cx="1411550" cy="319596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82C0EE04-7E67-AF98-874B-58490CB27293}"/>
              </a:ext>
            </a:extLst>
          </p:cNvPr>
          <p:cNvSpPr/>
          <p:nvPr/>
        </p:nvSpPr>
        <p:spPr>
          <a:xfrm>
            <a:off x="4394447" y="3118282"/>
            <a:ext cx="2041864" cy="319596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FB1A7374-82FF-88A1-35EC-3826DC2382E0}"/>
              </a:ext>
            </a:extLst>
          </p:cNvPr>
          <p:cNvSpPr/>
          <p:nvPr/>
        </p:nvSpPr>
        <p:spPr>
          <a:xfrm>
            <a:off x="5805996" y="3873623"/>
            <a:ext cx="2183907" cy="319596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23127F4A-5EEF-36BC-90E4-9E204E45581A}"/>
              </a:ext>
            </a:extLst>
          </p:cNvPr>
          <p:cNvSpPr/>
          <p:nvPr/>
        </p:nvSpPr>
        <p:spPr>
          <a:xfrm>
            <a:off x="9658905" y="5153485"/>
            <a:ext cx="1384917" cy="319596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C1F2EF43-CAB3-208F-C66F-26B162E988A2}"/>
              </a:ext>
            </a:extLst>
          </p:cNvPr>
          <p:cNvSpPr/>
          <p:nvPr/>
        </p:nvSpPr>
        <p:spPr>
          <a:xfrm>
            <a:off x="11097087" y="5721659"/>
            <a:ext cx="840420" cy="319596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4DE86C45-367D-FDA6-0B21-12248C246983}"/>
              </a:ext>
            </a:extLst>
          </p:cNvPr>
          <p:cNvSpPr/>
          <p:nvPr/>
        </p:nvSpPr>
        <p:spPr>
          <a:xfrm>
            <a:off x="7590409" y="4599052"/>
            <a:ext cx="2183906" cy="319596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8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339AC6-4660-EDF8-6B80-A2989795D3D9}"/>
              </a:ext>
            </a:extLst>
          </p:cNvPr>
          <p:cNvSpPr/>
          <p:nvPr/>
        </p:nvSpPr>
        <p:spPr>
          <a:xfrm>
            <a:off x="1959007" y="742583"/>
            <a:ext cx="2068497" cy="656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093072-2B9E-36B8-7CD9-4D73F1B7986B}"/>
              </a:ext>
            </a:extLst>
          </p:cNvPr>
          <p:cNvSpPr/>
          <p:nvPr/>
        </p:nvSpPr>
        <p:spPr>
          <a:xfrm>
            <a:off x="8071280" y="742582"/>
            <a:ext cx="2068497" cy="656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4584-77EA-DD62-6EAA-823DF9ABD027}"/>
              </a:ext>
            </a:extLst>
          </p:cNvPr>
          <p:cNvSpPr/>
          <p:nvPr/>
        </p:nvSpPr>
        <p:spPr>
          <a:xfrm>
            <a:off x="5061750" y="4437169"/>
            <a:ext cx="2068497" cy="656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D9D4F-9E1B-8304-7BFC-00A8255E3916}"/>
              </a:ext>
            </a:extLst>
          </p:cNvPr>
          <p:cNvSpPr/>
          <p:nvPr/>
        </p:nvSpPr>
        <p:spPr>
          <a:xfrm>
            <a:off x="5061751" y="3408839"/>
            <a:ext cx="2068497" cy="656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72FC9D-3E61-EE4A-63E0-720DB0DC82F1}"/>
              </a:ext>
            </a:extLst>
          </p:cNvPr>
          <p:cNvSpPr/>
          <p:nvPr/>
        </p:nvSpPr>
        <p:spPr>
          <a:xfrm>
            <a:off x="5061751" y="2380509"/>
            <a:ext cx="2068497" cy="656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4D085-8DCF-45A0-BFCE-8AE9825FD4DE}"/>
              </a:ext>
            </a:extLst>
          </p:cNvPr>
          <p:cNvCxnSpPr>
            <a:cxnSpLocks/>
          </p:cNvCxnSpPr>
          <p:nvPr/>
        </p:nvCxnSpPr>
        <p:spPr>
          <a:xfrm>
            <a:off x="3488924" y="1399530"/>
            <a:ext cx="0" cy="130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4F9B32-6632-8CD1-3877-E31025AAB791}"/>
              </a:ext>
            </a:extLst>
          </p:cNvPr>
          <p:cNvCxnSpPr>
            <a:cxnSpLocks/>
          </p:cNvCxnSpPr>
          <p:nvPr/>
        </p:nvCxnSpPr>
        <p:spPr>
          <a:xfrm flipH="1">
            <a:off x="2362941" y="1399529"/>
            <a:ext cx="17754" cy="335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A0A88F-AE42-0B5D-4B31-EAE723E11AD3}"/>
              </a:ext>
            </a:extLst>
          </p:cNvPr>
          <p:cNvCxnSpPr>
            <a:cxnSpLocks/>
          </p:cNvCxnSpPr>
          <p:nvPr/>
        </p:nvCxnSpPr>
        <p:spPr>
          <a:xfrm>
            <a:off x="2922234" y="1399529"/>
            <a:ext cx="7397" cy="235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E4FF6-0BD5-152F-8EBF-D2EA5E05FCD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488924" y="2708982"/>
            <a:ext cx="1572827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C7823-3092-B730-1B9B-D179CCDC25E6}"/>
              </a:ext>
            </a:extLst>
          </p:cNvPr>
          <p:cNvCxnSpPr>
            <a:cxnSpLocks/>
          </p:cNvCxnSpPr>
          <p:nvPr/>
        </p:nvCxnSpPr>
        <p:spPr>
          <a:xfrm>
            <a:off x="8586184" y="1399529"/>
            <a:ext cx="0" cy="130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4601B-AC9D-DB1B-4DF2-E36389F21B63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130248" y="2708981"/>
            <a:ext cx="1455936" cy="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B07E1F-C331-3AA8-4E3C-C860B8CC93A8}"/>
              </a:ext>
            </a:extLst>
          </p:cNvPr>
          <p:cNvCxnSpPr>
            <a:endCxn id="6" idx="1"/>
          </p:cNvCxnSpPr>
          <p:nvPr/>
        </p:nvCxnSpPr>
        <p:spPr>
          <a:xfrm flipV="1">
            <a:off x="2929631" y="3737313"/>
            <a:ext cx="2132120" cy="1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EADBD4-8B5B-16CE-B674-B403328C635F}"/>
              </a:ext>
            </a:extLst>
          </p:cNvPr>
          <p:cNvCxnSpPr>
            <a:cxnSpLocks/>
          </p:cNvCxnSpPr>
          <p:nvPr/>
        </p:nvCxnSpPr>
        <p:spPr>
          <a:xfrm>
            <a:off x="9124763" y="1399529"/>
            <a:ext cx="7397" cy="235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C3A97F-D4F8-7C9F-ED1B-A9DE36FA749C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30248" y="3737313"/>
            <a:ext cx="2001912" cy="1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94B853-4211-9577-FA31-600B6109D566}"/>
              </a:ext>
            </a:extLst>
          </p:cNvPr>
          <p:cNvCxnSpPr>
            <a:endCxn id="5" idx="1"/>
          </p:cNvCxnSpPr>
          <p:nvPr/>
        </p:nvCxnSpPr>
        <p:spPr>
          <a:xfrm>
            <a:off x="2362941" y="4758431"/>
            <a:ext cx="2698809" cy="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0AF1E5-3518-AD90-A939-3B9BF87C19EB}"/>
              </a:ext>
            </a:extLst>
          </p:cNvPr>
          <p:cNvCxnSpPr>
            <a:cxnSpLocks/>
          </p:cNvCxnSpPr>
          <p:nvPr/>
        </p:nvCxnSpPr>
        <p:spPr>
          <a:xfrm flipH="1">
            <a:off x="9661861" y="1406741"/>
            <a:ext cx="17754" cy="335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2FD081-8906-40A4-9677-9DBED3E978F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130247" y="4765643"/>
            <a:ext cx="2531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9E99458-CD99-BA42-EAF3-433E06A660DD}"/>
              </a:ext>
            </a:extLst>
          </p:cNvPr>
          <p:cNvSpPr txBox="1"/>
          <p:nvPr/>
        </p:nvSpPr>
        <p:spPr>
          <a:xfrm flipH="1">
            <a:off x="7453176" y="2427859"/>
            <a:ext cx="75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2C2FEC-A4DC-C03A-C022-9C20EA543CEC}"/>
              </a:ext>
            </a:extLst>
          </p:cNvPr>
          <p:cNvSpPr txBox="1"/>
          <p:nvPr/>
        </p:nvSpPr>
        <p:spPr>
          <a:xfrm flipH="1">
            <a:off x="7453175" y="3482471"/>
            <a:ext cx="75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005AFC-3C03-180F-03EC-994011C20F5D}"/>
              </a:ext>
            </a:extLst>
          </p:cNvPr>
          <p:cNvSpPr txBox="1"/>
          <p:nvPr/>
        </p:nvSpPr>
        <p:spPr>
          <a:xfrm flipH="1">
            <a:off x="7453176" y="4512163"/>
            <a:ext cx="75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E6E2D9-AF87-DEA6-51A7-07BFB765EC55}"/>
              </a:ext>
            </a:extLst>
          </p:cNvPr>
          <p:cNvSpPr txBox="1"/>
          <p:nvPr/>
        </p:nvSpPr>
        <p:spPr>
          <a:xfrm flipH="1">
            <a:off x="3476547" y="2520192"/>
            <a:ext cx="1950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Manage and enter</a:t>
            </a:r>
            <a:endParaRPr lang="en-IN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7F6E28-12CA-C5F1-00AE-E4EB3FF15B3F}"/>
              </a:ext>
            </a:extLst>
          </p:cNvPr>
          <p:cNvSpPr txBox="1"/>
          <p:nvPr/>
        </p:nvSpPr>
        <p:spPr>
          <a:xfrm flipH="1">
            <a:off x="2961819" y="3552645"/>
            <a:ext cx="1950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Manage and enter</a:t>
            </a:r>
            <a:endParaRPr lang="en-IN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B7E317-1914-409C-4CFA-01E522CC5D0D}"/>
              </a:ext>
            </a:extLst>
          </p:cNvPr>
          <p:cNvSpPr txBox="1"/>
          <p:nvPr/>
        </p:nvSpPr>
        <p:spPr>
          <a:xfrm flipH="1">
            <a:off x="2324848" y="4572556"/>
            <a:ext cx="1950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Manage and enter</a:t>
            </a:r>
            <a:endParaRPr lang="en-IN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1B4195-BB65-9399-DC39-58614754903D}"/>
              </a:ext>
            </a:extLst>
          </p:cNvPr>
          <p:cNvSpPr txBox="1"/>
          <p:nvPr/>
        </p:nvSpPr>
        <p:spPr>
          <a:xfrm>
            <a:off x="3840331" y="5786761"/>
            <a:ext cx="45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Manage: create , delete , update and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93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74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mrs.bosamiya@outlook.com</dc:creator>
  <cp:lastModifiedBy>mrs.bosamiya@outlook.com</cp:lastModifiedBy>
  <cp:revision>11</cp:revision>
  <dcterms:created xsi:type="dcterms:W3CDTF">2022-06-24T06:00:01Z</dcterms:created>
  <dcterms:modified xsi:type="dcterms:W3CDTF">2022-10-06T09:09:43Z</dcterms:modified>
</cp:coreProperties>
</file>