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752850" y="3359785"/>
            <a:ext cx="8610600" cy="1869439"/>
          </a:xfrm>
          <a:prstGeom prst="rect"/>
          <a:noFill/>
        </p:spPr>
        <p:txBody>
          <a:bodyPr rtlCol="0" wrap="square">
            <a:spAutoFit/>
          </a:bodyPr>
          <a:p>
            <a:r>
              <a:rPr sz="2400" lang="en-US"/>
              <a:t>STUDENT NAME:</a:t>
            </a:r>
            <a:r>
              <a:rPr altLang="en-IN" sz="2400" lang="en-US"/>
              <a:t> </a:t>
            </a:r>
            <a:r>
              <a:rPr altLang="en-IN" sz="2400" lang="en-US"/>
              <a:t>M.</a:t>
            </a:r>
            <a:r>
              <a:rPr altLang="en-IN" sz="2400" lang="en-US"/>
              <a:t>T</a:t>
            </a:r>
            <a:r>
              <a:rPr altLang="en-IN" sz="2400" lang="en-US"/>
              <a:t>e</a:t>
            </a:r>
            <a:r>
              <a:rPr altLang="en-IN" sz="2400" lang="en-US"/>
              <a:t>e</a:t>
            </a:r>
            <a:r>
              <a:rPr altLang="en-IN" sz="2400" lang="en-US"/>
              <a:t>n</a:t>
            </a:r>
            <a:r>
              <a:rPr altLang="en-IN" sz="2400" lang="en-US"/>
              <a:t>a</a:t>
            </a:r>
            <a:endParaRPr dirty="0" sz="2400" lang="en-US"/>
          </a:p>
          <a:p>
            <a:r>
              <a:rPr dirty="0" sz="2400" lang="en-US"/>
              <a:t>REGISTER NO:</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1</a:t>
            </a:r>
            <a:r>
              <a:rPr altLang="en-IN" dirty="0" sz="2400" lang="en-US"/>
              <a:t>6</a:t>
            </a:r>
            <a:r>
              <a:rPr altLang="en-IN" dirty="0" sz="2400" lang="en-US"/>
              <a:t>7</a:t>
            </a:r>
            <a:r>
              <a:rPr altLang="en-IN" dirty="0" sz="2400" lang="en-US"/>
              <a:t>9</a:t>
            </a:r>
            <a:endParaRPr dirty="0" sz="2400" lang="en-US"/>
          </a:p>
          <a:p>
            <a:r>
              <a:rPr dirty="0" sz="2400" lang="en-US"/>
              <a:t>DEPARTMENT:</a:t>
            </a:r>
            <a:r>
              <a:rPr altLang="en-IN" dirty="0" sz="2400" lang="en-US"/>
              <a:t>3</a:t>
            </a:r>
            <a:r>
              <a:rPr altLang="en-IN" dirty="0" sz="2400" lang="en-US"/>
              <a:t>r</a:t>
            </a:r>
            <a:r>
              <a:rPr altLang="en-IN" dirty="0" sz="2400" lang="en-US"/>
              <a:t>d</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g</a:t>
            </a:r>
            <a:r>
              <a:rPr altLang="en-IN" dirty="0" sz="2400" lang="en-US"/>
              <a:t>e</a:t>
            </a:r>
            <a:r>
              <a:rPr altLang="en-IN" dirty="0" sz="2400" lang="en-US"/>
              <a:t>n</a:t>
            </a:r>
            <a:r>
              <a:rPr altLang="en-IN" dirty="0" sz="2400" lang="en-US"/>
              <a:t>e</a:t>
            </a:r>
            <a:r>
              <a:rPr altLang="en-IN" dirty="0" sz="2400" lang="en-US"/>
              <a:t>r</a:t>
            </a:r>
            <a:r>
              <a:rPr altLang="en-IN" dirty="0" sz="2400" lang="en-US"/>
              <a:t>a</a:t>
            </a:r>
            <a:r>
              <a:rPr altLang="en-IN" dirty="0" sz="2400" lang="en-US"/>
              <a:t>l</a:t>
            </a:r>
            <a:endParaRPr altLang="en-US" lang="zh-CN"/>
          </a:p>
          <a:p>
            <a:r>
              <a:rPr dirty="0" sz="2400" lang="en-US"/>
              <a:t>COLLEGE</a:t>
            </a:r>
            <a:r>
              <a:rPr altLang="en-IN" dirty="0" sz="2400" lang="en-US"/>
              <a:t>:</a:t>
            </a:r>
            <a:r>
              <a:rPr altLang="en-IN" dirty="0" sz="2400" lang="en-US"/>
              <a:t> </a:t>
            </a:r>
            <a:r>
              <a:rPr altLang="en-IN" dirty="0" sz="2400" lang="en-US"/>
              <a:t>Prof.dhanapalan</a:t>
            </a:r>
            <a:r>
              <a:rPr altLang="en-IN" dirty="0" sz="2400" lang="en-US"/>
              <a:t> </a:t>
            </a:r>
            <a:r>
              <a:rPr altLang="en-IN" dirty="0" sz="2400" lang="en-US"/>
              <a:t>college</a:t>
            </a:r>
            <a:r>
              <a:rPr altLang="en-IN" dirty="0" sz="2400" lang="en-US"/>
              <a:t> </a:t>
            </a:r>
            <a:r>
              <a:rPr altLang="en-IN" dirty="0" sz="2400" lang="en-US"/>
              <a:t>of</a:t>
            </a:r>
            <a:r>
              <a:rPr altLang="en-IN" dirty="0" sz="2400" lang="en-US"/>
              <a:t> </a:t>
            </a:r>
            <a:r>
              <a:rPr altLang="en-IN" dirty="0" sz="2400" lang="en-US"/>
              <a:t>science</a:t>
            </a:r>
            <a:r>
              <a:rPr altLang="en-IN" dirty="0" sz="2400" lang="en-US"/>
              <a:t> </a:t>
            </a:r>
            <a:r>
              <a:rPr altLang="en-IN" dirty="0" sz="2400" lang="en-US"/>
              <a:t>and</a:t>
            </a:r>
            <a:r>
              <a:rPr altLang="en-IN" dirty="0" sz="2400" lang="en-US"/>
              <a:t> </a:t>
            </a:r>
            <a:r>
              <a:rPr altLang="en-IN" dirty="0" sz="2400" lang="en-US"/>
              <a:t>management</a:t>
            </a:r>
            <a:r>
              <a:rPr altLang="en-IN" dirty="0" sz="2400" lang="en-US"/>
              <a:t> </a:t>
            </a: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2391726" y="1346834"/>
            <a:ext cx="4572000" cy="5120640"/>
          </a:xfrm>
          <a:prstGeom prst="rect"/>
        </p:spPr>
        <p:txBody>
          <a:bodyPr rtlCol="0" wrap="square">
            <a:spAutoFit/>
          </a:bodyPr>
          <a:p>
            <a:r>
              <a:rPr sz="2800" lang="en-IN">
                <a:solidFill>
                  <a:srgbClr val="000000"/>
                </a:solidFill>
              </a:rPr>
              <a:t>Data modeling in data analytics is the process of creating a visual representation of data to understand how it relates to other data and to business processes. Data modeling is used to analyze data requirements and organize data for storage in a database.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2438399" y="1695449"/>
            <a:ext cx="4572000" cy="4282440"/>
          </a:xfrm>
          <a:prstGeom prst="rect"/>
        </p:spPr>
        <p:txBody>
          <a:bodyPr rtlCol="0" wrap="square">
            <a:spAutoFit/>
          </a:bodyPr>
          <a:p>
            <a:r>
              <a:rPr sz="2800" lang="en-IN">
                <a:solidFill>
                  <a:srgbClr val="000000"/>
                </a:solidFill>
              </a:rPr>
              <a:t>Data analysis is the most crucial part of any research. Data analysis summarizes collected data. It involves the interpretation of data gathered through the use of analytical and logical reasoning to determine patterns, relationships or trends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2694914" y="1506652"/>
            <a:ext cx="4572000" cy="4282440"/>
          </a:xfrm>
          <a:prstGeom prst="rect"/>
        </p:spPr>
        <p:txBody>
          <a:bodyPr rtlCol="0" wrap="square">
            <a:spAutoFit/>
          </a:bodyPr>
          <a:p>
            <a:r>
              <a:rPr sz="2800" lang="en-IN">
                <a:solidFill>
                  <a:srgbClr val="000000"/>
                </a:solidFill>
              </a:rPr>
              <a:t>Data analysis is a process that involves inspecting, cleansing, transforming, and modeling data to discover useful information. The goal of data analysis is to answer or solve a question, and to support decision-making.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524000" y="1908810"/>
            <a:ext cx="4572000" cy="4282440"/>
          </a:xfrm>
          <a:prstGeom prst="rect"/>
        </p:spPr>
        <p:txBody>
          <a:bodyPr rtlCol="0" wrap="square">
            <a:spAutoFit/>
          </a:bodyPr>
          <a:p>
            <a:r>
              <a:rPr sz="2800" lang="en-IN">
                <a:solidFill>
                  <a:srgbClr val="000000"/>
                </a:solidFill>
              </a:rPr>
              <a:t>A well-defined problem statement is one of the key elements of a rigorously designed research project. It is based on your literature review and informs your study design in a manner that facilitates the creation of a proposed solution through the data analysis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747836" y="1765935"/>
            <a:ext cx="4572000" cy="4701540"/>
          </a:xfrm>
          <a:prstGeom prst="rect"/>
        </p:spPr>
        <p:txBody>
          <a:bodyPr rtlCol="0" wrap="square">
            <a:spAutoFit/>
          </a:bodyPr>
          <a:p>
            <a:r>
              <a:rPr sz="2800" lang="en-IN">
                <a:solidFill>
                  <a:srgbClr val="000000"/>
                </a:solidFill>
              </a:rPr>
              <a:t>Project data analytics, at its simplest, is the use of past and current project data to enable effective decisions on project delivery. This includes: Descriptive analytics presenting data in the most effective format. Predictive analytics using past data to predict future performance.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1814511" y="1352697"/>
            <a:ext cx="4572000" cy="5120640"/>
          </a:xfrm>
          <a:prstGeom prst="rect"/>
        </p:spPr>
        <p:txBody>
          <a:bodyPr rtlCol="0" wrap="square">
            <a:spAutoFit/>
          </a:bodyPr>
          <a:p>
            <a:r>
              <a:rPr sz="2800" lang="en-IN">
                <a:solidFill>
                  <a:srgbClr val="000000"/>
                </a:solidFill>
              </a:rPr>
              <a:t>The end-user analytics would give your customers insights on their user behavior. For example, how many documents they sent out, how many were read and signed and more. These types of insights empower users to make better decisions around your product, throughout its lifecycle</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868117" y="1404621"/>
            <a:ext cx="5229269" cy="5958841"/>
          </a:xfrm>
          <a:prstGeom prst="rect"/>
        </p:spPr>
        <p:txBody>
          <a:bodyPr rtlCol="0" wrap="square">
            <a:spAutoFit/>
          </a:bodyPr>
          <a:p>
            <a:r>
              <a:rPr sz="2800" lang="en-IN">
                <a:solidFill>
                  <a:srgbClr val="000000"/>
                </a:solidFill>
              </a:rPr>
              <a:t>A value proposition is a statement that explains how your data science project or solution will create value for stakeholders. It should be specific, measurable, and relevant. A good value proposition should answer the following questions: What problem is being solved, How is the problem being solved, and Why is the solution different from others.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3503482" y="1318260"/>
            <a:ext cx="4572000" cy="5539740"/>
          </a:xfrm>
          <a:prstGeom prst="rect"/>
        </p:spPr>
        <p:txBody>
          <a:bodyPr rtlCol="0" wrap="square">
            <a:spAutoFit/>
          </a:bodyPr>
          <a:p>
            <a:r>
              <a:rPr sz="2800" lang="en-IN">
                <a:solidFill>
                  <a:srgbClr val="000000"/>
                </a:solidFill>
              </a:rPr>
              <a:t>A data set, sometimes spelled dataset, is a collection of related data that's usually organized in a standardized format. Data sets are used for analytics, business intelligence, artificial intelligence (AI) model training and a variety of other use cases. Data sets can vary significantly in both size and type of data.</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3038857" y="1352696"/>
            <a:ext cx="4572000" cy="5120640"/>
          </a:xfrm>
          <a:prstGeom prst="rect"/>
        </p:spPr>
        <p:txBody>
          <a:bodyPr rtlCol="0" wrap="square">
            <a:spAutoFit/>
          </a:bodyPr>
          <a:p>
            <a:r>
              <a:rPr sz="2800" lang="en-IN">
                <a:solidFill>
                  <a:srgbClr val="000000"/>
                </a:solidFill>
              </a:rPr>
              <a:t>At LeapFrogBI we use the term data solution to refer to the portion of the overall analytics system that acquires data and makes it report-ready. The data solution (not the reporting software) is the most important factor in determining what types of reporting can be produced, and by who.</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2024-09-04T14:26:29Z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72bf44683b97421b8ebdbc305178e856</vt:lpwstr>
  </property>
</Properties>
</file>