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A883-0528-4EE8-907C-D5AAC1BE3BC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BD6F-7C63-4FCB-8D54-9884CF2C155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1BD6F-7C63-4FCB-8D54-9884CF2C155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CCE7-07B3-4DAE-99EF-E6A672358814}" type="datetimeFigureOut">
              <a:rPr lang="pt-BR" smtClean="0"/>
              <a:pPr/>
              <a:t>09/12/2010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48D2-BBB9-49AE-B363-8B909E5729F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efflewis.net/graphics/programming/qbasic-nibbles-screenshot.gif" TargetMode="External"/><Relationship Id="rId3" Type="http://schemas.openxmlformats.org/officeDocument/2006/relationships/hyperlink" Target="http://www.dexigner.com/news/4785" TargetMode="External"/><Relationship Id="rId7" Type="http://schemas.openxmlformats.org/officeDocument/2006/relationships/hyperlink" Target="http://www.axysoft.com/axysnake/2.jpg" TargetMode="External"/><Relationship Id="rId2" Type="http://schemas.openxmlformats.org/officeDocument/2006/relationships/hyperlink" Target="http://en.wikipedia.org/wiki/Snake_(video_game)#cite_note-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upload.wikimedia.org/wikipedia/en/0/04/Snake_trs-80.jpg" TargetMode="External"/><Relationship Id="rId5" Type="http://schemas.openxmlformats.org/officeDocument/2006/relationships/hyperlink" Target="http://www.gametion.com/snakegames.htm" TargetMode="External"/><Relationship Id="rId4" Type="http://schemas.openxmlformats.org/officeDocument/2006/relationships/hyperlink" Target="http://www.facebook.com/profile/pic.php?oid=AQDaO8Zux_GrIA0ojMPEmMiMjFOjgR1XPdMIiAI_UEPRGAVQBMWQxpyEwAqxMUV577o&amp;size=normal&amp;usedef=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dirty="0" smtClean="0"/>
              <a:t>Snake</a:t>
            </a:r>
            <a:endParaRPr lang="pt-B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Modelagem e Simulação de Sistemas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Tecnologia J2ME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Professora: Joelma Costa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Aluno: Bruno Firmino da Silva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609329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1026" name="Picture 2" descr="http://www.androidguys.com/wp-content/uploads/2010/08/snake-ga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51722"/>
            <a:ext cx="2281436" cy="1825150"/>
          </a:xfrm>
          <a:prstGeom prst="rect">
            <a:avLst/>
          </a:prstGeom>
          <a:noFill/>
        </p:spPr>
      </p:pic>
      <p:pic>
        <p:nvPicPr>
          <p:cNvPr id="21506" name="Picture 2" descr="http://www.seeklogo.com/images/F/Fatec-logo-9710C99301-seeklogo.co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1196752"/>
            <a:ext cx="25922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 smtClean="0">
                <a:latin typeface="+mj-lt"/>
                <a:ea typeface="+mj-ea"/>
                <a:cs typeface="+mj-cs"/>
              </a:rPr>
              <a:t>Objetivo: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snk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708920"/>
            <a:ext cx="2108200" cy="2044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5576" y="2564904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 Atingir as maçãs para ganhar pontos.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A cada maçã comida, </a:t>
            </a:r>
            <a:r>
              <a:rPr lang="pt-BR" sz="2400" dirty="0" smtClean="0">
                <a:solidFill>
                  <a:srgbClr val="FF0000"/>
                </a:solidFill>
              </a:rPr>
              <a:t>+ 1</a:t>
            </a:r>
            <a:r>
              <a:rPr lang="pt-BR" sz="2400" dirty="0" smtClean="0"/>
              <a:t> gomo na cobra.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Dificuldade de movimentação.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Colisão com as paredes e corpo.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N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2332" y="2924944"/>
            <a:ext cx="2578100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1196752"/>
            <a:ext cx="25922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 smtClean="0">
                <a:latin typeface="+mj-lt"/>
                <a:ea typeface="+mj-ea"/>
                <a:cs typeface="+mj-cs"/>
              </a:rPr>
              <a:t>Movimentos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7" name="Picture 6" descr="tecl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545979"/>
            <a:ext cx="752475" cy="771525"/>
          </a:xfrm>
          <a:prstGeom prst="rect">
            <a:avLst/>
          </a:prstGeom>
        </p:spPr>
      </p:pic>
      <p:pic>
        <p:nvPicPr>
          <p:cNvPr id="22530" name="Picture 2" descr="http://www.disfrutalasmatematicas.com/medida/images/clockwis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949352"/>
            <a:ext cx="2133600" cy="187642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835696" y="37414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>
            <a:off x="5148064" y="37414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criação: Teclas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13" name="Picture 12" descr="m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250" y="1365250"/>
            <a:ext cx="717550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criação: Colisões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7" name="Picture 6" descr="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100" y="980728"/>
            <a:ext cx="678180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criação: Rastro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5" name="Picture 4" descr="ras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765" y="1484784"/>
            <a:ext cx="6181571" cy="3855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criação: Rastro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6" name="Picture 5" descr="rs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565" y="1124744"/>
            <a:ext cx="7505851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Detalhes de criação: Imagens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pic>
        <p:nvPicPr>
          <p:cNvPr id="5" name="Picture 4" descr="men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40768"/>
            <a:ext cx="2286000" cy="2762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340768"/>
            <a:ext cx="2286000" cy="2762250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9" name="Picture 8" descr="gameov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1340768"/>
            <a:ext cx="2286000" cy="2762250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pic>
        <p:nvPicPr>
          <p:cNvPr id="10" name="Picture 9" descr="app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31840" y="5085184"/>
            <a:ext cx="426064" cy="426064"/>
          </a:xfrm>
          <a:prstGeom prst="rect">
            <a:avLst/>
          </a:prstGeom>
        </p:spPr>
      </p:pic>
      <p:pic>
        <p:nvPicPr>
          <p:cNvPr id="11" name="Picture 10" descr="snak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7984" y="5085184"/>
            <a:ext cx="426064" cy="4260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0080" y="407707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Menu principal.</a:t>
            </a:r>
            <a:endParaRPr lang="pt-B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8392" y="407707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Background.</a:t>
            </a:r>
            <a:endParaRPr lang="pt-B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8712" y="407707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Tela de Game Over.</a:t>
            </a:r>
            <a:endParaRPr lang="pt-B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5137447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Maçã.</a:t>
            </a:r>
            <a:endParaRPr lang="pt-B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515719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Gomo da cobra.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Considerações Finais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204864"/>
            <a:ext cx="806489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Aprender nova tecnologia</a:t>
            </a:r>
            <a:r>
              <a:rPr lang="pt-BR" sz="3200" dirty="0" smtClean="0">
                <a:latin typeface="+mj-lt"/>
                <a:ea typeface="+mj-ea"/>
                <a:cs typeface="+mj-cs"/>
              </a:rPr>
              <a:t> (J2ME).</a:t>
            </a:r>
            <a:endParaRPr kumimoji="0" lang="pt-BR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baseline="0" dirty="0" smtClean="0">
                <a:latin typeface="+mj-lt"/>
                <a:ea typeface="+mj-ea"/>
                <a:cs typeface="+mj-cs"/>
              </a:rPr>
              <a:t>  Estimulou muito</a:t>
            </a:r>
            <a:r>
              <a:rPr lang="pt-BR" sz="3200" dirty="0" smtClean="0">
                <a:latin typeface="+mj-lt"/>
                <a:ea typeface="+mj-ea"/>
                <a:cs typeface="+mj-cs"/>
              </a:rPr>
              <a:t> a lógica.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Conseguimos</a:t>
            </a:r>
            <a:r>
              <a:rPr kumimoji="0" lang="pt-BR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ver os resultados.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Referências</a:t>
            </a:r>
            <a:endParaRPr lang="pt-BR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520" y="1052736"/>
            <a:ext cx="8640960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 smtClean="0"/>
              <a:t>WikiPedia</a:t>
            </a:r>
            <a:r>
              <a:rPr lang="pt-BR" dirty="0" smtClean="0"/>
              <a:t>: Snake Game</a:t>
            </a:r>
            <a:endParaRPr lang="pt-BR" dirty="0" smtClean="0">
              <a:hlinkClick r:id="rId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pt-BR" dirty="0" err="1" smtClean="0">
                <a:hlinkClick r:id="rId2"/>
              </a:rPr>
              <a:t>WikiPedia</a:t>
            </a:r>
            <a:r>
              <a:rPr lang="pt-BR" dirty="0" smtClean="0">
                <a:hlinkClick r:id="rId2"/>
              </a:rPr>
              <a:t>: http</a:t>
            </a:r>
            <a:r>
              <a:rPr lang="pt-BR" dirty="0">
                <a:hlinkClick r:id="rId2"/>
              </a:rPr>
              <a:t>://en.wikipedia.org/wiki/Snake_%</a:t>
            </a:r>
            <a:r>
              <a:rPr lang="pt-BR" dirty="0" smtClean="0">
                <a:hlinkClick r:id="rId2"/>
              </a:rPr>
              <a:t>28video_game%29#</a:t>
            </a:r>
            <a:r>
              <a:rPr lang="pt-BR" dirty="0" err="1" smtClean="0">
                <a:hlinkClick r:id="rId2"/>
              </a:rPr>
              <a:t>cite_note</a:t>
            </a:r>
            <a:r>
              <a:rPr lang="pt-BR" dirty="0" smtClean="0">
                <a:hlinkClick r:id="rId2"/>
              </a:rPr>
              <a:t>-5</a:t>
            </a: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err="1"/>
              <a:t>Taneli</a:t>
            </a:r>
            <a:r>
              <a:rPr lang="en-US" dirty="0"/>
              <a:t> </a:t>
            </a:r>
            <a:r>
              <a:rPr lang="en-US" dirty="0" err="1"/>
              <a:t>Armanto</a:t>
            </a:r>
            <a:r>
              <a:rPr lang="en-US" dirty="0"/>
              <a:t>: Snake Creator Receives Special </a:t>
            </a:r>
            <a:r>
              <a:rPr lang="en-US" dirty="0" smtClean="0"/>
              <a:t>Recognition:</a:t>
            </a:r>
            <a:endParaRPr lang="en-US" dirty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pt-BR" dirty="0" smtClean="0">
                <a:hlinkClick r:id="rId3"/>
              </a:rPr>
              <a:t>http://www.dexigner.com/news/4785</a:t>
            </a:r>
            <a:endParaRPr lang="pt-BR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smtClean="0">
                <a:hlinkClick r:id="rId4"/>
              </a:rPr>
              <a:t>http://www.facebook.com/profile/pic.</a:t>
            </a:r>
            <a:r>
              <a:rPr lang="pt-BR" dirty="0" err="1" smtClean="0">
                <a:hlinkClick r:id="rId4"/>
              </a:rPr>
              <a:t>php</a:t>
            </a:r>
            <a:r>
              <a:rPr lang="pt-BR" dirty="0" smtClean="0">
                <a:hlinkClick r:id="rId4"/>
              </a:rPr>
              <a:t>?</a:t>
            </a:r>
            <a:r>
              <a:rPr lang="pt-BR" dirty="0" err="1" smtClean="0">
                <a:hlinkClick r:id="rId4"/>
              </a:rPr>
              <a:t>oid</a:t>
            </a:r>
            <a:r>
              <a:rPr lang="pt-BR" dirty="0" smtClean="0">
                <a:hlinkClick r:id="rId4"/>
              </a:rPr>
              <a:t>=AQDaO8Zux_GrIA0ojMPEmMiMjFOjgR1XPdMIiAI_UEPRGAVQBMWQxpyEwAqxMUV577o&amp;</a:t>
            </a:r>
            <a:r>
              <a:rPr lang="pt-BR" dirty="0" err="1" smtClean="0">
                <a:hlinkClick r:id="rId4"/>
              </a:rPr>
              <a:t>size</a:t>
            </a:r>
            <a:r>
              <a:rPr lang="pt-BR" dirty="0" smtClean="0">
                <a:hlinkClick r:id="rId4"/>
              </a:rPr>
              <a:t>=</a:t>
            </a:r>
            <a:r>
              <a:rPr lang="pt-BR" dirty="0" err="1" smtClean="0">
                <a:hlinkClick r:id="rId4"/>
              </a:rPr>
              <a:t>normal&amp;usedef</a:t>
            </a:r>
            <a:r>
              <a:rPr lang="pt-BR" dirty="0" smtClean="0">
                <a:hlinkClick r:id="rId4"/>
              </a:rPr>
              <a:t>=1</a:t>
            </a: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smtClean="0"/>
              <a:t>Versões:</a:t>
            </a:r>
            <a:endParaRPr lang="pt-BR" dirty="0" smtClean="0">
              <a:hlinkClick r:id="rId5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pt-BR" dirty="0" smtClean="0">
                <a:hlinkClick r:id="rId5"/>
              </a:rPr>
              <a:t>http://www.gametion.com/snakegames.htm</a:t>
            </a: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pt-BR" dirty="0" err="1" smtClean="0"/>
              <a:t>Worm</a:t>
            </a:r>
            <a:r>
              <a:rPr lang="pt-BR" dirty="0" smtClean="0"/>
              <a:t>: </a:t>
            </a:r>
            <a:r>
              <a:rPr lang="pt-BR" dirty="0" smtClean="0">
                <a:hlinkClick r:id="rId6"/>
              </a:rPr>
              <a:t>http://upload.wikimedia.org/wikipedia/en/0/04/Snake_trs-80.jpg</a:t>
            </a: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smtClean="0"/>
              <a:t>Snake 3D: </a:t>
            </a:r>
            <a:r>
              <a:rPr lang="pt-BR" dirty="0" smtClean="0">
                <a:hlinkClick r:id="rId7"/>
              </a:rPr>
              <a:t>http://www.axysoft.com/axysnake/2.jpg</a:t>
            </a:r>
            <a:endParaRPr lang="pt-BR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pt-BR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 smtClean="0"/>
              <a:t>Nibbles</a:t>
            </a:r>
            <a:r>
              <a:rPr lang="pt-BR" dirty="0" smtClean="0"/>
              <a:t>: </a:t>
            </a:r>
            <a:r>
              <a:rPr lang="pt-BR" dirty="0" smtClean="0">
                <a:hlinkClick r:id="rId8"/>
              </a:rPr>
              <a:t>http://www.jefflewis.net/graphics/programming/qbasic-nibbles-screenshot.gif</a:t>
            </a:r>
            <a:endParaRPr lang="pt-BR" dirty="0" smtClean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/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463031"/>
            <a:ext cx="3384376" cy="1470025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smtClean="0"/>
              <a:t>Obrigado!</a:t>
            </a:r>
            <a:endParaRPr lang="pt-B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0" y="0"/>
            <a:ext cx="2843808" cy="1470025"/>
          </a:xfrm>
        </p:spPr>
        <p:txBody>
          <a:bodyPr>
            <a:normAutofit/>
          </a:bodyPr>
          <a:lstStyle/>
          <a:p>
            <a:pPr algn="l"/>
            <a:r>
              <a:rPr lang="pt-BR" sz="5400" dirty="0" smtClean="0"/>
              <a:t> Agenda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45365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1. Por que o Snake?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2. Breve história do Snake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3. Detalhes de criação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Requisitos (controles e pontuação)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Criação das imagens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Implementação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4. Considerações finais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5. Referências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064896" cy="187220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É um </a:t>
            </a:r>
            <a:r>
              <a:rPr lang="pt-BR" sz="3600" b="1" dirty="0" smtClean="0">
                <a:solidFill>
                  <a:srgbClr val="FF0000"/>
                </a:solidFill>
              </a:rPr>
              <a:t>clássico</a:t>
            </a:r>
            <a:r>
              <a:rPr lang="pt-BR" sz="3600" dirty="0" smtClean="0">
                <a:solidFill>
                  <a:schemeClr val="tx1"/>
                </a:solidFill>
              </a:rPr>
              <a:t> dos jogos mobile. Quem nunca jogou o Snake e passou horas se divertindo com ele?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-243408"/>
            <a:ext cx="7524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 que o Snake?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276872"/>
            <a:ext cx="8064896" cy="237626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Surgiu na década de 70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</a:t>
            </a:r>
            <a:r>
              <a:rPr lang="pt-BR" b="1" dirty="0" err="1" smtClean="0">
                <a:solidFill>
                  <a:schemeClr val="tx1"/>
                </a:solidFill>
              </a:rPr>
              <a:t>Worm</a:t>
            </a:r>
            <a:r>
              <a:rPr lang="pt-BR" dirty="0" smtClean="0">
                <a:solidFill>
                  <a:schemeClr val="tx1"/>
                </a:solidFill>
              </a:rPr>
              <a:t> foi a primeira versão para TRS-80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</a:t>
            </a:r>
            <a:r>
              <a:rPr lang="pt-BR" b="1" dirty="0" err="1" smtClean="0">
                <a:solidFill>
                  <a:schemeClr val="tx1"/>
                </a:solidFill>
              </a:rPr>
              <a:t>Nibbles</a:t>
            </a:r>
            <a:r>
              <a:rPr lang="pt-BR" dirty="0" smtClean="0">
                <a:solidFill>
                  <a:schemeClr val="tx1"/>
                </a:solidFill>
              </a:rPr>
              <a:t> para MS-DOS (feito em </a:t>
            </a:r>
            <a:r>
              <a:rPr lang="pt-BR" dirty="0" err="1" smtClean="0">
                <a:solidFill>
                  <a:schemeClr val="tx1"/>
                </a:solidFill>
              </a:rPr>
              <a:t>QBasic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-243408"/>
            <a:ext cx="7524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Breve história do Snake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Breve história do Snake</a:t>
            </a:r>
          </a:p>
        </p:txBody>
      </p:sp>
      <p:pic>
        <p:nvPicPr>
          <p:cNvPr id="10" name="Picture 9" descr="worm-trs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0712" y="980728"/>
            <a:ext cx="5689600" cy="487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7824" y="587727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Worm</a:t>
            </a:r>
            <a:r>
              <a:rPr lang="pt-BR" sz="1400" dirty="0" smtClean="0"/>
              <a:t>, por Peter </a:t>
            </a:r>
            <a:r>
              <a:rPr lang="pt-BR" sz="1400" dirty="0" err="1" smtClean="0"/>
              <a:t>Trefonas</a:t>
            </a:r>
            <a:r>
              <a:rPr lang="pt-BR" sz="1400" dirty="0" smtClean="0"/>
              <a:t> (TRS-80).</a:t>
            </a:r>
            <a:endParaRPr lang="pt-B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Breve história do Snake</a:t>
            </a:r>
          </a:p>
        </p:txBody>
      </p:sp>
      <p:pic>
        <p:nvPicPr>
          <p:cNvPr id="5" name="Picture 4" descr="nibbles-msd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46" y="1628800"/>
            <a:ext cx="7921302" cy="3194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32" y="4921423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Nibbles</a:t>
            </a:r>
            <a:r>
              <a:rPr lang="pt-BR" sz="1400" dirty="0" smtClean="0"/>
              <a:t>, desenvolvido em </a:t>
            </a:r>
            <a:r>
              <a:rPr lang="pt-BR" sz="1400" dirty="0" err="1" smtClean="0"/>
              <a:t>QBasic</a:t>
            </a:r>
            <a:r>
              <a:rPr lang="pt-BR" sz="1400" dirty="0" smtClean="0"/>
              <a:t> (MSDOS).</a:t>
            </a:r>
            <a:endParaRPr lang="pt-B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Breve história do Snake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8064896" cy="24482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Tornou-se um padrão para celulares (a partir do Nokia 6110).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Monocromático e programado em 1997 por </a:t>
            </a:r>
            <a:r>
              <a:rPr lang="pt-BR" dirty="0" err="1" smtClean="0">
                <a:solidFill>
                  <a:schemeClr val="tx1"/>
                </a:solidFill>
              </a:rPr>
              <a:t>Taneli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Armanto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Estima-se 350 milhões de celulares no mercado com o Snake.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 Versões mais recentes incorporam 3D.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1556792"/>
            <a:ext cx="25922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Nos celulares: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Breve história do Snake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5785519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Versão 3D do jogo Snake.</a:t>
            </a:r>
            <a:endParaRPr lang="pt-BR" sz="1400" dirty="0"/>
          </a:p>
        </p:txBody>
      </p:sp>
      <p:pic>
        <p:nvPicPr>
          <p:cNvPr id="7" name="Picture 6" descr="snake-3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-243408"/>
            <a:ext cx="7524328" cy="147002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Breve história do Snake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621814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ASTI – Jogos (6º Semestre)</a:t>
            </a:r>
            <a:br>
              <a:rPr lang="pt-BR" sz="1400" dirty="0"/>
            </a:br>
            <a:r>
              <a:rPr lang="pt-BR" sz="1400" dirty="0" smtClean="0">
                <a:solidFill>
                  <a:schemeClr val="tx1"/>
                </a:solidFill>
              </a:rPr>
              <a:t>FATEC – Americana</a:t>
            </a:r>
            <a:endParaRPr lang="pt-B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2204864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"Estou verdadeiramente honrado por receber este reconhecimento. Quando criamos Snake para o Nokia 6110 em 1997, queríamos dar às pessoas uma experiência divertida, mas nunca </a:t>
            </a:r>
            <a:r>
              <a:rPr lang="pt-BR" dirty="0" smtClean="0"/>
              <a:t>imaginamos </a:t>
            </a:r>
            <a:r>
              <a:rPr lang="pt-BR" dirty="0"/>
              <a:t>que se tornaria </a:t>
            </a:r>
            <a:r>
              <a:rPr lang="pt-BR" dirty="0" smtClean="0"/>
              <a:t>um clássico. Mostramos às </a:t>
            </a:r>
            <a:r>
              <a:rPr lang="pt-BR" dirty="0"/>
              <a:t>pessoas que </a:t>
            </a:r>
            <a:r>
              <a:rPr lang="pt-BR" dirty="0" smtClean="0"/>
              <a:t>é possível  criar </a:t>
            </a:r>
            <a:r>
              <a:rPr lang="pt-BR" dirty="0"/>
              <a:t>um grande jogo </a:t>
            </a:r>
            <a:r>
              <a:rPr lang="pt-BR" dirty="0" smtClean="0"/>
              <a:t>para telefones móveis.”</a:t>
            </a:r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ARMANTO, </a:t>
            </a:r>
            <a:r>
              <a:rPr lang="en-US" dirty="0" err="1" smtClean="0"/>
              <a:t>Taneli</a:t>
            </a:r>
            <a:endParaRPr lang="pt-BR" dirty="0"/>
          </a:p>
        </p:txBody>
      </p:sp>
      <p:pic>
        <p:nvPicPr>
          <p:cNvPr id="10" name="Picture 9" descr="tanel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32" y="2276872"/>
            <a:ext cx="23622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532</Words>
  <Application>Microsoft Office PowerPoint</Application>
  <PresentationFormat>On-screen Show (4:3)</PresentationFormat>
  <Paragraphs>95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Snake</vt:lpstr>
      <vt:lpstr> Agenda</vt:lpstr>
      <vt:lpstr>Slide 3</vt:lpstr>
      <vt:lpstr>Slide 4</vt:lpstr>
      <vt:lpstr>Breve história do Snake</vt:lpstr>
      <vt:lpstr>Breve história do Snake</vt:lpstr>
      <vt:lpstr>Breve história do Snake</vt:lpstr>
      <vt:lpstr>Breve história do Snake</vt:lpstr>
      <vt:lpstr>Breve história do Snake</vt:lpstr>
      <vt:lpstr>Detalhes de criação</vt:lpstr>
      <vt:lpstr>Detalhes de criação</vt:lpstr>
      <vt:lpstr>Detalhes de criação: Teclas</vt:lpstr>
      <vt:lpstr>Detalhes de criação: Colisões</vt:lpstr>
      <vt:lpstr>Detalhes de criação: Rastro</vt:lpstr>
      <vt:lpstr>Detalhes de criação: Rastro</vt:lpstr>
      <vt:lpstr>Detalhes de criação: Imagens</vt:lpstr>
      <vt:lpstr>Considerações Finais</vt:lpstr>
      <vt:lpstr>Referências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bruno</dc:creator>
  <cp:lastModifiedBy>bruno</cp:lastModifiedBy>
  <cp:revision>33</cp:revision>
  <dcterms:created xsi:type="dcterms:W3CDTF">2010-12-08T19:51:37Z</dcterms:created>
  <dcterms:modified xsi:type="dcterms:W3CDTF">2010-12-09T23:01:51Z</dcterms:modified>
</cp:coreProperties>
</file>