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60" r:id="rId3"/>
    <p:sldId id="258" r:id="rId4"/>
    <p:sldId id="259" r:id="rId5"/>
    <p:sldId id="261" r:id="rId6"/>
    <p:sldId id="257"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7/2/2021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7/2/2021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7/2/2021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7/2/2021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7/2/2021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153400" cy="2438400"/>
          </a:xfrm>
        </p:spPr>
        <p:txBody>
          <a:bodyPr>
            <a:normAutofit/>
          </a:bodyPr>
          <a:lstStyle/>
          <a:p>
            <a:pPr algn="ctr"/>
            <a:r>
              <a:rPr lang="en-ZW" sz="3500" dirty="0" smtClean="0"/>
              <a:t>FILE INTEGRITY MONITOR FOR HOST &amp; NETWORKED ENVIRONMENTS</a:t>
            </a:r>
            <a:br>
              <a:rPr lang="en-ZW" sz="3500" dirty="0" smtClean="0"/>
            </a:br>
            <a:r>
              <a:rPr lang="en-ZW" sz="3500" dirty="0" smtClean="0"/>
              <a:t>(pyFIM)</a:t>
            </a:r>
            <a:endParaRPr lang="en-ZW" sz="3500" dirty="0"/>
          </a:p>
        </p:txBody>
      </p:sp>
      <p:sp>
        <p:nvSpPr>
          <p:cNvPr id="3" name="Subtitle 2"/>
          <p:cNvSpPr>
            <a:spLocks noGrp="1"/>
          </p:cNvSpPr>
          <p:nvPr>
            <p:ph type="subTitle" idx="1"/>
          </p:nvPr>
        </p:nvSpPr>
        <p:spPr>
          <a:xfrm>
            <a:off x="304800" y="3505200"/>
            <a:ext cx="7932294" cy="2067467"/>
          </a:xfrm>
        </p:spPr>
        <p:txBody>
          <a:bodyPr>
            <a:normAutofit/>
          </a:bodyPr>
          <a:lstStyle/>
          <a:p>
            <a:pPr algn="ctr"/>
            <a:r>
              <a:rPr lang="en-ZW" dirty="0" smtClean="0"/>
              <a:t>Checksum verification and alerting</a:t>
            </a:r>
          </a:p>
          <a:p>
            <a:pPr algn="ctr"/>
            <a:r>
              <a:rPr lang="en-ZW" dirty="0" smtClean="0"/>
              <a:t>By Tinashe Gondwa</a:t>
            </a:r>
          </a:p>
          <a:p>
            <a:pPr algn="ctr"/>
            <a:r>
              <a:rPr lang="en-ZW" dirty="0" smtClean="0"/>
              <a:t>H170192A(HIT400 Capstone Project)</a:t>
            </a:r>
            <a:endParaRPr lang="en-ZW" dirty="0"/>
          </a:p>
        </p:txBody>
      </p:sp>
    </p:spTree>
    <p:extLst>
      <p:ext uri="{BB962C8B-B14F-4D97-AF65-F5344CB8AC3E}">
        <p14:creationId xmlns:p14="http://schemas.microsoft.com/office/powerpoint/2010/main" val="1294425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ZW" dirty="0"/>
              <a:t>Introduction</a:t>
            </a:r>
          </a:p>
        </p:txBody>
      </p:sp>
      <p:sp>
        <p:nvSpPr>
          <p:cNvPr id="2" name="Content Placeholder 1"/>
          <p:cNvSpPr>
            <a:spLocks noGrp="1"/>
          </p:cNvSpPr>
          <p:nvPr>
            <p:ph idx="1"/>
          </p:nvPr>
        </p:nvSpPr>
        <p:spPr/>
        <p:txBody>
          <a:bodyPr>
            <a:noAutofit/>
          </a:bodyPr>
          <a:lstStyle/>
          <a:p>
            <a:pPr marL="0" indent="0" algn="just">
              <a:buNone/>
            </a:pPr>
            <a:r>
              <a:rPr lang="en-ZW" sz="2400" dirty="0"/>
              <a:t>FIM is simply the technique of keeping watch of the </a:t>
            </a:r>
            <a:r>
              <a:rPr lang="en-ZW" sz="2400" dirty="0" smtClean="0"/>
              <a:t>data and </a:t>
            </a:r>
            <a:r>
              <a:rPr lang="en-ZW" sz="2400" dirty="0"/>
              <a:t>how it has been changed. Integrity is one of the pillars of the CIA triad of information </a:t>
            </a:r>
            <a:r>
              <a:rPr lang="en-ZW" sz="2400" dirty="0" smtClean="0"/>
              <a:t>security. </a:t>
            </a:r>
            <a:r>
              <a:rPr lang="en-ZW" sz="2400" dirty="0"/>
              <a:t>To better understand this concept, the phrase can be broken down into individual words – file, integrity and monitor. The term file refers to data or information that is actually stored on the computer or network. The integrity of the file means that it has not been maliciously altered or modified. Monitoring refers to constantly checking the file to see whether there have been any modifications done to it. This check will verify whether the integrity of the data is maintained or not</a:t>
            </a:r>
            <a:endParaRPr lang="en-ZW" sz="2400" dirty="0"/>
          </a:p>
        </p:txBody>
      </p:sp>
    </p:spTree>
    <p:extLst>
      <p:ext uri="{BB962C8B-B14F-4D97-AF65-F5344CB8AC3E}">
        <p14:creationId xmlns:p14="http://schemas.microsoft.com/office/powerpoint/2010/main" val="622632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W" dirty="0" smtClean="0"/>
              <a:t>Problem Statement</a:t>
            </a:r>
            <a:endParaRPr lang="en-ZW" dirty="0"/>
          </a:p>
        </p:txBody>
      </p:sp>
      <p:sp>
        <p:nvSpPr>
          <p:cNvPr id="3" name="Content Placeholder 2"/>
          <p:cNvSpPr>
            <a:spLocks noGrp="1"/>
          </p:cNvSpPr>
          <p:nvPr>
            <p:ph idx="1"/>
          </p:nvPr>
        </p:nvSpPr>
        <p:spPr/>
        <p:txBody>
          <a:bodyPr>
            <a:normAutofit/>
          </a:bodyPr>
          <a:lstStyle/>
          <a:p>
            <a:pPr marL="0" indent="0" algn="just">
              <a:buNone/>
            </a:pPr>
            <a:r>
              <a:rPr lang="en-ZW" dirty="0"/>
              <a:t>Enterprises firms and institutions store critical information about their customers on their organisational servers. Each server performs some form of response to client or user requests. If a response is given to a malicious user, it could lead to loss of critical data. The need for scalable security monitoring in such dynamic </a:t>
            </a:r>
            <a:r>
              <a:rPr lang="en-ZW" dirty="0" smtClean="0"/>
              <a:t>environments has </a:t>
            </a:r>
            <a:r>
              <a:rPr lang="en-ZW" dirty="0"/>
              <a:t>become a critical need</a:t>
            </a:r>
            <a:r>
              <a:rPr lang="en-ZW" dirty="0" smtClean="0"/>
              <a:t>.</a:t>
            </a:r>
            <a:endParaRPr lang="en-ZW" dirty="0"/>
          </a:p>
        </p:txBody>
      </p:sp>
    </p:spTree>
    <p:extLst>
      <p:ext uri="{BB962C8B-B14F-4D97-AF65-F5344CB8AC3E}">
        <p14:creationId xmlns:p14="http://schemas.microsoft.com/office/powerpoint/2010/main" val="3044357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lstStyle/>
          <a:p>
            <a:pPr algn="ctr"/>
            <a:r>
              <a:rPr lang="en-ZW" dirty="0" smtClean="0"/>
              <a:t>Use-Case</a:t>
            </a:r>
            <a:endParaRPr lang="en-ZW"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3455" y="1447800"/>
            <a:ext cx="469709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027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ZW" dirty="0" smtClean="0"/>
              <a:t>Activity Diagram</a:t>
            </a:r>
            <a:endParaRPr lang="en-ZW"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524000"/>
            <a:ext cx="3657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011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W" dirty="0" smtClean="0"/>
              <a:t>Objectives</a:t>
            </a:r>
            <a:endParaRPr lang="en-ZW" dirty="0"/>
          </a:p>
        </p:txBody>
      </p:sp>
      <p:sp>
        <p:nvSpPr>
          <p:cNvPr id="3" name="Content Placeholder 2"/>
          <p:cNvSpPr>
            <a:spLocks noGrp="1"/>
          </p:cNvSpPr>
          <p:nvPr>
            <p:ph idx="1"/>
          </p:nvPr>
        </p:nvSpPr>
        <p:spPr/>
        <p:txBody>
          <a:bodyPr/>
          <a:lstStyle/>
          <a:p>
            <a:pPr lvl="0" algn="just"/>
            <a:r>
              <a:rPr lang="en-ZW" dirty="0"/>
              <a:t>To </a:t>
            </a:r>
            <a:r>
              <a:rPr lang="en-ZW" dirty="0" smtClean="0"/>
              <a:t>generate </a:t>
            </a:r>
            <a:r>
              <a:rPr lang="en-ZW" dirty="0"/>
              <a:t>checksums for files to be monitored</a:t>
            </a:r>
          </a:p>
          <a:p>
            <a:pPr lvl="0" algn="just"/>
            <a:r>
              <a:rPr lang="en-ZW" dirty="0"/>
              <a:t>To compare the stored </a:t>
            </a:r>
            <a:r>
              <a:rPr lang="en-ZW" dirty="0" smtClean="0"/>
              <a:t>checksum of a file </a:t>
            </a:r>
            <a:r>
              <a:rPr lang="en-ZW" dirty="0"/>
              <a:t>with </a:t>
            </a:r>
            <a:r>
              <a:rPr lang="en-ZW" dirty="0" smtClean="0"/>
              <a:t>its current </a:t>
            </a:r>
            <a:r>
              <a:rPr lang="en-ZW" dirty="0"/>
              <a:t>checksum</a:t>
            </a:r>
          </a:p>
          <a:p>
            <a:pPr lvl="0" algn="just"/>
            <a:r>
              <a:rPr lang="en-ZW" dirty="0"/>
              <a:t>To send an </a:t>
            </a:r>
            <a:r>
              <a:rPr lang="en-ZW" dirty="0" smtClean="0"/>
              <a:t>email alert </a:t>
            </a:r>
            <a:r>
              <a:rPr lang="en-ZW" dirty="0"/>
              <a:t>if the compared </a:t>
            </a:r>
            <a:r>
              <a:rPr lang="en-ZW" dirty="0" smtClean="0"/>
              <a:t>checksums for a file </a:t>
            </a:r>
            <a:r>
              <a:rPr lang="en-ZW" dirty="0"/>
              <a:t>are not </a:t>
            </a:r>
            <a:r>
              <a:rPr lang="en-ZW" dirty="0" smtClean="0"/>
              <a:t>equal</a:t>
            </a:r>
            <a:endParaRPr lang="en-ZW" dirty="0"/>
          </a:p>
        </p:txBody>
      </p:sp>
    </p:spTree>
    <p:extLst>
      <p:ext uri="{BB962C8B-B14F-4D97-AF65-F5344CB8AC3E}">
        <p14:creationId xmlns:p14="http://schemas.microsoft.com/office/powerpoint/2010/main" val="945524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W" dirty="0" smtClean="0"/>
              <a:t>DEMONSTRATION</a:t>
            </a:r>
            <a:endParaRPr lang="en-ZW" dirty="0"/>
          </a:p>
        </p:txBody>
      </p:sp>
    </p:spTree>
    <p:extLst>
      <p:ext uri="{BB962C8B-B14F-4D97-AF65-F5344CB8AC3E}">
        <p14:creationId xmlns:p14="http://schemas.microsoft.com/office/powerpoint/2010/main" val="2257948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404</TotalTime>
  <Words>246</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Foundry</vt:lpstr>
      <vt:lpstr>FILE INTEGRITY MONITOR FOR HOST &amp; NETWORKED ENVIRONMENTS (pyFIM)</vt:lpstr>
      <vt:lpstr>Introduction</vt:lpstr>
      <vt:lpstr>Problem Statement</vt:lpstr>
      <vt:lpstr>Use-Case</vt:lpstr>
      <vt:lpstr>Activity Diagram</vt:lpstr>
      <vt:lpstr>Objectives</vt:lpstr>
      <vt:lpstr>DEMONSTRATION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INTEGRITY MONITOR</dc:title>
  <dc:creator>Overwatch</dc:creator>
  <cp:lastModifiedBy>Overwatch</cp:lastModifiedBy>
  <cp:revision>54</cp:revision>
  <dcterms:created xsi:type="dcterms:W3CDTF">2006-08-16T00:00:00Z</dcterms:created>
  <dcterms:modified xsi:type="dcterms:W3CDTF">2021-07-02T09:58:47Z</dcterms:modified>
</cp:coreProperties>
</file>