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4"/>
  </p:sldMasterIdLst>
  <p:notesMasterIdLst>
    <p:notesMasterId r:id="rId16"/>
  </p:notesMasterIdLst>
  <p:handoutMasterIdLst>
    <p:handoutMasterId r:id="rId17"/>
  </p:handoutMasterIdLst>
  <p:sldIdLst>
    <p:sldId id="386" r:id="rId5"/>
    <p:sldId id="390" r:id="rId6"/>
    <p:sldId id="439" r:id="rId7"/>
    <p:sldId id="440" r:id="rId8"/>
    <p:sldId id="444" r:id="rId9"/>
    <p:sldId id="445" r:id="rId10"/>
    <p:sldId id="446" r:id="rId11"/>
    <p:sldId id="441" r:id="rId12"/>
    <p:sldId id="442" r:id="rId13"/>
    <p:sldId id="443" r:id="rId14"/>
    <p:sldId id="411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1E42"/>
    <a:srgbClr val="2F586E"/>
    <a:srgbClr val="8C9FB1"/>
    <a:srgbClr val="0431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30" autoAdjust="0"/>
    <p:restoredTop sz="94056" autoAdjust="0"/>
  </p:normalViewPr>
  <p:slideViewPr>
    <p:cSldViewPr snapToGrid="0" showGuides="1">
      <p:cViewPr varScale="1">
        <p:scale>
          <a:sx n="74" d="100"/>
          <a:sy n="74" d="100"/>
        </p:scale>
        <p:origin x="192" y="840"/>
      </p:cViewPr>
      <p:guideLst/>
    </p:cSldViewPr>
  </p:slideViewPr>
  <p:outlineViewPr>
    <p:cViewPr>
      <p:scale>
        <a:sx n="33" d="100"/>
        <a:sy n="33" d="100"/>
      </p:scale>
      <p:origin x="0" y="-2784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 snapToGrid="0" showGuides="1">
      <p:cViewPr varScale="1">
        <p:scale>
          <a:sx n="80" d="100"/>
          <a:sy n="80" d="100"/>
        </p:scale>
        <p:origin x="391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02C9555C-46DE-4406-8ABE-45349F5208F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4F3B590-57A4-4D61-9607-3C2EA36AB18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CE87A-16FF-4C7D-8292-0CB980715C8B}" type="datetimeFigureOut">
              <a:rPr lang="de-DE" smtClean="0"/>
              <a:t>08.08.24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C6DC5A1-1CCC-484A-AB24-DCA2F05D594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4041CFA-48F6-4759-86C7-790FC637E93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2F6222-CCA6-4FA7-88E0-B7BAE53645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18328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ECA62E-2216-4960-A875-4D2633F4A404}" type="datetimeFigureOut">
              <a:rPr lang="de-DE" smtClean="0"/>
              <a:t>08.08.24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F93703-73BA-47D5-8B02-C172375928D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33144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bild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platzhalter 167">
            <a:extLst>
              <a:ext uri="{FF2B5EF4-FFF2-40B4-BE49-F238E27FC236}">
                <a16:creationId xmlns:a16="http://schemas.microsoft.com/office/drawing/2014/main" id="{91CA67B1-C872-42F5-99A5-C31B319F69A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628775"/>
            <a:ext cx="12192000" cy="5229225"/>
          </a:xfrm>
          <a:gradFill>
            <a:gsLst>
              <a:gs pos="50000">
                <a:schemeClr val="accent4">
                  <a:alpha val="50000"/>
                </a:schemeClr>
              </a:gs>
              <a:gs pos="5000">
                <a:schemeClr val="accent4"/>
              </a:gs>
              <a:gs pos="100000">
                <a:schemeClr val="accent4">
                  <a:alpha val="20000"/>
                </a:schemeClr>
              </a:gs>
            </a:gsLst>
            <a:lin ang="5400000" scaled="1"/>
          </a:gradFill>
        </p:spPr>
        <p:txBody>
          <a:bodyPr vert="horz" wrap="square" lIns="540000" tIns="1188000" rIns="0" bIns="0" rtlCol="0" anchor="t" anchorCtr="0">
            <a:noAutofit/>
          </a:bodyPr>
          <a:lstStyle>
            <a:lvl1pPr>
              <a:defRPr lang="de-DE" sz="4000" b="1" dirty="0"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</a:t>
            </a:r>
          </a:p>
        </p:txBody>
      </p:sp>
      <p:sp>
        <p:nvSpPr>
          <p:cNvPr id="165" name="Bildplatzhalter 60">
            <a:extLst>
              <a:ext uri="{FF2B5EF4-FFF2-40B4-BE49-F238E27FC236}">
                <a16:creationId xmlns:a16="http://schemas.microsoft.com/office/drawing/2014/main" id="{F018B551-27B5-4B00-BF39-7527999917A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628775"/>
            <a:ext cx="12192000" cy="5229226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r>
              <a:rPr lang="de-DE" dirty="0"/>
              <a:t> 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C1DC1BF-B7B9-4143-AFEB-7D1D6C73E8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163" y="2913731"/>
            <a:ext cx="4979505" cy="1030539"/>
          </a:xfrm>
        </p:spPr>
        <p:txBody>
          <a:bodyPr wrap="none" tIns="0" rIns="0"/>
          <a:lstStyle>
            <a:lvl1pPr algn="l">
              <a:lnSpc>
                <a:spcPct val="11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Willkommen</a:t>
            </a: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929994FB-5DBF-40C3-99B7-BCB45F80FCBA}"/>
              </a:ext>
            </a:extLst>
          </p:cNvPr>
          <p:cNvSpPr/>
          <p:nvPr userDrawn="1"/>
        </p:nvSpPr>
        <p:spPr>
          <a:xfrm>
            <a:off x="518400" y="1196733"/>
            <a:ext cx="11676062" cy="72000"/>
          </a:xfrm>
          <a:prstGeom prst="rect">
            <a:avLst/>
          </a:prstGeom>
          <a:solidFill>
            <a:srgbClr val="2F5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A67BB0E1-5E7F-46E5-9D87-74249FA80151}"/>
              </a:ext>
            </a:extLst>
          </p:cNvPr>
          <p:cNvGrpSpPr/>
          <p:nvPr userDrawn="1"/>
        </p:nvGrpSpPr>
        <p:grpSpPr>
          <a:xfrm>
            <a:off x="-390525" y="160153"/>
            <a:ext cx="333375" cy="136812"/>
            <a:chOff x="-133350" y="2711163"/>
            <a:chExt cx="333375" cy="136812"/>
          </a:xfrm>
        </p:grpSpPr>
        <p:cxnSp>
          <p:nvCxnSpPr>
            <p:cNvPr id="58" name="Gerader Verbinder 57">
              <a:extLst>
                <a:ext uri="{FF2B5EF4-FFF2-40B4-BE49-F238E27FC236}">
                  <a16:creationId xmlns:a16="http://schemas.microsoft.com/office/drawing/2014/main" id="{735EC3F0-D52F-43D8-9D20-FC4F70B1922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feld 58">
              <a:extLst>
                <a:ext uri="{FF2B5EF4-FFF2-40B4-BE49-F238E27FC236}">
                  <a16:creationId xmlns:a16="http://schemas.microsoft.com/office/drawing/2014/main" id="{D73E6E84-A759-4118-9971-2B614D3FE504}"/>
                </a:ext>
              </a:extLst>
            </p:cNvPr>
            <p:cNvSpPr txBox="1"/>
            <p:nvPr userDrawn="1"/>
          </p:nvSpPr>
          <p:spPr>
            <a:xfrm>
              <a:off x="-96506" y="2711163"/>
              <a:ext cx="259686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08,70</a:t>
              </a:r>
            </a:p>
          </p:txBody>
        </p:sp>
      </p:grpSp>
      <p:grpSp>
        <p:nvGrpSpPr>
          <p:cNvPr id="60" name="Gruppieren 59">
            <a:extLst>
              <a:ext uri="{FF2B5EF4-FFF2-40B4-BE49-F238E27FC236}">
                <a16:creationId xmlns:a16="http://schemas.microsoft.com/office/drawing/2014/main" id="{F1FCC803-A93B-423F-B835-B52876B2721B}"/>
              </a:ext>
            </a:extLst>
          </p:cNvPr>
          <p:cNvGrpSpPr/>
          <p:nvPr userDrawn="1"/>
        </p:nvGrpSpPr>
        <p:grpSpPr>
          <a:xfrm>
            <a:off x="-390525" y="1131703"/>
            <a:ext cx="333375" cy="136812"/>
            <a:chOff x="-133350" y="2711163"/>
            <a:chExt cx="333375" cy="136812"/>
          </a:xfrm>
        </p:grpSpPr>
        <p:cxnSp>
          <p:nvCxnSpPr>
            <p:cNvPr id="61" name="Gerader Verbinder 60">
              <a:extLst>
                <a:ext uri="{FF2B5EF4-FFF2-40B4-BE49-F238E27FC236}">
                  <a16:creationId xmlns:a16="http://schemas.microsoft.com/office/drawing/2014/main" id="{94D29247-DB20-40F1-888F-155F9E5ABC8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feld 61">
              <a:extLst>
                <a:ext uri="{FF2B5EF4-FFF2-40B4-BE49-F238E27FC236}">
                  <a16:creationId xmlns:a16="http://schemas.microsoft.com/office/drawing/2014/main" id="{5E32A3F3-E989-43F3-A16F-94173C632533}"/>
                </a:ext>
              </a:extLst>
            </p:cNvPr>
            <p:cNvSpPr txBox="1"/>
            <p:nvPr userDrawn="1"/>
          </p:nvSpPr>
          <p:spPr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06,00</a:t>
              </a:r>
            </a:p>
          </p:txBody>
        </p:sp>
      </p:grpSp>
      <p:grpSp>
        <p:nvGrpSpPr>
          <p:cNvPr id="63" name="Gruppieren 62">
            <a:extLst>
              <a:ext uri="{FF2B5EF4-FFF2-40B4-BE49-F238E27FC236}">
                <a16:creationId xmlns:a16="http://schemas.microsoft.com/office/drawing/2014/main" id="{44D22F83-A0F5-4FE2-9D6C-012542F7E2B8}"/>
              </a:ext>
            </a:extLst>
          </p:cNvPr>
          <p:cNvGrpSpPr/>
          <p:nvPr userDrawn="1"/>
        </p:nvGrpSpPr>
        <p:grpSpPr>
          <a:xfrm>
            <a:off x="-390525" y="1491963"/>
            <a:ext cx="333375" cy="136812"/>
            <a:chOff x="-133350" y="2711163"/>
            <a:chExt cx="333375" cy="136812"/>
          </a:xfrm>
        </p:grpSpPr>
        <p:cxnSp>
          <p:nvCxnSpPr>
            <p:cNvPr id="64" name="Gerader Verbinder 63">
              <a:extLst>
                <a:ext uri="{FF2B5EF4-FFF2-40B4-BE49-F238E27FC236}">
                  <a16:creationId xmlns:a16="http://schemas.microsoft.com/office/drawing/2014/main" id="{BA2BC1BF-6FE4-4475-BE69-6D37CBD5164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feld 64">
              <a:extLst>
                <a:ext uri="{FF2B5EF4-FFF2-40B4-BE49-F238E27FC236}">
                  <a16:creationId xmlns:a16="http://schemas.microsoft.com/office/drawing/2014/main" id="{88D7DDBE-C865-4F05-B6F5-3E2BBB15FDA7}"/>
                </a:ext>
              </a:extLst>
            </p:cNvPr>
            <p:cNvSpPr txBox="1"/>
            <p:nvPr userDrawn="1"/>
          </p:nvSpPr>
          <p:spPr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05,00</a:t>
              </a:r>
            </a:p>
          </p:txBody>
        </p:sp>
      </p:grpSp>
      <p:grpSp>
        <p:nvGrpSpPr>
          <p:cNvPr id="66" name="Gruppieren 65">
            <a:extLst>
              <a:ext uri="{FF2B5EF4-FFF2-40B4-BE49-F238E27FC236}">
                <a16:creationId xmlns:a16="http://schemas.microsoft.com/office/drawing/2014/main" id="{5BF365C6-4DF1-469F-A081-5BB981472333}"/>
              </a:ext>
            </a:extLst>
          </p:cNvPr>
          <p:cNvGrpSpPr/>
          <p:nvPr userDrawn="1"/>
        </p:nvGrpSpPr>
        <p:grpSpPr>
          <a:xfrm>
            <a:off x="-390525" y="3292188"/>
            <a:ext cx="333375" cy="136812"/>
            <a:chOff x="-133350" y="2711163"/>
            <a:chExt cx="333375" cy="136812"/>
          </a:xfrm>
        </p:grpSpPr>
        <p:cxnSp>
          <p:nvCxnSpPr>
            <p:cNvPr id="67" name="Gerader Verbinder 66">
              <a:extLst>
                <a:ext uri="{FF2B5EF4-FFF2-40B4-BE49-F238E27FC236}">
                  <a16:creationId xmlns:a16="http://schemas.microsoft.com/office/drawing/2014/main" id="{9CA1C573-E95F-4CC5-A4BE-0E74960DBC2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feld 67">
              <a:extLst>
                <a:ext uri="{FF2B5EF4-FFF2-40B4-BE49-F238E27FC236}">
                  <a16:creationId xmlns:a16="http://schemas.microsoft.com/office/drawing/2014/main" id="{02A35681-195F-407A-BB6C-7E3B4E241132}"/>
                </a:ext>
              </a:extLst>
            </p:cNvPr>
            <p:cNvSpPr txBox="1"/>
            <p:nvPr userDrawn="1"/>
          </p:nvSpPr>
          <p:spPr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00,00</a:t>
              </a:r>
            </a:p>
          </p:txBody>
        </p:sp>
      </p:grpSp>
      <p:grpSp>
        <p:nvGrpSpPr>
          <p:cNvPr id="69" name="Gruppieren 68">
            <a:extLst>
              <a:ext uri="{FF2B5EF4-FFF2-40B4-BE49-F238E27FC236}">
                <a16:creationId xmlns:a16="http://schemas.microsoft.com/office/drawing/2014/main" id="{BF6DC0B3-1B79-4824-B73B-DC9B7AA77A08}"/>
              </a:ext>
            </a:extLst>
          </p:cNvPr>
          <p:cNvGrpSpPr/>
          <p:nvPr userDrawn="1"/>
        </p:nvGrpSpPr>
        <p:grpSpPr>
          <a:xfrm>
            <a:off x="-390525" y="6063963"/>
            <a:ext cx="333375" cy="136812"/>
            <a:chOff x="-133350" y="2711163"/>
            <a:chExt cx="333375" cy="136812"/>
          </a:xfrm>
        </p:grpSpPr>
        <p:cxnSp>
          <p:nvCxnSpPr>
            <p:cNvPr id="70" name="Gerader Verbinder 69">
              <a:extLst>
                <a:ext uri="{FF2B5EF4-FFF2-40B4-BE49-F238E27FC236}">
                  <a16:creationId xmlns:a16="http://schemas.microsoft.com/office/drawing/2014/main" id="{439D9EA3-D6F8-4D8A-8C91-B7BCDD4883C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feld 70">
              <a:extLst>
                <a:ext uri="{FF2B5EF4-FFF2-40B4-BE49-F238E27FC236}">
                  <a16:creationId xmlns:a16="http://schemas.microsoft.com/office/drawing/2014/main" id="{EF8776E0-353D-4DBE-918C-2BE4D9ED22C0}"/>
                </a:ext>
              </a:extLst>
            </p:cNvPr>
            <p:cNvSpPr txBox="1"/>
            <p:nvPr userDrawn="1"/>
          </p:nvSpPr>
          <p:spPr>
            <a:xfrm>
              <a:off x="-96504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07,70</a:t>
              </a:r>
            </a:p>
          </p:txBody>
        </p:sp>
      </p:grpSp>
      <p:grpSp>
        <p:nvGrpSpPr>
          <p:cNvPr id="72" name="Gruppieren 71">
            <a:extLst>
              <a:ext uri="{FF2B5EF4-FFF2-40B4-BE49-F238E27FC236}">
                <a16:creationId xmlns:a16="http://schemas.microsoft.com/office/drawing/2014/main" id="{EB1A981A-C15F-48BC-856D-45BFDE402164}"/>
              </a:ext>
            </a:extLst>
          </p:cNvPr>
          <p:cNvGrpSpPr/>
          <p:nvPr userDrawn="1"/>
        </p:nvGrpSpPr>
        <p:grpSpPr>
          <a:xfrm>
            <a:off x="-390525" y="6495763"/>
            <a:ext cx="333375" cy="136812"/>
            <a:chOff x="-133350" y="2711163"/>
            <a:chExt cx="333375" cy="136812"/>
          </a:xfrm>
        </p:grpSpPr>
        <p:cxnSp>
          <p:nvCxnSpPr>
            <p:cNvPr id="73" name="Gerader Verbinder 72">
              <a:extLst>
                <a:ext uri="{FF2B5EF4-FFF2-40B4-BE49-F238E27FC236}">
                  <a16:creationId xmlns:a16="http://schemas.microsoft.com/office/drawing/2014/main" id="{CA1B7D91-52B4-4C4E-9872-DAE627C5BDA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feld 73">
              <a:extLst>
                <a:ext uri="{FF2B5EF4-FFF2-40B4-BE49-F238E27FC236}">
                  <a16:creationId xmlns:a16="http://schemas.microsoft.com/office/drawing/2014/main" id="{DD5301F3-CDC0-4F62-A7F3-64DF1FAFB6C3}"/>
                </a:ext>
              </a:extLst>
            </p:cNvPr>
            <p:cNvSpPr txBox="1"/>
            <p:nvPr userDrawn="1"/>
          </p:nvSpPr>
          <p:spPr>
            <a:xfrm>
              <a:off x="-96503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08,90</a:t>
              </a:r>
            </a:p>
          </p:txBody>
        </p:sp>
      </p:grpSp>
      <p:grpSp>
        <p:nvGrpSpPr>
          <p:cNvPr id="75" name="Gruppieren 74">
            <a:extLst>
              <a:ext uri="{FF2B5EF4-FFF2-40B4-BE49-F238E27FC236}">
                <a16:creationId xmlns:a16="http://schemas.microsoft.com/office/drawing/2014/main" id="{C5363AC9-A7FE-4ED9-A4AE-BF1F41479440}"/>
              </a:ext>
            </a:extLst>
          </p:cNvPr>
          <p:cNvGrpSpPr/>
          <p:nvPr userDrawn="1"/>
        </p:nvGrpSpPr>
        <p:grpSpPr>
          <a:xfrm rot="16200000">
            <a:off x="281643" y="-299136"/>
            <a:ext cx="333375" cy="136808"/>
            <a:chOff x="-133350" y="2711167"/>
            <a:chExt cx="333375" cy="136808"/>
          </a:xfrm>
        </p:grpSpPr>
        <p:cxnSp>
          <p:nvCxnSpPr>
            <p:cNvPr id="76" name="Gerader Verbinder 75">
              <a:extLst>
                <a:ext uri="{FF2B5EF4-FFF2-40B4-BE49-F238E27FC236}">
                  <a16:creationId xmlns:a16="http://schemas.microsoft.com/office/drawing/2014/main" id="{A5C058E5-1B77-4F37-8A90-6C2DB0C9F0D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feld 76">
              <a:extLst>
                <a:ext uri="{FF2B5EF4-FFF2-40B4-BE49-F238E27FC236}">
                  <a16:creationId xmlns:a16="http://schemas.microsoft.com/office/drawing/2014/main" id="{3F3FD432-7B0C-441D-887D-260F088129D6}"/>
                </a:ext>
              </a:extLst>
            </p:cNvPr>
            <p:cNvSpPr txBox="1"/>
            <p:nvPr userDrawn="1"/>
          </p:nvSpPr>
          <p:spPr>
            <a:xfrm>
              <a:off x="-96507" y="2711167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15,50</a:t>
              </a:r>
            </a:p>
          </p:txBody>
        </p:sp>
      </p:grpSp>
      <p:grpSp>
        <p:nvGrpSpPr>
          <p:cNvPr id="78" name="Gruppieren 77">
            <a:extLst>
              <a:ext uri="{FF2B5EF4-FFF2-40B4-BE49-F238E27FC236}">
                <a16:creationId xmlns:a16="http://schemas.microsoft.com/office/drawing/2014/main" id="{11D3348D-CD05-48E5-89ED-528A62DA8118}"/>
              </a:ext>
            </a:extLst>
          </p:cNvPr>
          <p:cNvGrpSpPr/>
          <p:nvPr userDrawn="1"/>
        </p:nvGrpSpPr>
        <p:grpSpPr>
          <a:xfrm rot="16200000">
            <a:off x="5752963" y="-299136"/>
            <a:ext cx="333375" cy="136804"/>
            <a:chOff x="-133350" y="2711171"/>
            <a:chExt cx="333375" cy="136804"/>
          </a:xfrm>
        </p:grpSpPr>
        <p:cxnSp>
          <p:nvCxnSpPr>
            <p:cNvPr id="79" name="Gerader Verbinder 78">
              <a:extLst>
                <a:ext uri="{FF2B5EF4-FFF2-40B4-BE49-F238E27FC236}">
                  <a16:creationId xmlns:a16="http://schemas.microsoft.com/office/drawing/2014/main" id="{8C904B9B-CFB8-4878-BE89-64B7783A68C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feld 79">
              <a:extLst>
                <a:ext uri="{FF2B5EF4-FFF2-40B4-BE49-F238E27FC236}">
                  <a16:creationId xmlns:a16="http://schemas.microsoft.com/office/drawing/2014/main" id="{C15810B6-1DFF-43DE-849F-E24988A1AC21}"/>
                </a:ext>
              </a:extLst>
            </p:cNvPr>
            <p:cNvSpPr txBox="1"/>
            <p:nvPr userDrawn="1"/>
          </p:nvSpPr>
          <p:spPr>
            <a:xfrm>
              <a:off x="-96504" y="271117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00,30</a:t>
              </a:r>
            </a:p>
          </p:txBody>
        </p:sp>
      </p:grpSp>
      <p:grpSp>
        <p:nvGrpSpPr>
          <p:cNvPr id="81" name="Gruppieren 80">
            <a:extLst>
              <a:ext uri="{FF2B5EF4-FFF2-40B4-BE49-F238E27FC236}">
                <a16:creationId xmlns:a16="http://schemas.microsoft.com/office/drawing/2014/main" id="{CFDE3FDD-B76C-49E7-81B4-7302EAE01430}"/>
              </a:ext>
            </a:extLst>
          </p:cNvPr>
          <p:cNvGrpSpPr/>
          <p:nvPr userDrawn="1"/>
        </p:nvGrpSpPr>
        <p:grpSpPr>
          <a:xfrm>
            <a:off x="6203950" y="-397424"/>
            <a:ext cx="124906" cy="333375"/>
            <a:chOff x="6416680" y="-397424"/>
            <a:chExt cx="124906" cy="333375"/>
          </a:xfrm>
        </p:grpSpPr>
        <p:cxnSp>
          <p:nvCxnSpPr>
            <p:cNvPr id="82" name="Gerader Verbinder 81">
              <a:extLst>
                <a:ext uri="{FF2B5EF4-FFF2-40B4-BE49-F238E27FC236}">
                  <a16:creationId xmlns:a16="http://schemas.microsoft.com/office/drawing/2014/main" id="{CC2966EC-F4C0-41FC-88ED-2E5F725EA0B2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6249993" y="-230736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feld 82">
              <a:extLst>
                <a:ext uri="{FF2B5EF4-FFF2-40B4-BE49-F238E27FC236}">
                  <a16:creationId xmlns:a16="http://schemas.microsoft.com/office/drawing/2014/main" id="{92230FDE-430C-429C-A396-DFCEF2CE147E}"/>
                </a:ext>
              </a:extLst>
            </p:cNvPr>
            <p:cNvSpPr txBox="1"/>
            <p:nvPr userDrawn="1"/>
          </p:nvSpPr>
          <p:spPr>
            <a:xfrm rot="16200000">
              <a:off x="6349289" y="-29319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00,30</a:t>
              </a:r>
            </a:p>
          </p:txBody>
        </p:sp>
      </p:grpSp>
      <p:cxnSp>
        <p:nvCxnSpPr>
          <p:cNvPr id="84" name="Gerader Verbinder 83">
            <a:extLst>
              <a:ext uri="{FF2B5EF4-FFF2-40B4-BE49-F238E27FC236}">
                <a16:creationId xmlns:a16="http://schemas.microsoft.com/office/drawing/2014/main" id="{53056242-C21F-4347-8E6E-305C959935E8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5929313" y="-230736"/>
            <a:ext cx="333375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Gruppieren 84">
            <a:extLst>
              <a:ext uri="{FF2B5EF4-FFF2-40B4-BE49-F238E27FC236}">
                <a16:creationId xmlns:a16="http://schemas.microsoft.com/office/drawing/2014/main" id="{A954A2AB-7A1B-4F20-8556-0C283B584BE2}"/>
              </a:ext>
            </a:extLst>
          </p:cNvPr>
          <p:cNvGrpSpPr/>
          <p:nvPr userDrawn="1"/>
        </p:nvGrpSpPr>
        <p:grpSpPr>
          <a:xfrm rot="16200000">
            <a:off x="11447325" y="-299139"/>
            <a:ext cx="333375" cy="136800"/>
            <a:chOff x="-133350" y="2711175"/>
            <a:chExt cx="333375" cy="136800"/>
          </a:xfrm>
        </p:grpSpPr>
        <p:cxnSp>
          <p:nvCxnSpPr>
            <p:cNvPr id="86" name="Gerader Verbinder 85">
              <a:extLst>
                <a:ext uri="{FF2B5EF4-FFF2-40B4-BE49-F238E27FC236}">
                  <a16:creationId xmlns:a16="http://schemas.microsoft.com/office/drawing/2014/main" id="{C31D32E9-A207-4C49-AAE0-5A541EE5B56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feld 86">
              <a:extLst>
                <a:ext uri="{FF2B5EF4-FFF2-40B4-BE49-F238E27FC236}">
                  <a16:creationId xmlns:a16="http://schemas.microsoft.com/office/drawing/2014/main" id="{0027A521-04C3-4807-A55B-38087BBBA705}"/>
                </a:ext>
              </a:extLst>
            </p:cNvPr>
            <p:cNvSpPr txBox="1"/>
            <p:nvPr userDrawn="1"/>
          </p:nvSpPr>
          <p:spPr>
            <a:xfrm>
              <a:off x="-96501" y="2711175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15,50</a:t>
              </a:r>
            </a:p>
          </p:txBody>
        </p:sp>
      </p:grp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2ED5713B-0A5B-5944-BEBB-63C8BF5985F2}"/>
              </a:ext>
            </a:extLst>
          </p:cNvPr>
          <p:cNvGrpSpPr/>
          <p:nvPr userDrawn="1"/>
        </p:nvGrpSpPr>
        <p:grpSpPr>
          <a:xfrm>
            <a:off x="510639" y="293096"/>
            <a:ext cx="2388067" cy="301237"/>
            <a:chOff x="510639" y="293688"/>
            <a:chExt cx="2594512" cy="327279"/>
          </a:xfrm>
        </p:grpSpPr>
        <p:sp>
          <p:nvSpPr>
            <p:cNvPr id="140" name="Freihandform: Form 139">
              <a:extLst>
                <a:ext uri="{FF2B5EF4-FFF2-40B4-BE49-F238E27FC236}">
                  <a16:creationId xmlns:a16="http://schemas.microsoft.com/office/drawing/2014/main" id="{437E43AF-FE61-4974-AF5C-89AC3C8150FD}"/>
                </a:ext>
              </a:extLst>
            </p:cNvPr>
            <p:cNvSpPr/>
            <p:nvPr/>
          </p:nvSpPr>
          <p:spPr>
            <a:xfrm>
              <a:off x="519935" y="300420"/>
              <a:ext cx="78213" cy="124372"/>
            </a:xfrm>
            <a:custGeom>
              <a:avLst/>
              <a:gdLst>
                <a:gd name="connsiteX0" fmla="*/ 232410 w 232409"/>
                <a:gd name="connsiteY0" fmla="*/ 60960 h 369569"/>
                <a:gd name="connsiteX1" fmla="*/ 65723 w 232409"/>
                <a:gd name="connsiteY1" fmla="*/ 60960 h 369569"/>
                <a:gd name="connsiteX2" fmla="*/ 65723 w 232409"/>
                <a:gd name="connsiteY2" fmla="*/ 152400 h 369569"/>
                <a:gd name="connsiteX3" fmla="*/ 189547 w 232409"/>
                <a:gd name="connsiteY3" fmla="*/ 152400 h 369569"/>
                <a:gd name="connsiteX4" fmla="*/ 189547 w 232409"/>
                <a:gd name="connsiteY4" fmla="*/ 212408 h 369569"/>
                <a:gd name="connsiteX5" fmla="*/ 65723 w 232409"/>
                <a:gd name="connsiteY5" fmla="*/ 212408 h 369569"/>
                <a:gd name="connsiteX6" fmla="*/ 65723 w 232409"/>
                <a:gd name="connsiteY6" fmla="*/ 369570 h 369569"/>
                <a:gd name="connsiteX7" fmla="*/ 0 w 232409"/>
                <a:gd name="connsiteY7" fmla="*/ 369570 h 369569"/>
                <a:gd name="connsiteX8" fmla="*/ 0 w 232409"/>
                <a:gd name="connsiteY8" fmla="*/ 0 h 369569"/>
                <a:gd name="connsiteX9" fmla="*/ 231458 w 232409"/>
                <a:gd name="connsiteY9" fmla="*/ 0 h 369569"/>
                <a:gd name="connsiteX10" fmla="*/ 231458 w 232409"/>
                <a:gd name="connsiteY10" fmla="*/ 60960 h 369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2409" h="369569">
                  <a:moveTo>
                    <a:pt x="232410" y="60960"/>
                  </a:moveTo>
                  <a:lnTo>
                    <a:pt x="65723" y="60960"/>
                  </a:lnTo>
                  <a:lnTo>
                    <a:pt x="65723" y="152400"/>
                  </a:lnTo>
                  <a:lnTo>
                    <a:pt x="189547" y="152400"/>
                  </a:lnTo>
                  <a:lnTo>
                    <a:pt x="189547" y="212408"/>
                  </a:lnTo>
                  <a:lnTo>
                    <a:pt x="65723" y="212408"/>
                  </a:lnTo>
                  <a:lnTo>
                    <a:pt x="65723" y="369570"/>
                  </a:lnTo>
                  <a:lnTo>
                    <a:pt x="0" y="369570"/>
                  </a:lnTo>
                  <a:lnTo>
                    <a:pt x="0" y="0"/>
                  </a:lnTo>
                  <a:lnTo>
                    <a:pt x="231458" y="0"/>
                  </a:lnTo>
                  <a:lnTo>
                    <a:pt x="231458" y="6096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41" name="Freihandform: Form 140">
              <a:extLst>
                <a:ext uri="{FF2B5EF4-FFF2-40B4-BE49-F238E27FC236}">
                  <a16:creationId xmlns:a16="http://schemas.microsoft.com/office/drawing/2014/main" id="{B5C643AC-A2D8-483C-9099-467ED404B78A}"/>
                </a:ext>
              </a:extLst>
            </p:cNvPr>
            <p:cNvSpPr/>
            <p:nvPr/>
          </p:nvSpPr>
          <p:spPr>
            <a:xfrm>
              <a:off x="610329" y="332713"/>
              <a:ext cx="53852" cy="91758"/>
            </a:xfrm>
            <a:custGeom>
              <a:avLst/>
              <a:gdLst>
                <a:gd name="connsiteX0" fmla="*/ 160020 w 160020"/>
                <a:gd name="connsiteY0" fmla="*/ 5005 h 272657"/>
                <a:gd name="connsiteX1" fmla="*/ 150495 w 160020"/>
                <a:gd name="connsiteY1" fmla="*/ 68823 h 272657"/>
                <a:gd name="connsiteX2" fmla="*/ 116205 w 160020"/>
                <a:gd name="connsiteY2" fmla="*/ 60250 h 272657"/>
                <a:gd name="connsiteX3" fmla="*/ 61913 w 160020"/>
                <a:gd name="connsiteY3" fmla="*/ 135498 h 272657"/>
                <a:gd name="connsiteX4" fmla="*/ 61913 w 160020"/>
                <a:gd name="connsiteY4" fmla="*/ 272658 h 272657"/>
                <a:gd name="connsiteX5" fmla="*/ 0 w 160020"/>
                <a:gd name="connsiteY5" fmla="*/ 272658 h 272657"/>
                <a:gd name="connsiteX6" fmla="*/ 0 w 160020"/>
                <a:gd name="connsiteY6" fmla="*/ 5958 h 272657"/>
                <a:gd name="connsiteX7" fmla="*/ 60960 w 160020"/>
                <a:gd name="connsiteY7" fmla="*/ 5958 h 272657"/>
                <a:gd name="connsiteX8" fmla="*/ 60960 w 160020"/>
                <a:gd name="connsiteY8" fmla="*/ 40248 h 272657"/>
                <a:gd name="connsiteX9" fmla="*/ 61913 w 160020"/>
                <a:gd name="connsiteY9" fmla="*/ 40248 h 272657"/>
                <a:gd name="connsiteX10" fmla="*/ 131445 w 160020"/>
                <a:gd name="connsiteY10" fmla="*/ 243 h 272657"/>
                <a:gd name="connsiteX11" fmla="*/ 160020 w 160020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20" h="272657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2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7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42" name="Freihandform: Form 141">
              <a:extLst>
                <a:ext uri="{FF2B5EF4-FFF2-40B4-BE49-F238E27FC236}">
                  <a16:creationId xmlns:a16="http://schemas.microsoft.com/office/drawing/2014/main" id="{DC1A9518-9882-4BEE-9042-98771FD22461}"/>
                </a:ext>
              </a:extLst>
            </p:cNvPr>
            <p:cNvSpPr/>
            <p:nvPr/>
          </p:nvSpPr>
          <p:spPr>
            <a:xfrm>
              <a:off x="679247" y="294971"/>
              <a:ext cx="26605" cy="129501"/>
            </a:xfrm>
            <a:custGeom>
              <a:avLst/>
              <a:gdLst>
                <a:gd name="connsiteX0" fmla="*/ 79058 w 79057"/>
                <a:gd name="connsiteY0" fmla="*/ 38100 h 384810"/>
                <a:gd name="connsiteX1" fmla="*/ 39052 w 79057"/>
                <a:gd name="connsiteY1" fmla="*/ 76200 h 384810"/>
                <a:gd name="connsiteX2" fmla="*/ 0 w 79057"/>
                <a:gd name="connsiteY2" fmla="*/ 38100 h 384810"/>
                <a:gd name="connsiteX3" fmla="*/ 39052 w 79057"/>
                <a:gd name="connsiteY3" fmla="*/ 0 h 384810"/>
                <a:gd name="connsiteX4" fmla="*/ 79058 w 79057"/>
                <a:gd name="connsiteY4" fmla="*/ 38100 h 384810"/>
                <a:gd name="connsiteX5" fmla="*/ 70485 w 79057"/>
                <a:gd name="connsiteY5" fmla="*/ 384810 h 384810"/>
                <a:gd name="connsiteX6" fmla="*/ 8573 w 79057"/>
                <a:gd name="connsiteY6" fmla="*/ 384810 h 384810"/>
                <a:gd name="connsiteX7" fmla="*/ 8573 w 79057"/>
                <a:gd name="connsiteY7" fmla="*/ 118110 h 384810"/>
                <a:gd name="connsiteX8" fmla="*/ 70485 w 79057"/>
                <a:gd name="connsiteY8" fmla="*/ 118110 h 384810"/>
                <a:gd name="connsiteX9" fmla="*/ 70485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>
                  <a:moveTo>
                    <a:pt x="79058" y="38100"/>
                  </a:moveTo>
                  <a:cubicBezTo>
                    <a:pt x="79058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2" y="0"/>
                  </a:cubicBezTo>
                  <a:cubicBezTo>
                    <a:pt x="60960" y="0"/>
                    <a:pt x="79058" y="16193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43" name="Freihandform: Form 142">
              <a:extLst>
                <a:ext uri="{FF2B5EF4-FFF2-40B4-BE49-F238E27FC236}">
                  <a16:creationId xmlns:a16="http://schemas.microsoft.com/office/drawing/2014/main" id="{CB6A9836-D16F-4BD4-B96F-43DCD4A1ADD1}"/>
                </a:ext>
              </a:extLst>
            </p:cNvPr>
            <p:cNvSpPr/>
            <p:nvPr/>
          </p:nvSpPr>
          <p:spPr>
            <a:xfrm>
              <a:off x="725086" y="332795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3 h 279082"/>
                <a:gd name="connsiteX7" fmla="*/ 198120 w 242887"/>
                <a:gd name="connsiteY7" fmla="*/ 194310 h 279082"/>
                <a:gd name="connsiteX8" fmla="*/ 237172 w 242887"/>
                <a:gd name="connsiteY8" fmla="*/ 235268 h 279082"/>
                <a:gd name="connsiteX9" fmla="*/ 132397 w 242887"/>
                <a:gd name="connsiteY9" fmla="*/ 279083 h 279082"/>
                <a:gd name="connsiteX10" fmla="*/ 61913 w 242887"/>
                <a:gd name="connsiteY10" fmla="*/ 115253 h 279082"/>
                <a:gd name="connsiteX11" fmla="*/ 182880 w 242887"/>
                <a:gd name="connsiteY11" fmla="*/ 115253 h 279082"/>
                <a:gd name="connsiteX12" fmla="*/ 123825 w 242887"/>
                <a:gd name="connsiteY12" fmla="*/ 50482 h 279082"/>
                <a:gd name="connsiteX13" fmla="*/ 61913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2" y="264795"/>
                    <a:pt x="172402" y="279083"/>
                    <a:pt x="132397" y="279083"/>
                  </a:cubicBezTo>
                  <a:close/>
                  <a:moveTo>
                    <a:pt x="61913" y="115253"/>
                  </a:moveTo>
                  <a:lnTo>
                    <a:pt x="182880" y="115253"/>
                  </a:lnTo>
                  <a:cubicBezTo>
                    <a:pt x="180022" y="74295"/>
                    <a:pt x="159067" y="50482"/>
                    <a:pt x="123825" y="50482"/>
                  </a:cubicBezTo>
                  <a:cubicBezTo>
                    <a:pt x="89535" y="50482"/>
                    <a:pt x="67627" y="74295"/>
                    <a:pt x="61913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44" name="Freihandform: Form 143">
              <a:extLst>
                <a:ext uri="{FF2B5EF4-FFF2-40B4-BE49-F238E27FC236}">
                  <a16:creationId xmlns:a16="http://schemas.microsoft.com/office/drawing/2014/main" id="{ABBE1A7C-C42E-43DA-AC68-19B53213BFEA}"/>
                </a:ext>
              </a:extLst>
            </p:cNvPr>
            <p:cNvSpPr/>
            <p:nvPr/>
          </p:nvSpPr>
          <p:spPr>
            <a:xfrm>
              <a:off x="825417" y="293688"/>
              <a:ext cx="83663" cy="133347"/>
            </a:xfrm>
            <a:custGeom>
              <a:avLst/>
              <a:gdLst>
                <a:gd name="connsiteX0" fmla="*/ 0 w 248602"/>
                <a:gd name="connsiteY0" fmla="*/ 255270 h 396239"/>
                <a:gd name="connsiteX1" fmla="*/ 108585 w 248602"/>
                <a:gd name="connsiteY1" fmla="*/ 116205 h 396239"/>
                <a:gd name="connsiteX2" fmla="*/ 185738 w 248602"/>
                <a:gd name="connsiteY2" fmla="*/ 152400 h 396239"/>
                <a:gd name="connsiteX3" fmla="*/ 186690 w 248602"/>
                <a:gd name="connsiteY3" fmla="*/ 152400 h 396239"/>
                <a:gd name="connsiteX4" fmla="*/ 186690 w 248602"/>
                <a:gd name="connsiteY4" fmla="*/ 15240 h 396239"/>
                <a:gd name="connsiteX5" fmla="*/ 248602 w 248602"/>
                <a:gd name="connsiteY5" fmla="*/ 0 h 396239"/>
                <a:gd name="connsiteX6" fmla="*/ 248602 w 248602"/>
                <a:gd name="connsiteY6" fmla="*/ 389573 h 396239"/>
                <a:gd name="connsiteX7" fmla="*/ 187642 w 248602"/>
                <a:gd name="connsiteY7" fmla="*/ 389573 h 396239"/>
                <a:gd name="connsiteX8" fmla="*/ 187642 w 248602"/>
                <a:gd name="connsiteY8" fmla="*/ 358140 h 396239"/>
                <a:gd name="connsiteX9" fmla="*/ 186690 w 248602"/>
                <a:gd name="connsiteY9" fmla="*/ 358140 h 396239"/>
                <a:gd name="connsiteX10" fmla="*/ 106680 w 248602"/>
                <a:gd name="connsiteY10" fmla="*/ 396240 h 396239"/>
                <a:gd name="connsiteX11" fmla="*/ 0 w 248602"/>
                <a:gd name="connsiteY11" fmla="*/ 255270 h 396239"/>
                <a:gd name="connsiteX12" fmla="*/ 60960 w 248602"/>
                <a:gd name="connsiteY12" fmla="*/ 255270 h 396239"/>
                <a:gd name="connsiteX13" fmla="*/ 122872 w 248602"/>
                <a:gd name="connsiteY13" fmla="*/ 340995 h 396239"/>
                <a:gd name="connsiteX14" fmla="*/ 186690 w 248602"/>
                <a:gd name="connsiteY14" fmla="*/ 305753 h 396239"/>
                <a:gd name="connsiteX15" fmla="*/ 186690 w 248602"/>
                <a:gd name="connsiteY15" fmla="*/ 207645 h 396239"/>
                <a:gd name="connsiteX16" fmla="*/ 122872 w 248602"/>
                <a:gd name="connsiteY16" fmla="*/ 172402 h 396239"/>
                <a:gd name="connsiteX17" fmla="*/ 60960 w 248602"/>
                <a:gd name="connsiteY17" fmla="*/ 255270 h 3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8602" h="396239">
                  <a:moveTo>
                    <a:pt x="0" y="255270"/>
                  </a:moveTo>
                  <a:cubicBezTo>
                    <a:pt x="0" y="169545"/>
                    <a:pt x="43815" y="116205"/>
                    <a:pt x="108585" y="116205"/>
                  </a:cubicBezTo>
                  <a:cubicBezTo>
                    <a:pt x="141922" y="116205"/>
                    <a:pt x="168592" y="130493"/>
                    <a:pt x="185738" y="152400"/>
                  </a:cubicBezTo>
                  <a:lnTo>
                    <a:pt x="186690" y="152400"/>
                  </a:lnTo>
                  <a:lnTo>
                    <a:pt x="186690" y="15240"/>
                  </a:lnTo>
                  <a:lnTo>
                    <a:pt x="248602" y="0"/>
                  </a:lnTo>
                  <a:lnTo>
                    <a:pt x="248602" y="389573"/>
                  </a:lnTo>
                  <a:lnTo>
                    <a:pt x="187642" y="389573"/>
                  </a:lnTo>
                  <a:lnTo>
                    <a:pt x="187642" y="358140"/>
                  </a:lnTo>
                  <a:lnTo>
                    <a:pt x="186690" y="358140"/>
                  </a:lnTo>
                  <a:cubicBezTo>
                    <a:pt x="167640" y="381953"/>
                    <a:pt x="140017" y="396240"/>
                    <a:pt x="106680" y="396240"/>
                  </a:cubicBezTo>
                  <a:cubicBezTo>
                    <a:pt x="43815" y="395288"/>
                    <a:pt x="0" y="340995"/>
                    <a:pt x="0" y="255270"/>
                  </a:cubicBezTo>
                  <a:close/>
                  <a:moveTo>
                    <a:pt x="60960" y="255270"/>
                  </a:moveTo>
                  <a:cubicBezTo>
                    <a:pt x="60960" y="309563"/>
                    <a:pt x="83820" y="340995"/>
                    <a:pt x="122872" y="340995"/>
                  </a:cubicBezTo>
                  <a:cubicBezTo>
                    <a:pt x="146685" y="340995"/>
                    <a:pt x="166688" y="329565"/>
                    <a:pt x="186690" y="305753"/>
                  </a:cubicBezTo>
                  <a:lnTo>
                    <a:pt x="186690" y="207645"/>
                  </a:lnTo>
                  <a:cubicBezTo>
                    <a:pt x="168592" y="183833"/>
                    <a:pt x="148590" y="172402"/>
                    <a:pt x="122872" y="172402"/>
                  </a:cubicBezTo>
                  <a:cubicBezTo>
                    <a:pt x="82867" y="172402"/>
                    <a:pt x="60960" y="201930"/>
                    <a:pt x="60960" y="25527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45" name="Freihandform: Form 144">
              <a:extLst>
                <a:ext uri="{FF2B5EF4-FFF2-40B4-BE49-F238E27FC236}">
                  <a16:creationId xmlns:a16="http://schemas.microsoft.com/office/drawing/2014/main" id="{36C1CDBB-E0C9-4C76-AEE4-24D676B22582}"/>
                </a:ext>
              </a:extLst>
            </p:cNvPr>
            <p:cNvSpPr/>
            <p:nvPr/>
          </p:nvSpPr>
          <p:spPr>
            <a:xfrm>
              <a:off x="936967" y="332713"/>
              <a:ext cx="53852" cy="91758"/>
            </a:xfrm>
            <a:custGeom>
              <a:avLst/>
              <a:gdLst>
                <a:gd name="connsiteX0" fmla="*/ 160020 w 160020"/>
                <a:gd name="connsiteY0" fmla="*/ 5005 h 272657"/>
                <a:gd name="connsiteX1" fmla="*/ 150495 w 160020"/>
                <a:gd name="connsiteY1" fmla="*/ 68823 h 272657"/>
                <a:gd name="connsiteX2" fmla="*/ 116205 w 160020"/>
                <a:gd name="connsiteY2" fmla="*/ 60250 h 272657"/>
                <a:gd name="connsiteX3" fmla="*/ 61913 w 160020"/>
                <a:gd name="connsiteY3" fmla="*/ 135498 h 272657"/>
                <a:gd name="connsiteX4" fmla="*/ 61913 w 160020"/>
                <a:gd name="connsiteY4" fmla="*/ 272658 h 272657"/>
                <a:gd name="connsiteX5" fmla="*/ 0 w 160020"/>
                <a:gd name="connsiteY5" fmla="*/ 272658 h 272657"/>
                <a:gd name="connsiteX6" fmla="*/ 0 w 160020"/>
                <a:gd name="connsiteY6" fmla="*/ 5958 h 272657"/>
                <a:gd name="connsiteX7" fmla="*/ 60960 w 160020"/>
                <a:gd name="connsiteY7" fmla="*/ 5958 h 272657"/>
                <a:gd name="connsiteX8" fmla="*/ 60960 w 160020"/>
                <a:gd name="connsiteY8" fmla="*/ 40248 h 272657"/>
                <a:gd name="connsiteX9" fmla="*/ 61913 w 160020"/>
                <a:gd name="connsiteY9" fmla="*/ 40248 h 272657"/>
                <a:gd name="connsiteX10" fmla="*/ 131445 w 160020"/>
                <a:gd name="connsiteY10" fmla="*/ 243 h 272657"/>
                <a:gd name="connsiteX11" fmla="*/ 160020 w 160020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20" h="272657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46" name="Freihandform: Form 145">
              <a:extLst>
                <a:ext uri="{FF2B5EF4-FFF2-40B4-BE49-F238E27FC236}">
                  <a16:creationId xmlns:a16="http://schemas.microsoft.com/office/drawing/2014/main" id="{867D40B8-3DC0-48CD-8C10-83ACD74CC070}"/>
                </a:ext>
              </a:extLst>
            </p:cNvPr>
            <p:cNvSpPr/>
            <p:nvPr/>
          </p:nvSpPr>
          <p:spPr>
            <a:xfrm>
              <a:off x="1005565" y="294971"/>
              <a:ext cx="26605" cy="129501"/>
            </a:xfrm>
            <a:custGeom>
              <a:avLst/>
              <a:gdLst>
                <a:gd name="connsiteX0" fmla="*/ 79058 w 79057"/>
                <a:gd name="connsiteY0" fmla="*/ 38100 h 384810"/>
                <a:gd name="connsiteX1" fmla="*/ 39052 w 79057"/>
                <a:gd name="connsiteY1" fmla="*/ 76200 h 384810"/>
                <a:gd name="connsiteX2" fmla="*/ 0 w 79057"/>
                <a:gd name="connsiteY2" fmla="*/ 38100 h 384810"/>
                <a:gd name="connsiteX3" fmla="*/ 39052 w 79057"/>
                <a:gd name="connsiteY3" fmla="*/ 0 h 384810"/>
                <a:gd name="connsiteX4" fmla="*/ 79058 w 79057"/>
                <a:gd name="connsiteY4" fmla="*/ 38100 h 384810"/>
                <a:gd name="connsiteX5" fmla="*/ 71438 w 79057"/>
                <a:gd name="connsiteY5" fmla="*/ 384810 h 384810"/>
                <a:gd name="connsiteX6" fmla="*/ 9525 w 79057"/>
                <a:gd name="connsiteY6" fmla="*/ 384810 h 384810"/>
                <a:gd name="connsiteX7" fmla="*/ 9525 w 79057"/>
                <a:gd name="connsiteY7" fmla="*/ 118110 h 384810"/>
                <a:gd name="connsiteX8" fmla="*/ 71438 w 79057"/>
                <a:gd name="connsiteY8" fmla="*/ 118110 h 384810"/>
                <a:gd name="connsiteX9" fmla="*/ 71438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>
                  <a:moveTo>
                    <a:pt x="79058" y="38100"/>
                  </a:moveTo>
                  <a:cubicBezTo>
                    <a:pt x="79058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7" y="0"/>
                    <a:pt x="39052" y="0"/>
                  </a:cubicBezTo>
                  <a:cubicBezTo>
                    <a:pt x="61913" y="0"/>
                    <a:pt x="79058" y="16193"/>
                    <a:pt x="79058" y="38100"/>
                  </a:cubicBezTo>
                  <a:close/>
                  <a:moveTo>
                    <a:pt x="71438" y="384810"/>
                  </a:moveTo>
                  <a:lnTo>
                    <a:pt x="9525" y="384810"/>
                  </a:lnTo>
                  <a:lnTo>
                    <a:pt x="9525" y="118110"/>
                  </a:lnTo>
                  <a:lnTo>
                    <a:pt x="71438" y="118110"/>
                  </a:lnTo>
                  <a:lnTo>
                    <a:pt x="71438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47" name="Freihandform: Form 146">
              <a:extLst>
                <a:ext uri="{FF2B5EF4-FFF2-40B4-BE49-F238E27FC236}">
                  <a16:creationId xmlns:a16="http://schemas.microsoft.com/office/drawing/2014/main" id="{5E72B66D-AA60-4159-88C6-253B8BCA5544}"/>
                </a:ext>
              </a:extLst>
            </p:cNvPr>
            <p:cNvSpPr/>
            <p:nvPr/>
          </p:nvSpPr>
          <p:spPr>
            <a:xfrm>
              <a:off x="1052044" y="332474"/>
              <a:ext cx="75649" cy="94240"/>
            </a:xfrm>
            <a:custGeom>
              <a:avLst/>
              <a:gdLst>
                <a:gd name="connsiteX0" fmla="*/ 222885 w 224789"/>
                <a:gd name="connsiteY0" fmla="*/ 237172 h 280034"/>
                <a:gd name="connsiteX1" fmla="*/ 127635 w 224789"/>
                <a:gd name="connsiteY1" fmla="*/ 280035 h 280034"/>
                <a:gd name="connsiteX2" fmla="*/ 0 w 224789"/>
                <a:gd name="connsiteY2" fmla="*/ 140970 h 280034"/>
                <a:gd name="connsiteX3" fmla="*/ 128588 w 224789"/>
                <a:gd name="connsiteY3" fmla="*/ 0 h 280034"/>
                <a:gd name="connsiteX4" fmla="*/ 224790 w 224789"/>
                <a:gd name="connsiteY4" fmla="*/ 45720 h 280034"/>
                <a:gd name="connsiteX5" fmla="*/ 181927 w 224789"/>
                <a:gd name="connsiteY5" fmla="*/ 86678 h 280034"/>
                <a:gd name="connsiteX6" fmla="*/ 128588 w 224789"/>
                <a:gd name="connsiteY6" fmla="*/ 57150 h 280034"/>
                <a:gd name="connsiteX7" fmla="*/ 62865 w 224789"/>
                <a:gd name="connsiteY7" fmla="*/ 140018 h 280034"/>
                <a:gd name="connsiteX8" fmla="*/ 128588 w 224789"/>
                <a:gd name="connsiteY8" fmla="*/ 222885 h 280034"/>
                <a:gd name="connsiteX9" fmla="*/ 183833 w 224789"/>
                <a:gd name="connsiteY9" fmla="*/ 193358 h 280034"/>
                <a:gd name="connsiteX10" fmla="*/ 222885 w 224789"/>
                <a:gd name="connsiteY10" fmla="*/ 237172 h 280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789" h="280034">
                  <a:moveTo>
                    <a:pt x="222885" y="237172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2" y="0"/>
                    <a:pt x="200977" y="15240"/>
                    <a:pt x="224790" y="45720"/>
                  </a:cubicBezTo>
                  <a:lnTo>
                    <a:pt x="181927" y="86678"/>
                  </a:lnTo>
                  <a:cubicBezTo>
                    <a:pt x="166688" y="66675"/>
                    <a:pt x="149542" y="57150"/>
                    <a:pt x="128588" y="57150"/>
                  </a:cubicBezTo>
                  <a:cubicBezTo>
                    <a:pt x="89535" y="57150"/>
                    <a:pt x="62865" y="89535"/>
                    <a:pt x="62865" y="140018"/>
                  </a:cubicBezTo>
                  <a:cubicBezTo>
                    <a:pt x="62865" y="189547"/>
                    <a:pt x="89535" y="222885"/>
                    <a:pt x="128588" y="222885"/>
                  </a:cubicBezTo>
                  <a:cubicBezTo>
                    <a:pt x="149542" y="222885"/>
                    <a:pt x="166688" y="213360"/>
                    <a:pt x="183833" y="193358"/>
                  </a:cubicBezTo>
                  <a:lnTo>
                    <a:pt x="222885" y="237172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48" name="Freihandform: Form 147">
              <a:extLst>
                <a:ext uri="{FF2B5EF4-FFF2-40B4-BE49-F238E27FC236}">
                  <a16:creationId xmlns:a16="http://schemas.microsoft.com/office/drawing/2014/main" id="{F4BEF0C1-E2DD-43FB-8B64-132092CB0783}"/>
                </a:ext>
              </a:extLst>
            </p:cNvPr>
            <p:cNvSpPr/>
            <p:nvPr/>
          </p:nvSpPr>
          <p:spPr>
            <a:xfrm>
              <a:off x="1145644" y="293688"/>
              <a:ext cx="77252" cy="131103"/>
            </a:xfrm>
            <a:custGeom>
              <a:avLst/>
              <a:gdLst>
                <a:gd name="connsiteX0" fmla="*/ 229553 w 229552"/>
                <a:gd name="connsiteY0" fmla="*/ 388620 h 389572"/>
                <a:gd name="connsiteX1" fmla="*/ 167640 w 229552"/>
                <a:gd name="connsiteY1" fmla="*/ 388620 h 389572"/>
                <a:gd name="connsiteX2" fmla="*/ 167640 w 229552"/>
                <a:gd name="connsiteY2" fmla="*/ 236220 h 389572"/>
                <a:gd name="connsiteX3" fmla="*/ 118110 w 229552"/>
                <a:gd name="connsiteY3" fmla="*/ 171450 h 389572"/>
                <a:gd name="connsiteX4" fmla="*/ 62865 w 229552"/>
                <a:gd name="connsiteY4" fmla="*/ 236220 h 389572"/>
                <a:gd name="connsiteX5" fmla="*/ 62865 w 229552"/>
                <a:gd name="connsiteY5" fmla="*/ 389573 h 389572"/>
                <a:gd name="connsiteX6" fmla="*/ 0 w 229552"/>
                <a:gd name="connsiteY6" fmla="*/ 389573 h 389572"/>
                <a:gd name="connsiteX7" fmla="*/ 0 w 229552"/>
                <a:gd name="connsiteY7" fmla="*/ 15240 h 389572"/>
                <a:gd name="connsiteX8" fmla="*/ 61913 w 229552"/>
                <a:gd name="connsiteY8" fmla="*/ 0 h 389572"/>
                <a:gd name="connsiteX9" fmla="*/ 61913 w 229552"/>
                <a:gd name="connsiteY9" fmla="*/ 155258 h 389572"/>
                <a:gd name="connsiteX10" fmla="*/ 62865 w 229552"/>
                <a:gd name="connsiteY10" fmla="*/ 155258 h 389572"/>
                <a:gd name="connsiteX11" fmla="*/ 140970 w 229552"/>
                <a:gd name="connsiteY11" fmla="*/ 116205 h 389572"/>
                <a:gd name="connsiteX12" fmla="*/ 228600 w 229552"/>
                <a:gd name="connsiteY12" fmla="*/ 223838 h 389572"/>
                <a:gd name="connsiteX13" fmla="*/ 228600 w 229552"/>
                <a:gd name="connsiteY13" fmla="*/ 38862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9552" h="389572">
                  <a:moveTo>
                    <a:pt x="229553" y="388620"/>
                  </a:moveTo>
                  <a:lnTo>
                    <a:pt x="167640" y="388620"/>
                  </a:lnTo>
                  <a:lnTo>
                    <a:pt x="167640" y="236220"/>
                  </a:lnTo>
                  <a:cubicBezTo>
                    <a:pt x="167640" y="197168"/>
                    <a:pt x="155257" y="171450"/>
                    <a:pt x="118110" y="171450"/>
                  </a:cubicBezTo>
                  <a:cubicBezTo>
                    <a:pt x="75247" y="171450"/>
                    <a:pt x="62865" y="205740"/>
                    <a:pt x="62865" y="236220"/>
                  </a:cubicBezTo>
                  <a:lnTo>
                    <a:pt x="62865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2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49" name="Freihandform: Form 148">
              <a:extLst>
                <a:ext uri="{FF2B5EF4-FFF2-40B4-BE49-F238E27FC236}">
                  <a16:creationId xmlns:a16="http://schemas.microsoft.com/office/drawing/2014/main" id="{7943A356-FF21-4F42-A98E-DC40CF938137}"/>
                </a:ext>
              </a:extLst>
            </p:cNvPr>
            <p:cNvSpPr/>
            <p:nvPr/>
          </p:nvSpPr>
          <p:spPr>
            <a:xfrm>
              <a:off x="1246937" y="359721"/>
              <a:ext cx="43915" cy="19874"/>
            </a:xfrm>
            <a:custGeom>
              <a:avLst/>
              <a:gdLst>
                <a:gd name="connsiteX0" fmla="*/ 130492 w 130492"/>
                <a:gd name="connsiteY0" fmla="*/ 59055 h 59055"/>
                <a:gd name="connsiteX1" fmla="*/ 0 w 130492"/>
                <a:gd name="connsiteY1" fmla="*/ 59055 h 59055"/>
                <a:gd name="connsiteX2" fmla="*/ 0 w 130492"/>
                <a:gd name="connsiteY2" fmla="*/ 0 h 59055"/>
                <a:gd name="connsiteX3" fmla="*/ 130492 w 130492"/>
                <a:gd name="connsiteY3" fmla="*/ 0 h 59055"/>
                <a:gd name="connsiteX4" fmla="*/ 130492 w 130492"/>
                <a:gd name="connsiteY4" fmla="*/ 59055 h 59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492" h="59055">
                  <a:moveTo>
                    <a:pt x="130492" y="59055"/>
                  </a:moveTo>
                  <a:lnTo>
                    <a:pt x="0" y="59055"/>
                  </a:lnTo>
                  <a:lnTo>
                    <a:pt x="0" y="0"/>
                  </a:lnTo>
                  <a:lnTo>
                    <a:pt x="130492" y="0"/>
                  </a:lnTo>
                  <a:lnTo>
                    <a:pt x="130492" y="5905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50" name="Freihandform: Form 149">
              <a:extLst>
                <a:ext uri="{FF2B5EF4-FFF2-40B4-BE49-F238E27FC236}">
                  <a16:creationId xmlns:a16="http://schemas.microsoft.com/office/drawing/2014/main" id="{5414F293-7400-4F17-8C14-513181D5C558}"/>
                </a:ext>
              </a:extLst>
            </p:cNvPr>
            <p:cNvSpPr/>
            <p:nvPr/>
          </p:nvSpPr>
          <p:spPr>
            <a:xfrm>
              <a:off x="1302071" y="300420"/>
              <a:ext cx="115397" cy="124051"/>
            </a:xfrm>
            <a:custGeom>
              <a:avLst/>
              <a:gdLst>
                <a:gd name="connsiteX0" fmla="*/ 136208 w 342900"/>
                <a:gd name="connsiteY0" fmla="*/ 0 h 368617"/>
                <a:gd name="connsiteX1" fmla="*/ 205740 w 342900"/>
                <a:gd name="connsiteY1" fmla="*/ 0 h 368617"/>
                <a:gd name="connsiteX2" fmla="*/ 342900 w 342900"/>
                <a:gd name="connsiteY2" fmla="*/ 368618 h 368617"/>
                <a:gd name="connsiteX3" fmla="*/ 271463 w 342900"/>
                <a:gd name="connsiteY3" fmla="*/ 368618 h 368617"/>
                <a:gd name="connsiteX4" fmla="*/ 244793 w 342900"/>
                <a:gd name="connsiteY4" fmla="*/ 290512 h 368617"/>
                <a:gd name="connsiteX5" fmla="*/ 96203 w 342900"/>
                <a:gd name="connsiteY5" fmla="*/ 290512 h 368617"/>
                <a:gd name="connsiteX6" fmla="*/ 69533 w 342900"/>
                <a:gd name="connsiteY6" fmla="*/ 368618 h 368617"/>
                <a:gd name="connsiteX7" fmla="*/ 0 w 342900"/>
                <a:gd name="connsiteY7" fmla="*/ 368618 h 368617"/>
                <a:gd name="connsiteX8" fmla="*/ 136208 w 342900"/>
                <a:gd name="connsiteY8" fmla="*/ 0 h 368617"/>
                <a:gd name="connsiteX9" fmla="*/ 116205 w 342900"/>
                <a:gd name="connsiteY9" fmla="*/ 231458 h 368617"/>
                <a:gd name="connsiteX10" fmla="*/ 223838 w 342900"/>
                <a:gd name="connsiteY10" fmla="*/ 231458 h 368617"/>
                <a:gd name="connsiteX11" fmla="*/ 170498 w 342900"/>
                <a:gd name="connsiteY11" fmla="*/ 75247 h 368617"/>
                <a:gd name="connsiteX12" fmla="*/ 169545 w 342900"/>
                <a:gd name="connsiteY12" fmla="*/ 75247 h 368617"/>
                <a:gd name="connsiteX13" fmla="*/ 116205 w 342900"/>
                <a:gd name="connsiteY13" fmla="*/ 231458 h 36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2900" h="368617">
                  <a:moveTo>
                    <a:pt x="136208" y="0"/>
                  </a:moveTo>
                  <a:lnTo>
                    <a:pt x="205740" y="0"/>
                  </a:lnTo>
                  <a:lnTo>
                    <a:pt x="342900" y="368618"/>
                  </a:lnTo>
                  <a:lnTo>
                    <a:pt x="271463" y="368618"/>
                  </a:lnTo>
                  <a:lnTo>
                    <a:pt x="244793" y="290512"/>
                  </a:lnTo>
                  <a:lnTo>
                    <a:pt x="96203" y="290512"/>
                  </a:lnTo>
                  <a:lnTo>
                    <a:pt x="69533" y="368618"/>
                  </a:lnTo>
                  <a:lnTo>
                    <a:pt x="0" y="368618"/>
                  </a:lnTo>
                  <a:lnTo>
                    <a:pt x="136208" y="0"/>
                  </a:lnTo>
                  <a:close/>
                  <a:moveTo>
                    <a:pt x="116205" y="231458"/>
                  </a:moveTo>
                  <a:lnTo>
                    <a:pt x="223838" y="231458"/>
                  </a:lnTo>
                  <a:lnTo>
                    <a:pt x="170498" y="75247"/>
                  </a:lnTo>
                  <a:lnTo>
                    <a:pt x="169545" y="75247"/>
                  </a:lnTo>
                  <a:lnTo>
                    <a:pt x="116205" y="231458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51" name="Freihandform: Form 150">
              <a:extLst>
                <a:ext uri="{FF2B5EF4-FFF2-40B4-BE49-F238E27FC236}">
                  <a16:creationId xmlns:a16="http://schemas.microsoft.com/office/drawing/2014/main" id="{DF9046FE-F7DE-4669-A7FF-9C4BB6220EF1}"/>
                </a:ext>
              </a:extLst>
            </p:cNvPr>
            <p:cNvSpPr/>
            <p:nvPr/>
          </p:nvSpPr>
          <p:spPr>
            <a:xfrm>
              <a:off x="1436060" y="293688"/>
              <a:ext cx="20835" cy="130783"/>
            </a:xfrm>
            <a:custGeom>
              <a:avLst/>
              <a:gdLst>
                <a:gd name="connsiteX0" fmla="*/ 61913 w 61912"/>
                <a:gd name="connsiteY0" fmla="*/ 388620 h 388620"/>
                <a:gd name="connsiteX1" fmla="*/ 0 w 61912"/>
                <a:gd name="connsiteY1" fmla="*/ 388620 h 388620"/>
                <a:gd name="connsiteX2" fmla="*/ 0 w 61912"/>
                <a:gd name="connsiteY2" fmla="*/ 14288 h 388620"/>
                <a:gd name="connsiteX3" fmla="*/ 61913 w 61912"/>
                <a:gd name="connsiteY3" fmla="*/ 0 h 388620"/>
                <a:gd name="connsiteX4" fmla="*/ 61913 w 61912"/>
                <a:gd name="connsiteY4" fmla="*/ 388620 h 388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912" h="388620">
                  <a:moveTo>
                    <a:pt x="61913" y="388620"/>
                  </a:moveTo>
                  <a:lnTo>
                    <a:pt x="0" y="388620"/>
                  </a:lnTo>
                  <a:lnTo>
                    <a:pt x="0" y="14288"/>
                  </a:lnTo>
                  <a:lnTo>
                    <a:pt x="61913" y="0"/>
                  </a:lnTo>
                  <a:lnTo>
                    <a:pt x="61913" y="38862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52" name="Freihandform: Form 151">
              <a:extLst>
                <a:ext uri="{FF2B5EF4-FFF2-40B4-BE49-F238E27FC236}">
                  <a16:creationId xmlns:a16="http://schemas.microsoft.com/office/drawing/2014/main" id="{17E9EBD2-1308-471A-9C37-29FF027D0A14}"/>
                </a:ext>
              </a:extLst>
            </p:cNvPr>
            <p:cNvSpPr/>
            <p:nvPr/>
          </p:nvSpPr>
          <p:spPr>
            <a:xfrm>
              <a:off x="1479334" y="332795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8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3 h 279082"/>
                <a:gd name="connsiteX7" fmla="*/ 198120 w 242887"/>
                <a:gd name="connsiteY7" fmla="*/ 194310 h 279082"/>
                <a:gd name="connsiteX8" fmla="*/ 237172 w 242887"/>
                <a:gd name="connsiteY8" fmla="*/ 235268 h 279082"/>
                <a:gd name="connsiteX9" fmla="*/ 132397 w 242887"/>
                <a:gd name="connsiteY9" fmla="*/ 279083 h 279082"/>
                <a:gd name="connsiteX10" fmla="*/ 62865 w 242887"/>
                <a:gd name="connsiteY10" fmla="*/ 115253 h 279082"/>
                <a:gd name="connsiteX11" fmla="*/ 183832 w 242887"/>
                <a:gd name="connsiteY11" fmla="*/ 115253 h 279082"/>
                <a:gd name="connsiteX12" fmla="*/ 124778 w 242887"/>
                <a:gd name="connsiteY12" fmla="*/ 50482 h 279082"/>
                <a:gd name="connsiteX13" fmla="*/ 62865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8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2" y="264795"/>
                    <a:pt x="173355" y="279083"/>
                    <a:pt x="132397" y="279083"/>
                  </a:cubicBezTo>
                  <a:close/>
                  <a:moveTo>
                    <a:pt x="62865" y="115253"/>
                  </a:moveTo>
                  <a:lnTo>
                    <a:pt x="183832" y="115253"/>
                  </a:lnTo>
                  <a:cubicBezTo>
                    <a:pt x="180975" y="74295"/>
                    <a:pt x="160020" y="50482"/>
                    <a:pt x="124778" y="50482"/>
                  </a:cubicBezTo>
                  <a:cubicBezTo>
                    <a:pt x="90488" y="50482"/>
                    <a:pt x="68580" y="74295"/>
                    <a:pt x="62865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53" name="Freihandform: Form 152">
              <a:extLst>
                <a:ext uri="{FF2B5EF4-FFF2-40B4-BE49-F238E27FC236}">
                  <a16:creationId xmlns:a16="http://schemas.microsoft.com/office/drawing/2014/main" id="{84D6E57D-0E5B-43A4-8081-53B3E5629513}"/>
                </a:ext>
              </a:extLst>
            </p:cNvPr>
            <p:cNvSpPr/>
            <p:nvPr/>
          </p:nvSpPr>
          <p:spPr>
            <a:xfrm>
              <a:off x="1572613" y="334718"/>
              <a:ext cx="85906" cy="89753"/>
            </a:xfrm>
            <a:custGeom>
              <a:avLst/>
              <a:gdLst>
                <a:gd name="connsiteX0" fmla="*/ 255270 w 255269"/>
                <a:gd name="connsiteY0" fmla="*/ 266700 h 266700"/>
                <a:gd name="connsiteX1" fmla="*/ 183832 w 255269"/>
                <a:gd name="connsiteY1" fmla="*/ 266700 h 266700"/>
                <a:gd name="connsiteX2" fmla="*/ 126682 w 255269"/>
                <a:gd name="connsiteY2" fmla="*/ 174307 h 266700"/>
                <a:gd name="connsiteX3" fmla="*/ 125730 w 255269"/>
                <a:gd name="connsiteY3" fmla="*/ 174307 h 266700"/>
                <a:gd name="connsiteX4" fmla="*/ 70485 w 255269"/>
                <a:gd name="connsiteY4" fmla="*/ 266700 h 266700"/>
                <a:gd name="connsiteX5" fmla="*/ 0 w 255269"/>
                <a:gd name="connsiteY5" fmla="*/ 266700 h 266700"/>
                <a:gd name="connsiteX6" fmla="*/ 91440 w 255269"/>
                <a:gd name="connsiteY6" fmla="*/ 128588 h 266700"/>
                <a:gd name="connsiteX7" fmla="*/ 6667 w 255269"/>
                <a:gd name="connsiteY7" fmla="*/ 0 h 266700"/>
                <a:gd name="connsiteX8" fmla="*/ 77152 w 255269"/>
                <a:gd name="connsiteY8" fmla="*/ 0 h 266700"/>
                <a:gd name="connsiteX9" fmla="*/ 127635 w 255269"/>
                <a:gd name="connsiteY9" fmla="*/ 81915 h 266700"/>
                <a:gd name="connsiteX10" fmla="*/ 128588 w 255269"/>
                <a:gd name="connsiteY10" fmla="*/ 81915 h 266700"/>
                <a:gd name="connsiteX11" fmla="*/ 178117 w 255269"/>
                <a:gd name="connsiteY11" fmla="*/ 0 h 266700"/>
                <a:gd name="connsiteX12" fmla="*/ 247650 w 255269"/>
                <a:gd name="connsiteY12" fmla="*/ 0 h 266700"/>
                <a:gd name="connsiteX13" fmla="*/ 163830 w 255269"/>
                <a:gd name="connsiteY13" fmla="*/ 127635 h 266700"/>
                <a:gd name="connsiteX14" fmla="*/ 255270 w 255269"/>
                <a:gd name="connsiteY14" fmla="*/ 26670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5269" h="266700">
                  <a:moveTo>
                    <a:pt x="255270" y="266700"/>
                  </a:moveTo>
                  <a:lnTo>
                    <a:pt x="183832" y="266700"/>
                  </a:lnTo>
                  <a:lnTo>
                    <a:pt x="126682" y="174307"/>
                  </a:lnTo>
                  <a:lnTo>
                    <a:pt x="125730" y="174307"/>
                  </a:lnTo>
                  <a:lnTo>
                    <a:pt x="70485" y="266700"/>
                  </a:lnTo>
                  <a:lnTo>
                    <a:pt x="0" y="266700"/>
                  </a:lnTo>
                  <a:lnTo>
                    <a:pt x="91440" y="128588"/>
                  </a:lnTo>
                  <a:lnTo>
                    <a:pt x="6667" y="0"/>
                  </a:lnTo>
                  <a:lnTo>
                    <a:pt x="77152" y="0"/>
                  </a:lnTo>
                  <a:lnTo>
                    <a:pt x="127635" y="81915"/>
                  </a:lnTo>
                  <a:lnTo>
                    <a:pt x="128588" y="81915"/>
                  </a:lnTo>
                  <a:lnTo>
                    <a:pt x="178117" y="0"/>
                  </a:lnTo>
                  <a:lnTo>
                    <a:pt x="247650" y="0"/>
                  </a:lnTo>
                  <a:lnTo>
                    <a:pt x="163830" y="127635"/>
                  </a:lnTo>
                  <a:lnTo>
                    <a:pt x="255270" y="26670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54" name="Freihandform: Form 153">
              <a:extLst>
                <a:ext uri="{FF2B5EF4-FFF2-40B4-BE49-F238E27FC236}">
                  <a16:creationId xmlns:a16="http://schemas.microsoft.com/office/drawing/2014/main" id="{0A41A31B-8432-4CD9-B0E9-2DA62432F17C}"/>
                </a:ext>
              </a:extLst>
            </p:cNvPr>
            <p:cNvSpPr/>
            <p:nvPr/>
          </p:nvSpPr>
          <p:spPr>
            <a:xfrm>
              <a:off x="1669733" y="332795"/>
              <a:ext cx="75975" cy="93920"/>
            </a:xfrm>
            <a:custGeom>
              <a:avLst/>
              <a:gdLst>
                <a:gd name="connsiteX0" fmla="*/ 114317 w 225759"/>
                <a:gd name="connsiteY0" fmla="*/ 107632 h 279082"/>
                <a:gd name="connsiteX1" fmla="*/ 164799 w 225759"/>
                <a:gd name="connsiteY1" fmla="*/ 113347 h 279082"/>
                <a:gd name="connsiteX2" fmla="*/ 164799 w 225759"/>
                <a:gd name="connsiteY2" fmla="*/ 103822 h 279082"/>
                <a:gd name="connsiteX3" fmla="*/ 105744 w 225759"/>
                <a:gd name="connsiteY3" fmla="*/ 52388 h 279082"/>
                <a:gd name="connsiteX4" fmla="*/ 38117 w 225759"/>
                <a:gd name="connsiteY4" fmla="*/ 67628 h 279082"/>
                <a:gd name="connsiteX5" fmla="*/ 24782 w 225759"/>
                <a:gd name="connsiteY5" fmla="*/ 15240 h 279082"/>
                <a:gd name="connsiteX6" fmla="*/ 112412 w 225759"/>
                <a:gd name="connsiteY6" fmla="*/ 0 h 279082"/>
                <a:gd name="connsiteX7" fmla="*/ 225759 w 225759"/>
                <a:gd name="connsiteY7" fmla="*/ 102870 h 279082"/>
                <a:gd name="connsiteX8" fmla="*/ 225759 w 225759"/>
                <a:gd name="connsiteY8" fmla="*/ 273368 h 279082"/>
                <a:gd name="connsiteX9" fmla="*/ 166704 w 225759"/>
                <a:gd name="connsiteY9" fmla="*/ 273368 h 279082"/>
                <a:gd name="connsiteX10" fmla="*/ 166704 w 225759"/>
                <a:gd name="connsiteY10" fmla="*/ 244793 h 279082"/>
                <a:gd name="connsiteX11" fmla="*/ 165752 w 225759"/>
                <a:gd name="connsiteY11" fmla="*/ 244793 h 279082"/>
                <a:gd name="connsiteX12" fmla="*/ 87647 w 225759"/>
                <a:gd name="connsiteY12" fmla="*/ 279083 h 279082"/>
                <a:gd name="connsiteX13" fmla="*/ 17 w 225759"/>
                <a:gd name="connsiteY13" fmla="*/ 194310 h 279082"/>
                <a:gd name="connsiteX14" fmla="*/ 114317 w 225759"/>
                <a:gd name="connsiteY14" fmla="*/ 107632 h 279082"/>
                <a:gd name="connsiteX15" fmla="*/ 103839 w 225759"/>
                <a:gd name="connsiteY15" fmla="*/ 232410 h 279082"/>
                <a:gd name="connsiteX16" fmla="*/ 164799 w 225759"/>
                <a:gd name="connsiteY16" fmla="*/ 200025 h 279082"/>
                <a:gd name="connsiteX17" fmla="*/ 164799 w 225759"/>
                <a:gd name="connsiteY17" fmla="*/ 154305 h 279082"/>
                <a:gd name="connsiteX18" fmla="*/ 120984 w 225759"/>
                <a:gd name="connsiteY18" fmla="*/ 149543 h 279082"/>
                <a:gd name="connsiteX19" fmla="*/ 59072 w 225759"/>
                <a:gd name="connsiteY19" fmla="*/ 193358 h 279082"/>
                <a:gd name="connsiteX20" fmla="*/ 103839 w 225759"/>
                <a:gd name="connsiteY20" fmla="*/ 232410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5759" h="279082">
                  <a:moveTo>
                    <a:pt x="114317" y="107632"/>
                  </a:moveTo>
                  <a:cubicBezTo>
                    <a:pt x="131462" y="107632"/>
                    <a:pt x="147654" y="108585"/>
                    <a:pt x="164799" y="113347"/>
                  </a:cubicBezTo>
                  <a:lnTo>
                    <a:pt x="164799" y="103822"/>
                  </a:lnTo>
                  <a:cubicBezTo>
                    <a:pt x="164799" y="69532"/>
                    <a:pt x="144797" y="52388"/>
                    <a:pt x="105744" y="52388"/>
                  </a:cubicBezTo>
                  <a:cubicBezTo>
                    <a:pt x="83837" y="52388"/>
                    <a:pt x="60024" y="57150"/>
                    <a:pt x="38117" y="67628"/>
                  </a:cubicBezTo>
                  <a:lnTo>
                    <a:pt x="24782" y="15240"/>
                  </a:lnTo>
                  <a:cubicBezTo>
                    <a:pt x="49547" y="5715"/>
                    <a:pt x="81932" y="0"/>
                    <a:pt x="112412" y="0"/>
                  </a:cubicBezTo>
                  <a:cubicBezTo>
                    <a:pt x="187659" y="0"/>
                    <a:pt x="225759" y="35243"/>
                    <a:pt x="225759" y="102870"/>
                  </a:cubicBezTo>
                  <a:lnTo>
                    <a:pt x="225759" y="273368"/>
                  </a:lnTo>
                  <a:lnTo>
                    <a:pt x="166704" y="273368"/>
                  </a:lnTo>
                  <a:lnTo>
                    <a:pt x="166704" y="244793"/>
                  </a:lnTo>
                  <a:lnTo>
                    <a:pt x="165752" y="244793"/>
                  </a:lnTo>
                  <a:cubicBezTo>
                    <a:pt x="142892" y="268605"/>
                    <a:pt x="119079" y="279083"/>
                    <a:pt x="87647" y="279083"/>
                  </a:cubicBezTo>
                  <a:cubicBezTo>
                    <a:pt x="34307" y="279083"/>
                    <a:pt x="17" y="245745"/>
                    <a:pt x="17" y="194310"/>
                  </a:cubicBezTo>
                  <a:cubicBezTo>
                    <a:pt x="-936" y="138113"/>
                    <a:pt x="39069" y="107632"/>
                    <a:pt x="114317" y="107632"/>
                  </a:cubicBezTo>
                  <a:close/>
                  <a:moveTo>
                    <a:pt x="103839" y="232410"/>
                  </a:moveTo>
                  <a:cubicBezTo>
                    <a:pt x="126699" y="232410"/>
                    <a:pt x="147654" y="220980"/>
                    <a:pt x="164799" y="200025"/>
                  </a:cubicBezTo>
                  <a:lnTo>
                    <a:pt x="164799" y="154305"/>
                  </a:lnTo>
                  <a:cubicBezTo>
                    <a:pt x="150512" y="150495"/>
                    <a:pt x="135272" y="149543"/>
                    <a:pt x="120984" y="149543"/>
                  </a:cubicBezTo>
                  <a:cubicBezTo>
                    <a:pt x="81932" y="149543"/>
                    <a:pt x="59072" y="164783"/>
                    <a:pt x="59072" y="193358"/>
                  </a:cubicBezTo>
                  <a:cubicBezTo>
                    <a:pt x="59072" y="217170"/>
                    <a:pt x="76217" y="232410"/>
                    <a:pt x="103839" y="23241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55" name="Freihandform: Form 154">
              <a:extLst>
                <a:ext uri="{FF2B5EF4-FFF2-40B4-BE49-F238E27FC236}">
                  <a16:creationId xmlns:a16="http://schemas.microsoft.com/office/drawing/2014/main" id="{46FF8D8D-5FE8-43E4-A552-F9B3C3353B29}"/>
                </a:ext>
              </a:extLst>
            </p:cNvPr>
            <p:cNvSpPr/>
            <p:nvPr/>
          </p:nvSpPr>
          <p:spPr>
            <a:xfrm>
              <a:off x="1772314" y="332795"/>
              <a:ext cx="77252" cy="91997"/>
            </a:xfrm>
            <a:custGeom>
              <a:avLst/>
              <a:gdLst>
                <a:gd name="connsiteX0" fmla="*/ 229553 w 229552"/>
                <a:gd name="connsiteY0" fmla="*/ 272415 h 273367"/>
                <a:gd name="connsiteX1" fmla="*/ 166688 w 229552"/>
                <a:gd name="connsiteY1" fmla="*/ 272415 h 273367"/>
                <a:gd name="connsiteX2" fmla="*/ 166688 w 229552"/>
                <a:gd name="connsiteY2" fmla="*/ 120015 h 273367"/>
                <a:gd name="connsiteX3" fmla="*/ 117157 w 229552"/>
                <a:gd name="connsiteY3" fmla="*/ 55245 h 273367"/>
                <a:gd name="connsiteX4" fmla="*/ 61913 w 229552"/>
                <a:gd name="connsiteY4" fmla="*/ 120015 h 273367"/>
                <a:gd name="connsiteX5" fmla="*/ 61913 w 229552"/>
                <a:gd name="connsiteY5" fmla="*/ 273368 h 273367"/>
                <a:gd name="connsiteX6" fmla="*/ 0 w 229552"/>
                <a:gd name="connsiteY6" fmla="*/ 273368 h 273367"/>
                <a:gd name="connsiteX7" fmla="*/ 0 w 229552"/>
                <a:gd name="connsiteY7" fmla="*/ 6668 h 273367"/>
                <a:gd name="connsiteX8" fmla="*/ 61913 w 229552"/>
                <a:gd name="connsiteY8" fmla="*/ 6668 h 273367"/>
                <a:gd name="connsiteX9" fmla="*/ 61913 w 229552"/>
                <a:gd name="connsiteY9" fmla="*/ 39053 h 273367"/>
                <a:gd name="connsiteX10" fmla="*/ 62865 w 229552"/>
                <a:gd name="connsiteY10" fmla="*/ 39053 h 273367"/>
                <a:gd name="connsiteX11" fmla="*/ 140970 w 229552"/>
                <a:gd name="connsiteY11" fmla="*/ 0 h 273367"/>
                <a:gd name="connsiteX12" fmla="*/ 228600 w 229552"/>
                <a:gd name="connsiteY12" fmla="*/ 107632 h 273367"/>
                <a:gd name="connsiteX13" fmla="*/ 228600 w 229552"/>
                <a:gd name="connsiteY13" fmla="*/ 272415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9552" h="273367">
                  <a:moveTo>
                    <a:pt x="229553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7" y="55245"/>
                    <a:pt x="117157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8"/>
                  </a:lnTo>
                  <a:lnTo>
                    <a:pt x="0" y="273368"/>
                  </a:lnTo>
                  <a:lnTo>
                    <a:pt x="0" y="6668"/>
                  </a:lnTo>
                  <a:lnTo>
                    <a:pt x="61913" y="6668"/>
                  </a:lnTo>
                  <a:lnTo>
                    <a:pt x="61913" y="39053"/>
                  </a:lnTo>
                  <a:lnTo>
                    <a:pt x="62865" y="39053"/>
                  </a:lnTo>
                  <a:cubicBezTo>
                    <a:pt x="79057" y="15240"/>
                    <a:pt x="106680" y="0"/>
                    <a:pt x="140970" y="0"/>
                  </a:cubicBezTo>
                  <a:cubicBezTo>
                    <a:pt x="201930" y="0"/>
                    <a:pt x="228600" y="44768"/>
                    <a:pt x="228600" y="107632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56" name="Freihandform: Form 155">
              <a:extLst>
                <a:ext uri="{FF2B5EF4-FFF2-40B4-BE49-F238E27FC236}">
                  <a16:creationId xmlns:a16="http://schemas.microsoft.com/office/drawing/2014/main" id="{7AA2D936-8A2E-448A-A3FE-121C90D55E4E}"/>
                </a:ext>
              </a:extLst>
            </p:cNvPr>
            <p:cNvSpPr/>
            <p:nvPr/>
          </p:nvSpPr>
          <p:spPr>
            <a:xfrm>
              <a:off x="1871684" y="293688"/>
              <a:ext cx="83663" cy="133347"/>
            </a:xfrm>
            <a:custGeom>
              <a:avLst/>
              <a:gdLst>
                <a:gd name="connsiteX0" fmla="*/ 0 w 248602"/>
                <a:gd name="connsiteY0" fmla="*/ 255270 h 396239"/>
                <a:gd name="connsiteX1" fmla="*/ 108585 w 248602"/>
                <a:gd name="connsiteY1" fmla="*/ 116205 h 396239"/>
                <a:gd name="connsiteX2" fmla="*/ 185738 w 248602"/>
                <a:gd name="connsiteY2" fmla="*/ 152400 h 396239"/>
                <a:gd name="connsiteX3" fmla="*/ 186690 w 248602"/>
                <a:gd name="connsiteY3" fmla="*/ 152400 h 396239"/>
                <a:gd name="connsiteX4" fmla="*/ 186690 w 248602"/>
                <a:gd name="connsiteY4" fmla="*/ 15240 h 396239"/>
                <a:gd name="connsiteX5" fmla="*/ 248603 w 248602"/>
                <a:gd name="connsiteY5" fmla="*/ 0 h 396239"/>
                <a:gd name="connsiteX6" fmla="*/ 248603 w 248602"/>
                <a:gd name="connsiteY6" fmla="*/ 389573 h 396239"/>
                <a:gd name="connsiteX7" fmla="*/ 187643 w 248602"/>
                <a:gd name="connsiteY7" fmla="*/ 389573 h 396239"/>
                <a:gd name="connsiteX8" fmla="*/ 187643 w 248602"/>
                <a:gd name="connsiteY8" fmla="*/ 358140 h 396239"/>
                <a:gd name="connsiteX9" fmla="*/ 186690 w 248602"/>
                <a:gd name="connsiteY9" fmla="*/ 358140 h 396239"/>
                <a:gd name="connsiteX10" fmla="*/ 106680 w 248602"/>
                <a:gd name="connsiteY10" fmla="*/ 396240 h 396239"/>
                <a:gd name="connsiteX11" fmla="*/ 0 w 248602"/>
                <a:gd name="connsiteY11" fmla="*/ 255270 h 396239"/>
                <a:gd name="connsiteX12" fmla="*/ 61913 w 248602"/>
                <a:gd name="connsiteY12" fmla="*/ 255270 h 396239"/>
                <a:gd name="connsiteX13" fmla="*/ 123825 w 248602"/>
                <a:gd name="connsiteY13" fmla="*/ 340995 h 396239"/>
                <a:gd name="connsiteX14" fmla="*/ 187643 w 248602"/>
                <a:gd name="connsiteY14" fmla="*/ 305753 h 396239"/>
                <a:gd name="connsiteX15" fmla="*/ 187643 w 248602"/>
                <a:gd name="connsiteY15" fmla="*/ 207645 h 396239"/>
                <a:gd name="connsiteX16" fmla="*/ 123825 w 248602"/>
                <a:gd name="connsiteY16" fmla="*/ 172402 h 396239"/>
                <a:gd name="connsiteX17" fmla="*/ 61913 w 248602"/>
                <a:gd name="connsiteY17" fmla="*/ 255270 h 3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8602" h="396239">
                  <a:moveTo>
                    <a:pt x="0" y="255270"/>
                  </a:moveTo>
                  <a:cubicBezTo>
                    <a:pt x="0" y="169545"/>
                    <a:pt x="43815" y="116205"/>
                    <a:pt x="108585" y="116205"/>
                  </a:cubicBezTo>
                  <a:cubicBezTo>
                    <a:pt x="141922" y="116205"/>
                    <a:pt x="168593" y="130493"/>
                    <a:pt x="185738" y="152400"/>
                  </a:cubicBezTo>
                  <a:lnTo>
                    <a:pt x="186690" y="152400"/>
                  </a:lnTo>
                  <a:lnTo>
                    <a:pt x="186690" y="15240"/>
                  </a:lnTo>
                  <a:lnTo>
                    <a:pt x="248603" y="0"/>
                  </a:lnTo>
                  <a:lnTo>
                    <a:pt x="248603" y="389573"/>
                  </a:lnTo>
                  <a:lnTo>
                    <a:pt x="187643" y="389573"/>
                  </a:lnTo>
                  <a:lnTo>
                    <a:pt x="187643" y="358140"/>
                  </a:lnTo>
                  <a:lnTo>
                    <a:pt x="186690" y="358140"/>
                  </a:lnTo>
                  <a:cubicBezTo>
                    <a:pt x="167640" y="381953"/>
                    <a:pt x="140018" y="396240"/>
                    <a:pt x="106680" y="396240"/>
                  </a:cubicBezTo>
                  <a:cubicBezTo>
                    <a:pt x="43815" y="395288"/>
                    <a:pt x="0" y="340995"/>
                    <a:pt x="0" y="255270"/>
                  </a:cubicBezTo>
                  <a:close/>
                  <a:moveTo>
                    <a:pt x="61913" y="255270"/>
                  </a:moveTo>
                  <a:cubicBezTo>
                    <a:pt x="61913" y="309563"/>
                    <a:pt x="84772" y="340995"/>
                    <a:pt x="123825" y="340995"/>
                  </a:cubicBezTo>
                  <a:cubicBezTo>
                    <a:pt x="147638" y="340995"/>
                    <a:pt x="167640" y="329565"/>
                    <a:pt x="187643" y="305753"/>
                  </a:cubicBezTo>
                  <a:lnTo>
                    <a:pt x="187643" y="207645"/>
                  </a:lnTo>
                  <a:cubicBezTo>
                    <a:pt x="169545" y="183833"/>
                    <a:pt x="149543" y="172402"/>
                    <a:pt x="123825" y="172402"/>
                  </a:cubicBezTo>
                  <a:cubicBezTo>
                    <a:pt x="82868" y="172402"/>
                    <a:pt x="61913" y="201930"/>
                    <a:pt x="61913" y="25527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57" name="Freihandform: Form 156">
              <a:extLst>
                <a:ext uri="{FF2B5EF4-FFF2-40B4-BE49-F238E27FC236}">
                  <a16:creationId xmlns:a16="http://schemas.microsoft.com/office/drawing/2014/main" id="{7D614E3F-8E38-48A8-A892-90F1BE5DFC41}"/>
                </a:ext>
              </a:extLst>
            </p:cNvPr>
            <p:cNvSpPr/>
            <p:nvPr/>
          </p:nvSpPr>
          <p:spPr>
            <a:xfrm>
              <a:off x="1978106" y="332795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3 h 279082"/>
                <a:gd name="connsiteX7" fmla="*/ 198120 w 242887"/>
                <a:gd name="connsiteY7" fmla="*/ 194310 h 279082"/>
                <a:gd name="connsiteX8" fmla="*/ 237172 w 242887"/>
                <a:gd name="connsiteY8" fmla="*/ 235268 h 279082"/>
                <a:gd name="connsiteX9" fmla="*/ 132397 w 242887"/>
                <a:gd name="connsiteY9" fmla="*/ 279083 h 279082"/>
                <a:gd name="connsiteX10" fmla="*/ 62865 w 242887"/>
                <a:gd name="connsiteY10" fmla="*/ 115253 h 279082"/>
                <a:gd name="connsiteX11" fmla="*/ 183832 w 242887"/>
                <a:gd name="connsiteY11" fmla="*/ 115253 h 279082"/>
                <a:gd name="connsiteX12" fmla="*/ 124777 w 242887"/>
                <a:gd name="connsiteY12" fmla="*/ 50482 h 279082"/>
                <a:gd name="connsiteX13" fmla="*/ 62865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3" y="264795"/>
                    <a:pt x="172402" y="279083"/>
                    <a:pt x="132397" y="279083"/>
                  </a:cubicBezTo>
                  <a:close/>
                  <a:moveTo>
                    <a:pt x="62865" y="115253"/>
                  </a:moveTo>
                  <a:lnTo>
                    <a:pt x="183832" y="115253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90488" y="50482"/>
                    <a:pt x="67627" y="74295"/>
                    <a:pt x="62865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58" name="Freihandform: Form 157">
              <a:extLst>
                <a:ext uri="{FF2B5EF4-FFF2-40B4-BE49-F238E27FC236}">
                  <a16:creationId xmlns:a16="http://schemas.microsoft.com/office/drawing/2014/main" id="{EB14B71E-9496-43D9-A4EC-B717F5048611}"/>
                </a:ext>
              </a:extLst>
            </p:cNvPr>
            <p:cNvSpPr/>
            <p:nvPr/>
          </p:nvSpPr>
          <p:spPr>
            <a:xfrm>
              <a:off x="2083566" y="332713"/>
              <a:ext cx="53852" cy="91758"/>
            </a:xfrm>
            <a:custGeom>
              <a:avLst/>
              <a:gdLst>
                <a:gd name="connsiteX0" fmla="*/ 160020 w 160020"/>
                <a:gd name="connsiteY0" fmla="*/ 5005 h 272657"/>
                <a:gd name="connsiteX1" fmla="*/ 150495 w 160020"/>
                <a:gd name="connsiteY1" fmla="*/ 68823 h 272657"/>
                <a:gd name="connsiteX2" fmla="*/ 116205 w 160020"/>
                <a:gd name="connsiteY2" fmla="*/ 60250 h 272657"/>
                <a:gd name="connsiteX3" fmla="*/ 61913 w 160020"/>
                <a:gd name="connsiteY3" fmla="*/ 135498 h 272657"/>
                <a:gd name="connsiteX4" fmla="*/ 61913 w 160020"/>
                <a:gd name="connsiteY4" fmla="*/ 272658 h 272657"/>
                <a:gd name="connsiteX5" fmla="*/ 0 w 160020"/>
                <a:gd name="connsiteY5" fmla="*/ 272658 h 272657"/>
                <a:gd name="connsiteX6" fmla="*/ 0 w 160020"/>
                <a:gd name="connsiteY6" fmla="*/ 5958 h 272657"/>
                <a:gd name="connsiteX7" fmla="*/ 60960 w 160020"/>
                <a:gd name="connsiteY7" fmla="*/ 5958 h 272657"/>
                <a:gd name="connsiteX8" fmla="*/ 60960 w 160020"/>
                <a:gd name="connsiteY8" fmla="*/ 40248 h 272657"/>
                <a:gd name="connsiteX9" fmla="*/ 61913 w 160020"/>
                <a:gd name="connsiteY9" fmla="*/ 40248 h 272657"/>
                <a:gd name="connsiteX10" fmla="*/ 131445 w 160020"/>
                <a:gd name="connsiteY10" fmla="*/ 243 h 272657"/>
                <a:gd name="connsiteX11" fmla="*/ 160020 w 160020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20" h="272657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59" name="Freihandform: Form 158">
              <a:extLst>
                <a:ext uri="{FF2B5EF4-FFF2-40B4-BE49-F238E27FC236}">
                  <a16:creationId xmlns:a16="http://schemas.microsoft.com/office/drawing/2014/main" id="{790BD971-8810-42D7-9C91-5E31E7DE2C4E}"/>
                </a:ext>
              </a:extLst>
            </p:cNvPr>
            <p:cNvSpPr/>
            <p:nvPr/>
          </p:nvSpPr>
          <p:spPr>
            <a:xfrm>
              <a:off x="2150561" y="359721"/>
              <a:ext cx="43915" cy="19874"/>
            </a:xfrm>
            <a:custGeom>
              <a:avLst/>
              <a:gdLst>
                <a:gd name="connsiteX0" fmla="*/ 130493 w 130492"/>
                <a:gd name="connsiteY0" fmla="*/ 59055 h 59055"/>
                <a:gd name="connsiteX1" fmla="*/ 0 w 130492"/>
                <a:gd name="connsiteY1" fmla="*/ 59055 h 59055"/>
                <a:gd name="connsiteX2" fmla="*/ 0 w 130492"/>
                <a:gd name="connsiteY2" fmla="*/ 0 h 59055"/>
                <a:gd name="connsiteX3" fmla="*/ 130493 w 130492"/>
                <a:gd name="connsiteY3" fmla="*/ 0 h 59055"/>
                <a:gd name="connsiteX4" fmla="*/ 130493 w 130492"/>
                <a:gd name="connsiteY4" fmla="*/ 59055 h 59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492" h="59055">
                  <a:moveTo>
                    <a:pt x="130493" y="59055"/>
                  </a:moveTo>
                  <a:lnTo>
                    <a:pt x="0" y="59055"/>
                  </a:lnTo>
                  <a:lnTo>
                    <a:pt x="0" y="0"/>
                  </a:lnTo>
                  <a:lnTo>
                    <a:pt x="130493" y="0"/>
                  </a:lnTo>
                  <a:lnTo>
                    <a:pt x="130493" y="5905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0" name="Freihandform: Form 159">
              <a:extLst>
                <a:ext uri="{FF2B5EF4-FFF2-40B4-BE49-F238E27FC236}">
                  <a16:creationId xmlns:a16="http://schemas.microsoft.com/office/drawing/2014/main" id="{32DC33CF-54F4-4299-82CD-B2375462167E}"/>
                </a:ext>
              </a:extLst>
            </p:cNvPr>
            <p:cNvSpPr/>
            <p:nvPr/>
          </p:nvSpPr>
          <p:spPr>
            <a:xfrm>
              <a:off x="2221081" y="300420"/>
              <a:ext cx="97126" cy="126295"/>
            </a:xfrm>
            <a:custGeom>
              <a:avLst/>
              <a:gdLst>
                <a:gd name="connsiteX0" fmla="*/ 288607 w 288607"/>
                <a:gd name="connsiteY0" fmla="*/ 222885 h 375284"/>
                <a:gd name="connsiteX1" fmla="*/ 143827 w 288607"/>
                <a:gd name="connsiteY1" fmla="*/ 375285 h 375284"/>
                <a:gd name="connsiteX2" fmla="*/ 0 w 288607"/>
                <a:gd name="connsiteY2" fmla="*/ 222885 h 375284"/>
                <a:gd name="connsiteX3" fmla="*/ 0 w 288607"/>
                <a:gd name="connsiteY3" fmla="*/ 0 h 375284"/>
                <a:gd name="connsiteX4" fmla="*/ 66675 w 288607"/>
                <a:gd name="connsiteY4" fmla="*/ 0 h 375284"/>
                <a:gd name="connsiteX5" fmla="*/ 66675 w 288607"/>
                <a:gd name="connsiteY5" fmla="*/ 219075 h 375284"/>
                <a:gd name="connsiteX6" fmla="*/ 144780 w 288607"/>
                <a:gd name="connsiteY6" fmla="*/ 312420 h 375284"/>
                <a:gd name="connsiteX7" fmla="*/ 220980 w 288607"/>
                <a:gd name="connsiteY7" fmla="*/ 219075 h 375284"/>
                <a:gd name="connsiteX8" fmla="*/ 220980 w 288607"/>
                <a:gd name="connsiteY8" fmla="*/ 0 h 375284"/>
                <a:gd name="connsiteX9" fmla="*/ 287655 w 288607"/>
                <a:gd name="connsiteY9" fmla="*/ 0 h 375284"/>
                <a:gd name="connsiteX10" fmla="*/ 287655 w 288607"/>
                <a:gd name="connsiteY10" fmla="*/ 222885 h 375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88607" h="375284">
                  <a:moveTo>
                    <a:pt x="288607" y="222885"/>
                  </a:moveTo>
                  <a:cubicBezTo>
                    <a:pt x="288607" y="311468"/>
                    <a:pt x="242888" y="375285"/>
                    <a:pt x="143827" y="375285"/>
                  </a:cubicBezTo>
                  <a:cubicBezTo>
                    <a:pt x="45720" y="375285"/>
                    <a:pt x="0" y="312420"/>
                    <a:pt x="0" y="222885"/>
                  </a:cubicBezTo>
                  <a:lnTo>
                    <a:pt x="0" y="0"/>
                  </a:lnTo>
                  <a:lnTo>
                    <a:pt x="66675" y="0"/>
                  </a:lnTo>
                  <a:lnTo>
                    <a:pt x="66675" y="219075"/>
                  </a:lnTo>
                  <a:cubicBezTo>
                    <a:pt x="66675" y="274320"/>
                    <a:pt x="90488" y="312420"/>
                    <a:pt x="144780" y="312420"/>
                  </a:cubicBezTo>
                  <a:cubicBezTo>
                    <a:pt x="199073" y="312420"/>
                    <a:pt x="220980" y="275272"/>
                    <a:pt x="220980" y="219075"/>
                  </a:cubicBezTo>
                  <a:lnTo>
                    <a:pt x="220980" y="0"/>
                  </a:lnTo>
                  <a:lnTo>
                    <a:pt x="287655" y="0"/>
                  </a:lnTo>
                  <a:lnTo>
                    <a:pt x="287655" y="22288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1" name="Freihandform: Form 160">
              <a:extLst>
                <a:ext uri="{FF2B5EF4-FFF2-40B4-BE49-F238E27FC236}">
                  <a16:creationId xmlns:a16="http://schemas.microsoft.com/office/drawing/2014/main" id="{28E7B4C3-0E3A-4A63-A15B-FBBF0A790C9D}"/>
                </a:ext>
              </a:extLst>
            </p:cNvPr>
            <p:cNvSpPr/>
            <p:nvPr/>
          </p:nvSpPr>
          <p:spPr>
            <a:xfrm>
              <a:off x="2346415" y="332795"/>
              <a:ext cx="76931" cy="91997"/>
            </a:xfrm>
            <a:custGeom>
              <a:avLst/>
              <a:gdLst>
                <a:gd name="connsiteX0" fmla="*/ 228600 w 228600"/>
                <a:gd name="connsiteY0" fmla="*/ 272415 h 273367"/>
                <a:gd name="connsiteX1" fmla="*/ 166688 w 228600"/>
                <a:gd name="connsiteY1" fmla="*/ 272415 h 273367"/>
                <a:gd name="connsiteX2" fmla="*/ 166688 w 228600"/>
                <a:gd name="connsiteY2" fmla="*/ 120015 h 273367"/>
                <a:gd name="connsiteX3" fmla="*/ 117158 w 228600"/>
                <a:gd name="connsiteY3" fmla="*/ 55245 h 273367"/>
                <a:gd name="connsiteX4" fmla="*/ 61913 w 228600"/>
                <a:gd name="connsiteY4" fmla="*/ 120015 h 273367"/>
                <a:gd name="connsiteX5" fmla="*/ 61913 w 228600"/>
                <a:gd name="connsiteY5" fmla="*/ 273368 h 273367"/>
                <a:gd name="connsiteX6" fmla="*/ 0 w 228600"/>
                <a:gd name="connsiteY6" fmla="*/ 273368 h 273367"/>
                <a:gd name="connsiteX7" fmla="*/ 0 w 228600"/>
                <a:gd name="connsiteY7" fmla="*/ 6668 h 273367"/>
                <a:gd name="connsiteX8" fmla="*/ 61913 w 228600"/>
                <a:gd name="connsiteY8" fmla="*/ 6668 h 273367"/>
                <a:gd name="connsiteX9" fmla="*/ 61913 w 228600"/>
                <a:gd name="connsiteY9" fmla="*/ 39053 h 273367"/>
                <a:gd name="connsiteX10" fmla="*/ 62865 w 228600"/>
                <a:gd name="connsiteY10" fmla="*/ 39053 h 273367"/>
                <a:gd name="connsiteX11" fmla="*/ 140970 w 228600"/>
                <a:gd name="connsiteY11" fmla="*/ 0 h 273367"/>
                <a:gd name="connsiteX12" fmla="*/ 228600 w 228600"/>
                <a:gd name="connsiteY12" fmla="*/ 107632 h 273367"/>
                <a:gd name="connsiteX13" fmla="*/ 228600 w 228600"/>
                <a:gd name="connsiteY13" fmla="*/ 272415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273367">
                  <a:moveTo>
                    <a:pt x="228600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8" y="55245"/>
                    <a:pt x="117158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8"/>
                  </a:lnTo>
                  <a:lnTo>
                    <a:pt x="0" y="273368"/>
                  </a:lnTo>
                  <a:lnTo>
                    <a:pt x="0" y="6668"/>
                  </a:lnTo>
                  <a:lnTo>
                    <a:pt x="61913" y="6668"/>
                  </a:lnTo>
                  <a:lnTo>
                    <a:pt x="61913" y="39053"/>
                  </a:lnTo>
                  <a:lnTo>
                    <a:pt x="62865" y="39053"/>
                  </a:lnTo>
                  <a:cubicBezTo>
                    <a:pt x="79058" y="15240"/>
                    <a:pt x="106680" y="0"/>
                    <a:pt x="140970" y="0"/>
                  </a:cubicBezTo>
                  <a:cubicBezTo>
                    <a:pt x="201930" y="0"/>
                    <a:pt x="228600" y="44768"/>
                    <a:pt x="228600" y="107632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2" name="Freihandform: Form 161">
              <a:extLst>
                <a:ext uri="{FF2B5EF4-FFF2-40B4-BE49-F238E27FC236}">
                  <a16:creationId xmlns:a16="http://schemas.microsoft.com/office/drawing/2014/main" id="{DE83242C-3DAB-4186-A2CF-ABC5CE556834}"/>
                </a:ext>
              </a:extLst>
            </p:cNvPr>
            <p:cNvSpPr/>
            <p:nvPr/>
          </p:nvSpPr>
          <p:spPr>
            <a:xfrm>
              <a:off x="2447067" y="294971"/>
              <a:ext cx="26605" cy="129501"/>
            </a:xfrm>
            <a:custGeom>
              <a:avLst/>
              <a:gdLst>
                <a:gd name="connsiteX0" fmla="*/ 79057 w 79057"/>
                <a:gd name="connsiteY0" fmla="*/ 38100 h 384810"/>
                <a:gd name="connsiteX1" fmla="*/ 39052 w 79057"/>
                <a:gd name="connsiteY1" fmla="*/ 76200 h 384810"/>
                <a:gd name="connsiteX2" fmla="*/ 0 w 79057"/>
                <a:gd name="connsiteY2" fmla="*/ 38100 h 384810"/>
                <a:gd name="connsiteX3" fmla="*/ 39052 w 79057"/>
                <a:gd name="connsiteY3" fmla="*/ 0 h 384810"/>
                <a:gd name="connsiteX4" fmla="*/ 79057 w 79057"/>
                <a:gd name="connsiteY4" fmla="*/ 38100 h 384810"/>
                <a:gd name="connsiteX5" fmla="*/ 70485 w 79057"/>
                <a:gd name="connsiteY5" fmla="*/ 384810 h 384810"/>
                <a:gd name="connsiteX6" fmla="*/ 8573 w 79057"/>
                <a:gd name="connsiteY6" fmla="*/ 384810 h 384810"/>
                <a:gd name="connsiteX7" fmla="*/ 8573 w 79057"/>
                <a:gd name="connsiteY7" fmla="*/ 118110 h 384810"/>
                <a:gd name="connsiteX8" fmla="*/ 70485 w 79057"/>
                <a:gd name="connsiteY8" fmla="*/ 118110 h 384810"/>
                <a:gd name="connsiteX9" fmla="*/ 70485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>
                  <a:moveTo>
                    <a:pt x="79057" y="38100"/>
                  </a:moveTo>
                  <a:cubicBezTo>
                    <a:pt x="79057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2" y="0"/>
                  </a:cubicBezTo>
                  <a:cubicBezTo>
                    <a:pt x="60960" y="0"/>
                    <a:pt x="79057" y="16193"/>
                    <a:pt x="79057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3" name="Freihandform: Form 162">
              <a:extLst>
                <a:ext uri="{FF2B5EF4-FFF2-40B4-BE49-F238E27FC236}">
                  <a16:creationId xmlns:a16="http://schemas.microsoft.com/office/drawing/2014/main" id="{CE94665A-1959-4E8D-8843-30D9AA88A120}"/>
                </a:ext>
              </a:extLst>
            </p:cNvPr>
            <p:cNvSpPr/>
            <p:nvPr/>
          </p:nvSpPr>
          <p:spPr>
            <a:xfrm>
              <a:off x="2488418" y="335039"/>
              <a:ext cx="87189" cy="89753"/>
            </a:xfrm>
            <a:custGeom>
              <a:avLst/>
              <a:gdLst>
                <a:gd name="connsiteX0" fmla="*/ 259080 w 259079"/>
                <a:gd name="connsiteY0" fmla="*/ 0 h 266700"/>
                <a:gd name="connsiteX1" fmla="*/ 161925 w 259079"/>
                <a:gd name="connsiteY1" fmla="*/ 266700 h 266700"/>
                <a:gd name="connsiteX2" fmla="*/ 97155 w 259079"/>
                <a:gd name="connsiteY2" fmla="*/ 266700 h 266700"/>
                <a:gd name="connsiteX3" fmla="*/ 0 w 259079"/>
                <a:gd name="connsiteY3" fmla="*/ 0 h 266700"/>
                <a:gd name="connsiteX4" fmla="*/ 68580 w 259079"/>
                <a:gd name="connsiteY4" fmla="*/ 0 h 266700"/>
                <a:gd name="connsiteX5" fmla="*/ 129540 w 259079"/>
                <a:gd name="connsiteY5" fmla="*/ 193358 h 266700"/>
                <a:gd name="connsiteX6" fmla="*/ 130492 w 259079"/>
                <a:gd name="connsiteY6" fmla="*/ 193358 h 266700"/>
                <a:gd name="connsiteX7" fmla="*/ 191452 w 259079"/>
                <a:gd name="connsiteY7" fmla="*/ 0 h 266700"/>
                <a:gd name="connsiteX8" fmla="*/ 259080 w 259079"/>
                <a:gd name="connsiteY8" fmla="*/ 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9079" h="266700">
                  <a:moveTo>
                    <a:pt x="259080" y="0"/>
                  </a:moveTo>
                  <a:lnTo>
                    <a:pt x="161925" y="266700"/>
                  </a:lnTo>
                  <a:lnTo>
                    <a:pt x="97155" y="266700"/>
                  </a:lnTo>
                  <a:lnTo>
                    <a:pt x="0" y="0"/>
                  </a:lnTo>
                  <a:lnTo>
                    <a:pt x="68580" y="0"/>
                  </a:lnTo>
                  <a:lnTo>
                    <a:pt x="129540" y="193358"/>
                  </a:lnTo>
                  <a:lnTo>
                    <a:pt x="130492" y="193358"/>
                  </a:lnTo>
                  <a:lnTo>
                    <a:pt x="191452" y="0"/>
                  </a:lnTo>
                  <a:lnTo>
                    <a:pt x="259080" y="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4" name="Freihandform: Form 163">
              <a:extLst>
                <a:ext uri="{FF2B5EF4-FFF2-40B4-BE49-F238E27FC236}">
                  <a16:creationId xmlns:a16="http://schemas.microsoft.com/office/drawing/2014/main" id="{6D37DE7E-42BD-43AE-AD54-7C9257288F34}"/>
                </a:ext>
              </a:extLst>
            </p:cNvPr>
            <p:cNvSpPr/>
            <p:nvPr/>
          </p:nvSpPr>
          <p:spPr>
            <a:xfrm>
              <a:off x="2585223" y="332795"/>
              <a:ext cx="81739" cy="93920"/>
            </a:xfrm>
            <a:custGeom>
              <a:avLst/>
              <a:gdLst>
                <a:gd name="connsiteX0" fmla="*/ 132398 w 242887"/>
                <a:gd name="connsiteY0" fmla="*/ 279083 h 279082"/>
                <a:gd name="connsiteX1" fmla="*/ 0 w 242887"/>
                <a:gd name="connsiteY1" fmla="*/ 139065 h 279082"/>
                <a:gd name="connsiteX2" fmla="*/ 124778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8 w 242887"/>
                <a:gd name="connsiteY6" fmla="*/ 225743 h 279082"/>
                <a:gd name="connsiteX7" fmla="*/ 198120 w 242887"/>
                <a:gd name="connsiteY7" fmla="*/ 194310 h 279082"/>
                <a:gd name="connsiteX8" fmla="*/ 237173 w 242887"/>
                <a:gd name="connsiteY8" fmla="*/ 235268 h 279082"/>
                <a:gd name="connsiteX9" fmla="*/ 132398 w 242887"/>
                <a:gd name="connsiteY9" fmla="*/ 279083 h 279082"/>
                <a:gd name="connsiteX10" fmla="*/ 62865 w 242887"/>
                <a:gd name="connsiteY10" fmla="*/ 115253 h 279082"/>
                <a:gd name="connsiteX11" fmla="*/ 183833 w 242887"/>
                <a:gd name="connsiteY11" fmla="*/ 115253 h 279082"/>
                <a:gd name="connsiteX12" fmla="*/ 124778 w 242887"/>
                <a:gd name="connsiteY12" fmla="*/ 50482 h 279082"/>
                <a:gd name="connsiteX13" fmla="*/ 62865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>
                  <a:moveTo>
                    <a:pt x="132398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3" y="0"/>
                    <a:pt x="124778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3" y="201930"/>
                    <a:pt x="94298" y="225743"/>
                    <a:pt x="132398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3" y="235268"/>
                  </a:lnTo>
                  <a:cubicBezTo>
                    <a:pt x="206693" y="264795"/>
                    <a:pt x="173355" y="279083"/>
                    <a:pt x="132398" y="279083"/>
                  </a:cubicBezTo>
                  <a:close/>
                  <a:moveTo>
                    <a:pt x="62865" y="115253"/>
                  </a:moveTo>
                  <a:lnTo>
                    <a:pt x="183833" y="115253"/>
                  </a:lnTo>
                  <a:cubicBezTo>
                    <a:pt x="180975" y="74295"/>
                    <a:pt x="160020" y="50482"/>
                    <a:pt x="124778" y="50482"/>
                  </a:cubicBezTo>
                  <a:cubicBezTo>
                    <a:pt x="90488" y="50482"/>
                    <a:pt x="68580" y="74295"/>
                    <a:pt x="62865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6" name="Freihandform: Form 165">
              <a:extLst>
                <a:ext uri="{FF2B5EF4-FFF2-40B4-BE49-F238E27FC236}">
                  <a16:creationId xmlns:a16="http://schemas.microsoft.com/office/drawing/2014/main" id="{EA89A64B-C979-45EC-B4F6-949EB2001B5D}"/>
                </a:ext>
              </a:extLst>
            </p:cNvPr>
            <p:cNvSpPr/>
            <p:nvPr/>
          </p:nvSpPr>
          <p:spPr>
            <a:xfrm>
              <a:off x="2690683" y="332713"/>
              <a:ext cx="53852" cy="91758"/>
            </a:xfrm>
            <a:custGeom>
              <a:avLst/>
              <a:gdLst>
                <a:gd name="connsiteX0" fmla="*/ 160020 w 160019"/>
                <a:gd name="connsiteY0" fmla="*/ 5005 h 272657"/>
                <a:gd name="connsiteX1" fmla="*/ 150495 w 160019"/>
                <a:gd name="connsiteY1" fmla="*/ 68823 h 272657"/>
                <a:gd name="connsiteX2" fmla="*/ 116205 w 160019"/>
                <a:gd name="connsiteY2" fmla="*/ 60250 h 272657"/>
                <a:gd name="connsiteX3" fmla="*/ 61913 w 160019"/>
                <a:gd name="connsiteY3" fmla="*/ 135498 h 272657"/>
                <a:gd name="connsiteX4" fmla="*/ 61913 w 160019"/>
                <a:gd name="connsiteY4" fmla="*/ 272658 h 272657"/>
                <a:gd name="connsiteX5" fmla="*/ 0 w 160019"/>
                <a:gd name="connsiteY5" fmla="*/ 272658 h 272657"/>
                <a:gd name="connsiteX6" fmla="*/ 0 w 160019"/>
                <a:gd name="connsiteY6" fmla="*/ 5958 h 272657"/>
                <a:gd name="connsiteX7" fmla="*/ 60960 w 160019"/>
                <a:gd name="connsiteY7" fmla="*/ 5958 h 272657"/>
                <a:gd name="connsiteX8" fmla="*/ 60960 w 160019"/>
                <a:gd name="connsiteY8" fmla="*/ 40248 h 272657"/>
                <a:gd name="connsiteX9" fmla="*/ 61913 w 160019"/>
                <a:gd name="connsiteY9" fmla="*/ 40248 h 272657"/>
                <a:gd name="connsiteX10" fmla="*/ 131445 w 160019"/>
                <a:gd name="connsiteY10" fmla="*/ 243 h 272657"/>
                <a:gd name="connsiteX11" fmla="*/ 160020 w 160019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19" h="272657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7" name="Freihandform: Form 166">
              <a:extLst>
                <a:ext uri="{FF2B5EF4-FFF2-40B4-BE49-F238E27FC236}">
                  <a16:creationId xmlns:a16="http://schemas.microsoft.com/office/drawing/2014/main" id="{D8F4E6F5-DCF7-4013-87A5-43A2566A3AD9}"/>
                </a:ext>
              </a:extLst>
            </p:cNvPr>
            <p:cNvSpPr/>
            <p:nvPr/>
          </p:nvSpPr>
          <p:spPr>
            <a:xfrm>
              <a:off x="2754472" y="332474"/>
              <a:ext cx="69238" cy="94240"/>
            </a:xfrm>
            <a:custGeom>
              <a:avLst/>
              <a:gdLst>
                <a:gd name="connsiteX0" fmla="*/ 29527 w 205739"/>
                <a:gd name="connsiteY0" fmla="*/ 198120 h 280034"/>
                <a:gd name="connsiteX1" fmla="*/ 104775 w 205739"/>
                <a:gd name="connsiteY1" fmla="*/ 227647 h 280034"/>
                <a:gd name="connsiteX2" fmla="*/ 143827 w 205739"/>
                <a:gd name="connsiteY2" fmla="*/ 200978 h 280034"/>
                <a:gd name="connsiteX3" fmla="*/ 10477 w 205739"/>
                <a:gd name="connsiteY3" fmla="*/ 82868 h 280034"/>
                <a:gd name="connsiteX4" fmla="*/ 111442 w 205739"/>
                <a:gd name="connsiteY4" fmla="*/ 0 h 280034"/>
                <a:gd name="connsiteX5" fmla="*/ 203835 w 205739"/>
                <a:gd name="connsiteY5" fmla="*/ 27622 h 280034"/>
                <a:gd name="connsiteX6" fmla="*/ 174307 w 205739"/>
                <a:gd name="connsiteY6" fmla="*/ 76200 h 280034"/>
                <a:gd name="connsiteX7" fmla="*/ 110490 w 205739"/>
                <a:gd name="connsiteY7" fmla="*/ 52387 h 280034"/>
                <a:gd name="connsiteX8" fmla="*/ 72390 w 205739"/>
                <a:gd name="connsiteY8" fmla="*/ 77153 h 280034"/>
                <a:gd name="connsiteX9" fmla="*/ 205740 w 205739"/>
                <a:gd name="connsiteY9" fmla="*/ 195262 h 280034"/>
                <a:gd name="connsiteX10" fmla="*/ 102870 w 205739"/>
                <a:gd name="connsiteY10" fmla="*/ 280035 h 280034"/>
                <a:gd name="connsiteX11" fmla="*/ 0 w 205739"/>
                <a:gd name="connsiteY11" fmla="*/ 247650 h 280034"/>
                <a:gd name="connsiteX12" fmla="*/ 29527 w 205739"/>
                <a:gd name="connsiteY12" fmla="*/ 198120 h 280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5739" h="280034">
                  <a:moveTo>
                    <a:pt x="29527" y="198120"/>
                  </a:moveTo>
                  <a:cubicBezTo>
                    <a:pt x="56197" y="218122"/>
                    <a:pt x="80963" y="227647"/>
                    <a:pt x="104775" y="227647"/>
                  </a:cubicBezTo>
                  <a:cubicBezTo>
                    <a:pt x="127635" y="227647"/>
                    <a:pt x="143827" y="217170"/>
                    <a:pt x="143827" y="200978"/>
                  </a:cubicBezTo>
                  <a:cubicBezTo>
                    <a:pt x="143827" y="155258"/>
                    <a:pt x="10477" y="171450"/>
                    <a:pt x="10477" y="82868"/>
                  </a:cubicBezTo>
                  <a:cubicBezTo>
                    <a:pt x="10477" y="33338"/>
                    <a:pt x="51435" y="0"/>
                    <a:pt x="111442" y="0"/>
                  </a:cubicBezTo>
                  <a:cubicBezTo>
                    <a:pt x="143827" y="0"/>
                    <a:pt x="175260" y="9525"/>
                    <a:pt x="203835" y="27622"/>
                  </a:cubicBezTo>
                  <a:lnTo>
                    <a:pt x="174307" y="76200"/>
                  </a:lnTo>
                  <a:cubicBezTo>
                    <a:pt x="151447" y="60960"/>
                    <a:pt x="130492" y="52387"/>
                    <a:pt x="110490" y="52387"/>
                  </a:cubicBezTo>
                  <a:cubicBezTo>
                    <a:pt x="87630" y="52387"/>
                    <a:pt x="72390" y="61912"/>
                    <a:pt x="72390" y="77153"/>
                  </a:cubicBezTo>
                  <a:cubicBezTo>
                    <a:pt x="72390" y="120968"/>
                    <a:pt x="205740" y="105728"/>
                    <a:pt x="205740" y="195262"/>
                  </a:cubicBezTo>
                  <a:cubicBezTo>
                    <a:pt x="205740" y="245745"/>
                    <a:pt x="164782" y="280035"/>
                    <a:pt x="102870" y="280035"/>
                  </a:cubicBezTo>
                  <a:cubicBezTo>
                    <a:pt x="67627" y="280035"/>
                    <a:pt x="31432" y="268605"/>
                    <a:pt x="0" y="247650"/>
                  </a:cubicBezTo>
                  <a:lnTo>
                    <a:pt x="29527" y="19812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9" name="Freihandform: Form 168">
              <a:extLst>
                <a:ext uri="{FF2B5EF4-FFF2-40B4-BE49-F238E27FC236}">
                  <a16:creationId xmlns:a16="http://schemas.microsoft.com/office/drawing/2014/main" id="{08B40D83-75AF-478E-9E62-44910A1F67F1}"/>
                </a:ext>
              </a:extLst>
            </p:cNvPr>
            <p:cNvSpPr/>
            <p:nvPr/>
          </p:nvSpPr>
          <p:spPr>
            <a:xfrm>
              <a:off x="2843264" y="294971"/>
              <a:ext cx="26605" cy="129501"/>
            </a:xfrm>
            <a:custGeom>
              <a:avLst/>
              <a:gdLst>
                <a:gd name="connsiteX0" fmla="*/ 79058 w 79057"/>
                <a:gd name="connsiteY0" fmla="*/ 38100 h 384810"/>
                <a:gd name="connsiteX1" fmla="*/ 39053 w 79057"/>
                <a:gd name="connsiteY1" fmla="*/ 76200 h 384810"/>
                <a:gd name="connsiteX2" fmla="*/ 0 w 79057"/>
                <a:gd name="connsiteY2" fmla="*/ 38100 h 384810"/>
                <a:gd name="connsiteX3" fmla="*/ 39053 w 79057"/>
                <a:gd name="connsiteY3" fmla="*/ 0 h 384810"/>
                <a:gd name="connsiteX4" fmla="*/ 79058 w 79057"/>
                <a:gd name="connsiteY4" fmla="*/ 38100 h 384810"/>
                <a:gd name="connsiteX5" fmla="*/ 70485 w 79057"/>
                <a:gd name="connsiteY5" fmla="*/ 384810 h 384810"/>
                <a:gd name="connsiteX6" fmla="*/ 8573 w 79057"/>
                <a:gd name="connsiteY6" fmla="*/ 384810 h 384810"/>
                <a:gd name="connsiteX7" fmla="*/ 8573 w 79057"/>
                <a:gd name="connsiteY7" fmla="*/ 118110 h 384810"/>
                <a:gd name="connsiteX8" fmla="*/ 70485 w 79057"/>
                <a:gd name="connsiteY8" fmla="*/ 118110 h 384810"/>
                <a:gd name="connsiteX9" fmla="*/ 70485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>
                  <a:moveTo>
                    <a:pt x="79058" y="38100"/>
                  </a:moveTo>
                  <a:cubicBezTo>
                    <a:pt x="79058" y="60007"/>
                    <a:pt x="60960" y="76200"/>
                    <a:pt x="39053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3" y="0"/>
                  </a:cubicBezTo>
                  <a:cubicBezTo>
                    <a:pt x="60960" y="0"/>
                    <a:pt x="79058" y="16193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0" name="Freihandform: Form 169">
              <a:extLst>
                <a:ext uri="{FF2B5EF4-FFF2-40B4-BE49-F238E27FC236}">
                  <a16:creationId xmlns:a16="http://schemas.microsoft.com/office/drawing/2014/main" id="{4450C88D-A2CC-4995-B198-B8121FB36D4E}"/>
                </a:ext>
              </a:extLst>
            </p:cNvPr>
            <p:cNvSpPr/>
            <p:nvPr/>
          </p:nvSpPr>
          <p:spPr>
            <a:xfrm>
              <a:off x="2884935" y="306189"/>
              <a:ext cx="55775" cy="120525"/>
            </a:xfrm>
            <a:custGeom>
              <a:avLst/>
              <a:gdLst>
                <a:gd name="connsiteX0" fmla="*/ 165735 w 165735"/>
                <a:gd name="connsiteY0" fmla="*/ 295275 h 358139"/>
                <a:gd name="connsiteX1" fmla="*/ 165735 w 165735"/>
                <a:gd name="connsiteY1" fmla="*/ 348615 h 358139"/>
                <a:gd name="connsiteX2" fmla="*/ 113348 w 165735"/>
                <a:gd name="connsiteY2" fmla="*/ 358140 h 358139"/>
                <a:gd name="connsiteX3" fmla="*/ 40958 w 165735"/>
                <a:gd name="connsiteY3" fmla="*/ 282892 h 358139"/>
                <a:gd name="connsiteX4" fmla="*/ 40958 w 165735"/>
                <a:gd name="connsiteY4" fmla="*/ 137160 h 358139"/>
                <a:gd name="connsiteX5" fmla="*/ 0 w 165735"/>
                <a:gd name="connsiteY5" fmla="*/ 137160 h 358139"/>
                <a:gd name="connsiteX6" fmla="*/ 0 w 165735"/>
                <a:gd name="connsiteY6" fmla="*/ 85725 h 358139"/>
                <a:gd name="connsiteX7" fmla="*/ 40005 w 165735"/>
                <a:gd name="connsiteY7" fmla="*/ 85725 h 358139"/>
                <a:gd name="connsiteX8" fmla="*/ 40005 w 165735"/>
                <a:gd name="connsiteY8" fmla="*/ 13335 h 358139"/>
                <a:gd name="connsiteX9" fmla="*/ 101918 w 165735"/>
                <a:gd name="connsiteY9" fmla="*/ 0 h 358139"/>
                <a:gd name="connsiteX10" fmla="*/ 101918 w 165735"/>
                <a:gd name="connsiteY10" fmla="*/ 86677 h 358139"/>
                <a:gd name="connsiteX11" fmla="*/ 165735 w 165735"/>
                <a:gd name="connsiteY11" fmla="*/ 86677 h 358139"/>
                <a:gd name="connsiteX12" fmla="*/ 165735 w 165735"/>
                <a:gd name="connsiteY12" fmla="*/ 138113 h 358139"/>
                <a:gd name="connsiteX13" fmla="*/ 101918 w 165735"/>
                <a:gd name="connsiteY13" fmla="*/ 138113 h 358139"/>
                <a:gd name="connsiteX14" fmla="*/ 101918 w 165735"/>
                <a:gd name="connsiteY14" fmla="*/ 269558 h 358139"/>
                <a:gd name="connsiteX15" fmla="*/ 130493 w 165735"/>
                <a:gd name="connsiteY15" fmla="*/ 304800 h 358139"/>
                <a:gd name="connsiteX16" fmla="*/ 165735 w 165735"/>
                <a:gd name="connsiteY16" fmla="*/ 295275 h 358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5" h="358139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8" y="358140"/>
                  </a:cubicBezTo>
                  <a:cubicBezTo>
                    <a:pt x="66675" y="358140"/>
                    <a:pt x="40958" y="331470"/>
                    <a:pt x="40958" y="282892"/>
                  </a:cubicBezTo>
                  <a:lnTo>
                    <a:pt x="40958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8" y="138113"/>
                  </a:lnTo>
                  <a:lnTo>
                    <a:pt x="101918" y="269558"/>
                  </a:lnTo>
                  <a:cubicBezTo>
                    <a:pt x="101918" y="294323"/>
                    <a:pt x="110490" y="304800"/>
                    <a:pt x="130493" y="304800"/>
                  </a:cubicBezTo>
                  <a:cubicBezTo>
                    <a:pt x="141923" y="303848"/>
                    <a:pt x="155258" y="300038"/>
                    <a:pt x="165735" y="29527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1" name="Freihandform: Form 170">
              <a:extLst>
                <a:ext uri="{FF2B5EF4-FFF2-40B4-BE49-F238E27FC236}">
                  <a16:creationId xmlns:a16="http://schemas.microsoft.com/office/drawing/2014/main" id="{170097FC-1C77-4FDF-AEC4-E77CD945C51D}"/>
                </a:ext>
              </a:extLst>
            </p:cNvPr>
            <p:cNvSpPr/>
            <p:nvPr/>
          </p:nvSpPr>
          <p:spPr>
            <a:xfrm>
              <a:off x="2957058" y="296573"/>
              <a:ext cx="75970" cy="130142"/>
            </a:xfrm>
            <a:custGeom>
              <a:avLst/>
              <a:gdLst>
                <a:gd name="connsiteX0" fmla="*/ 114300 w 225742"/>
                <a:gd name="connsiteY0" fmla="*/ 215265 h 386714"/>
                <a:gd name="connsiteX1" fmla="*/ 164783 w 225742"/>
                <a:gd name="connsiteY1" fmla="*/ 220980 h 386714"/>
                <a:gd name="connsiteX2" fmla="*/ 164783 w 225742"/>
                <a:gd name="connsiteY2" fmla="*/ 211455 h 386714"/>
                <a:gd name="connsiteX3" fmla="*/ 105728 w 225742"/>
                <a:gd name="connsiteY3" fmla="*/ 160020 h 386714"/>
                <a:gd name="connsiteX4" fmla="*/ 38100 w 225742"/>
                <a:gd name="connsiteY4" fmla="*/ 175260 h 386714"/>
                <a:gd name="connsiteX5" fmla="*/ 24765 w 225742"/>
                <a:gd name="connsiteY5" fmla="*/ 122873 h 386714"/>
                <a:gd name="connsiteX6" fmla="*/ 112395 w 225742"/>
                <a:gd name="connsiteY6" fmla="*/ 107632 h 386714"/>
                <a:gd name="connsiteX7" fmla="*/ 225743 w 225742"/>
                <a:gd name="connsiteY7" fmla="*/ 210502 h 386714"/>
                <a:gd name="connsiteX8" fmla="*/ 225743 w 225742"/>
                <a:gd name="connsiteY8" fmla="*/ 381000 h 386714"/>
                <a:gd name="connsiteX9" fmla="*/ 166688 w 225742"/>
                <a:gd name="connsiteY9" fmla="*/ 381000 h 386714"/>
                <a:gd name="connsiteX10" fmla="*/ 166688 w 225742"/>
                <a:gd name="connsiteY10" fmla="*/ 352425 h 386714"/>
                <a:gd name="connsiteX11" fmla="*/ 165735 w 225742"/>
                <a:gd name="connsiteY11" fmla="*/ 352425 h 386714"/>
                <a:gd name="connsiteX12" fmla="*/ 87630 w 225742"/>
                <a:gd name="connsiteY12" fmla="*/ 386715 h 386714"/>
                <a:gd name="connsiteX13" fmla="*/ 0 w 225742"/>
                <a:gd name="connsiteY13" fmla="*/ 301942 h 386714"/>
                <a:gd name="connsiteX14" fmla="*/ 114300 w 225742"/>
                <a:gd name="connsiteY14" fmla="*/ 215265 h 386714"/>
                <a:gd name="connsiteX15" fmla="*/ 63818 w 225742"/>
                <a:gd name="connsiteY15" fmla="*/ 72390 h 386714"/>
                <a:gd name="connsiteX16" fmla="*/ 26670 w 225742"/>
                <a:gd name="connsiteY16" fmla="*/ 36195 h 386714"/>
                <a:gd name="connsiteX17" fmla="*/ 63818 w 225742"/>
                <a:gd name="connsiteY17" fmla="*/ 0 h 386714"/>
                <a:gd name="connsiteX18" fmla="*/ 100965 w 225742"/>
                <a:gd name="connsiteY18" fmla="*/ 36195 h 386714"/>
                <a:gd name="connsiteX19" fmla="*/ 63818 w 225742"/>
                <a:gd name="connsiteY19" fmla="*/ 72390 h 386714"/>
                <a:gd name="connsiteX20" fmla="*/ 103823 w 225742"/>
                <a:gd name="connsiteY20" fmla="*/ 340042 h 386714"/>
                <a:gd name="connsiteX21" fmla="*/ 164783 w 225742"/>
                <a:gd name="connsiteY21" fmla="*/ 307658 h 386714"/>
                <a:gd name="connsiteX22" fmla="*/ 164783 w 225742"/>
                <a:gd name="connsiteY22" fmla="*/ 261938 h 386714"/>
                <a:gd name="connsiteX23" fmla="*/ 120968 w 225742"/>
                <a:gd name="connsiteY23" fmla="*/ 257175 h 386714"/>
                <a:gd name="connsiteX24" fmla="*/ 59055 w 225742"/>
                <a:gd name="connsiteY24" fmla="*/ 300990 h 386714"/>
                <a:gd name="connsiteX25" fmla="*/ 103823 w 225742"/>
                <a:gd name="connsiteY25" fmla="*/ 340042 h 386714"/>
                <a:gd name="connsiteX26" fmla="*/ 172403 w 225742"/>
                <a:gd name="connsiteY26" fmla="*/ 72390 h 386714"/>
                <a:gd name="connsiteX27" fmla="*/ 135255 w 225742"/>
                <a:gd name="connsiteY27" fmla="*/ 36195 h 386714"/>
                <a:gd name="connsiteX28" fmla="*/ 172403 w 225742"/>
                <a:gd name="connsiteY28" fmla="*/ 0 h 386714"/>
                <a:gd name="connsiteX29" fmla="*/ 209550 w 225742"/>
                <a:gd name="connsiteY29" fmla="*/ 36195 h 386714"/>
                <a:gd name="connsiteX30" fmla="*/ 172403 w 225742"/>
                <a:gd name="connsiteY30" fmla="*/ 72390 h 386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25742" h="386714">
                  <a:moveTo>
                    <a:pt x="114300" y="215265"/>
                  </a:moveTo>
                  <a:cubicBezTo>
                    <a:pt x="131445" y="215265"/>
                    <a:pt x="147638" y="216217"/>
                    <a:pt x="164783" y="220980"/>
                  </a:cubicBezTo>
                  <a:lnTo>
                    <a:pt x="164783" y="211455"/>
                  </a:lnTo>
                  <a:cubicBezTo>
                    <a:pt x="164783" y="177165"/>
                    <a:pt x="144780" y="160020"/>
                    <a:pt x="105728" y="160020"/>
                  </a:cubicBezTo>
                  <a:cubicBezTo>
                    <a:pt x="83820" y="160020"/>
                    <a:pt x="60008" y="164783"/>
                    <a:pt x="38100" y="175260"/>
                  </a:cubicBezTo>
                  <a:lnTo>
                    <a:pt x="24765" y="122873"/>
                  </a:lnTo>
                  <a:cubicBezTo>
                    <a:pt x="49530" y="113348"/>
                    <a:pt x="81915" y="107632"/>
                    <a:pt x="112395" y="107632"/>
                  </a:cubicBezTo>
                  <a:cubicBezTo>
                    <a:pt x="187643" y="107632"/>
                    <a:pt x="225743" y="142875"/>
                    <a:pt x="225743" y="210502"/>
                  </a:cubicBezTo>
                  <a:lnTo>
                    <a:pt x="225743" y="381000"/>
                  </a:lnTo>
                  <a:lnTo>
                    <a:pt x="166688" y="381000"/>
                  </a:lnTo>
                  <a:lnTo>
                    <a:pt x="166688" y="352425"/>
                  </a:lnTo>
                  <a:lnTo>
                    <a:pt x="165735" y="352425"/>
                  </a:lnTo>
                  <a:cubicBezTo>
                    <a:pt x="142875" y="376238"/>
                    <a:pt x="119063" y="386715"/>
                    <a:pt x="87630" y="386715"/>
                  </a:cubicBezTo>
                  <a:cubicBezTo>
                    <a:pt x="34290" y="386715"/>
                    <a:pt x="0" y="353378"/>
                    <a:pt x="0" y="301942"/>
                  </a:cubicBezTo>
                  <a:cubicBezTo>
                    <a:pt x="0" y="245745"/>
                    <a:pt x="40005" y="215265"/>
                    <a:pt x="114300" y="215265"/>
                  </a:cubicBezTo>
                  <a:close/>
                  <a:moveTo>
                    <a:pt x="63818" y="72390"/>
                  </a:moveTo>
                  <a:cubicBezTo>
                    <a:pt x="43815" y="72390"/>
                    <a:pt x="26670" y="55245"/>
                    <a:pt x="26670" y="36195"/>
                  </a:cubicBezTo>
                  <a:cubicBezTo>
                    <a:pt x="26670" y="17145"/>
                    <a:pt x="43815" y="0"/>
                    <a:pt x="63818" y="0"/>
                  </a:cubicBezTo>
                  <a:cubicBezTo>
                    <a:pt x="83820" y="0"/>
                    <a:pt x="100965" y="17145"/>
                    <a:pt x="100965" y="36195"/>
                  </a:cubicBezTo>
                  <a:cubicBezTo>
                    <a:pt x="100965" y="56198"/>
                    <a:pt x="83820" y="72390"/>
                    <a:pt x="63818" y="72390"/>
                  </a:cubicBezTo>
                  <a:close/>
                  <a:moveTo>
                    <a:pt x="103823" y="340042"/>
                  </a:moveTo>
                  <a:cubicBezTo>
                    <a:pt x="126683" y="340042"/>
                    <a:pt x="147638" y="328613"/>
                    <a:pt x="164783" y="307658"/>
                  </a:cubicBezTo>
                  <a:lnTo>
                    <a:pt x="164783" y="261938"/>
                  </a:lnTo>
                  <a:cubicBezTo>
                    <a:pt x="150495" y="258127"/>
                    <a:pt x="135255" y="257175"/>
                    <a:pt x="120968" y="257175"/>
                  </a:cubicBezTo>
                  <a:cubicBezTo>
                    <a:pt x="81915" y="257175"/>
                    <a:pt x="59055" y="272415"/>
                    <a:pt x="59055" y="300990"/>
                  </a:cubicBezTo>
                  <a:cubicBezTo>
                    <a:pt x="59055" y="324803"/>
                    <a:pt x="76200" y="340042"/>
                    <a:pt x="103823" y="340042"/>
                  </a:cubicBezTo>
                  <a:close/>
                  <a:moveTo>
                    <a:pt x="172403" y="72390"/>
                  </a:moveTo>
                  <a:cubicBezTo>
                    <a:pt x="152400" y="72390"/>
                    <a:pt x="135255" y="55245"/>
                    <a:pt x="135255" y="36195"/>
                  </a:cubicBezTo>
                  <a:cubicBezTo>
                    <a:pt x="135255" y="17145"/>
                    <a:pt x="152400" y="0"/>
                    <a:pt x="172403" y="0"/>
                  </a:cubicBezTo>
                  <a:cubicBezTo>
                    <a:pt x="192405" y="0"/>
                    <a:pt x="209550" y="17145"/>
                    <a:pt x="209550" y="36195"/>
                  </a:cubicBezTo>
                  <a:cubicBezTo>
                    <a:pt x="209550" y="56198"/>
                    <a:pt x="192405" y="72390"/>
                    <a:pt x="172403" y="7239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2" name="Freihandform: Form 171">
              <a:extLst>
                <a:ext uri="{FF2B5EF4-FFF2-40B4-BE49-F238E27FC236}">
                  <a16:creationId xmlns:a16="http://schemas.microsoft.com/office/drawing/2014/main" id="{D9C6AC2B-710E-4330-AC9D-A8316145CCED}"/>
                </a:ext>
              </a:extLst>
            </p:cNvPr>
            <p:cNvSpPr/>
            <p:nvPr/>
          </p:nvSpPr>
          <p:spPr>
            <a:xfrm>
              <a:off x="3049376" y="306189"/>
              <a:ext cx="55775" cy="120525"/>
            </a:xfrm>
            <a:custGeom>
              <a:avLst/>
              <a:gdLst>
                <a:gd name="connsiteX0" fmla="*/ 165735 w 165734"/>
                <a:gd name="connsiteY0" fmla="*/ 295275 h 358139"/>
                <a:gd name="connsiteX1" fmla="*/ 165735 w 165734"/>
                <a:gd name="connsiteY1" fmla="*/ 348615 h 358139"/>
                <a:gd name="connsiteX2" fmla="*/ 113347 w 165734"/>
                <a:gd name="connsiteY2" fmla="*/ 358140 h 358139"/>
                <a:gd name="connsiteX3" fmla="*/ 40957 w 165734"/>
                <a:gd name="connsiteY3" fmla="*/ 282892 h 358139"/>
                <a:gd name="connsiteX4" fmla="*/ 40957 w 165734"/>
                <a:gd name="connsiteY4" fmla="*/ 137160 h 358139"/>
                <a:gd name="connsiteX5" fmla="*/ 0 w 165734"/>
                <a:gd name="connsiteY5" fmla="*/ 137160 h 358139"/>
                <a:gd name="connsiteX6" fmla="*/ 0 w 165734"/>
                <a:gd name="connsiteY6" fmla="*/ 85725 h 358139"/>
                <a:gd name="connsiteX7" fmla="*/ 40005 w 165734"/>
                <a:gd name="connsiteY7" fmla="*/ 85725 h 358139"/>
                <a:gd name="connsiteX8" fmla="*/ 40005 w 165734"/>
                <a:gd name="connsiteY8" fmla="*/ 13335 h 358139"/>
                <a:gd name="connsiteX9" fmla="*/ 101917 w 165734"/>
                <a:gd name="connsiteY9" fmla="*/ 0 h 358139"/>
                <a:gd name="connsiteX10" fmla="*/ 101917 w 165734"/>
                <a:gd name="connsiteY10" fmla="*/ 86677 h 358139"/>
                <a:gd name="connsiteX11" fmla="*/ 165735 w 165734"/>
                <a:gd name="connsiteY11" fmla="*/ 86677 h 358139"/>
                <a:gd name="connsiteX12" fmla="*/ 165735 w 165734"/>
                <a:gd name="connsiteY12" fmla="*/ 138113 h 358139"/>
                <a:gd name="connsiteX13" fmla="*/ 101917 w 165734"/>
                <a:gd name="connsiteY13" fmla="*/ 138113 h 358139"/>
                <a:gd name="connsiteX14" fmla="*/ 101917 w 165734"/>
                <a:gd name="connsiteY14" fmla="*/ 269558 h 358139"/>
                <a:gd name="connsiteX15" fmla="*/ 130492 w 165734"/>
                <a:gd name="connsiteY15" fmla="*/ 304800 h 358139"/>
                <a:gd name="connsiteX16" fmla="*/ 165735 w 165734"/>
                <a:gd name="connsiteY16" fmla="*/ 295275 h 358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4" h="358139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7" y="331470"/>
                    <a:pt x="40957" y="282892"/>
                  </a:cubicBezTo>
                  <a:lnTo>
                    <a:pt x="40957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7" y="0"/>
                  </a:lnTo>
                  <a:lnTo>
                    <a:pt x="101917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7" y="138113"/>
                  </a:lnTo>
                  <a:lnTo>
                    <a:pt x="101917" y="269558"/>
                  </a:lnTo>
                  <a:cubicBezTo>
                    <a:pt x="101917" y="294323"/>
                    <a:pt x="110490" y="304800"/>
                    <a:pt x="130492" y="304800"/>
                  </a:cubicBezTo>
                  <a:cubicBezTo>
                    <a:pt x="142875" y="303848"/>
                    <a:pt x="155257" y="300038"/>
                    <a:pt x="165735" y="29527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3" name="Freihandform: Form 172">
              <a:extLst>
                <a:ext uri="{FF2B5EF4-FFF2-40B4-BE49-F238E27FC236}">
                  <a16:creationId xmlns:a16="http://schemas.microsoft.com/office/drawing/2014/main" id="{A44EACAA-23D2-4B0E-A7A5-160CBF43FAA6}"/>
                </a:ext>
              </a:extLst>
            </p:cNvPr>
            <p:cNvSpPr/>
            <p:nvPr/>
          </p:nvSpPr>
          <p:spPr>
            <a:xfrm>
              <a:off x="510639" y="494671"/>
              <a:ext cx="92638" cy="124051"/>
            </a:xfrm>
            <a:custGeom>
              <a:avLst/>
              <a:gdLst>
                <a:gd name="connsiteX0" fmla="*/ 275273 w 275272"/>
                <a:gd name="connsiteY0" fmla="*/ 60960 h 368617"/>
                <a:gd name="connsiteX1" fmla="*/ 170498 w 275272"/>
                <a:gd name="connsiteY1" fmla="*/ 60960 h 368617"/>
                <a:gd name="connsiteX2" fmla="*/ 170498 w 275272"/>
                <a:gd name="connsiteY2" fmla="*/ 368617 h 368617"/>
                <a:gd name="connsiteX3" fmla="*/ 104775 w 275272"/>
                <a:gd name="connsiteY3" fmla="*/ 368617 h 368617"/>
                <a:gd name="connsiteX4" fmla="*/ 104775 w 275272"/>
                <a:gd name="connsiteY4" fmla="*/ 60960 h 368617"/>
                <a:gd name="connsiteX5" fmla="*/ 0 w 275272"/>
                <a:gd name="connsiteY5" fmla="*/ 60960 h 368617"/>
                <a:gd name="connsiteX6" fmla="*/ 0 w 275272"/>
                <a:gd name="connsiteY6" fmla="*/ 0 h 368617"/>
                <a:gd name="connsiteX7" fmla="*/ 275273 w 275272"/>
                <a:gd name="connsiteY7" fmla="*/ 0 h 368617"/>
                <a:gd name="connsiteX8" fmla="*/ 275273 w 275272"/>
                <a:gd name="connsiteY8" fmla="*/ 60960 h 36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5272" h="368617">
                  <a:moveTo>
                    <a:pt x="275273" y="60960"/>
                  </a:moveTo>
                  <a:lnTo>
                    <a:pt x="170498" y="60960"/>
                  </a:lnTo>
                  <a:lnTo>
                    <a:pt x="170498" y="368617"/>
                  </a:lnTo>
                  <a:lnTo>
                    <a:pt x="104775" y="368617"/>
                  </a:lnTo>
                  <a:lnTo>
                    <a:pt x="104775" y="60960"/>
                  </a:lnTo>
                  <a:lnTo>
                    <a:pt x="0" y="60960"/>
                  </a:lnTo>
                  <a:lnTo>
                    <a:pt x="0" y="0"/>
                  </a:lnTo>
                  <a:lnTo>
                    <a:pt x="275273" y="0"/>
                  </a:lnTo>
                  <a:lnTo>
                    <a:pt x="275273" y="6096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4" name="Freihandform: Form 173">
              <a:extLst>
                <a:ext uri="{FF2B5EF4-FFF2-40B4-BE49-F238E27FC236}">
                  <a16:creationId xmlns:a16="http://schemas.microsoft.com/office/drawing/2014/main" id="{C1445E99-D980-4FC1-8219-60CB5C0DAA20}"/>
                </a:ext>
              </a:extLst>
            </p:cNvPr>
            <p:cNvSpPr/>
            <p:nvPr/>
          </p:nvSpPr>
          <p:spPr>
            <a:xfrm>
              <a:off x="603919" y="526726"/>
              <a:ext cx="81739" cy="93920"/>
            </a:xfrm>
            <a:custGeom>
              <a:avLst/>
              <a:gdLst>
                <a:gd name="connsiteX0" fmla="*/ 132398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3817 w 242887"/>
                <a:gd name="connsiteY5" fmla="*/ 160972 h 279082"/>
                <a:gd name="connsiteX6" fmla="*/ 133350 w 242887"/>
                <a:gd name="connsiteY6" fmla="*/ 225742 h 279082"/>
                <a:gd name="connsiteX7" fmla="*/ 199073 w 242887"/>
                <a:gd name="connsiteY7" fmla="*/ 194310 h 279082"/>
                <a:gd name="connsiteX8" fmla="*/ 238125 w 242887"/>
                <a:gd name="connsiteY8" fmla="*/ 235267 h 279082"/>
                <a:gd name="connsiteX9" fmla="*/ 132398 w 242887"/>
                <a:gd name="connsiteY9" fmla="*/ 279083 h 279082"/>
                <a:gd name="connsiteX10" fmla="*/ 62865 w 242887"/>
                <a:gd name="connsiteY10" fmla="*/ 115252 h 279082"/>
                <a:gd name="connsiteX11" fmla="*/ 183833 w 242887"/>
                <a:gd name="connsiteY11" fmla="*/ 115252 h 279082"/>
                <a:gd name="connsiteX12" fmla="*/ 124777 w 242887"/>
                <a:gd name="connsiteY12" fmla="*/ 50482 h 279082"/>
                <a:gd name="connsiteX13" fmla="*/ 62865 w 242887"/>
                <a:gd name="connsiteY13" fmla="*/ 115252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>
                  <a:moveTo>
                    <a:pt x="132398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3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7"/>
                    <a:pt x="241935" y="153352"/>
                    <a:pt x="241935" y="160972"/>
                  </a:cubicBezTo>
                  <a:lnTo>
                    <a:pt x="63817" y="160972"/>
                  </a:lnTo>
                  <a:cubicBezTo>
                    <a:pt x="70485" y="201930"/>
                    <a:pt x="95250" y="225742"/>
                    <a:pt x="133350" y="225742"/>
                  </a:cubicBezTo>
                  <a:cubicBezTo>
                    <a:pt x="158115" y="225742"/>
                    <a:pt x="178117" y="216217"/>
                    <a:pt x="199073" y="194310"/>
                  </a:cubicBezTo>
                  <a:lnTo>
                    <a:pt x="238125" y="235267"/>
                  </a:lnTo>
                  <a:cubicBezTo>
                    <a:pt x="206692" y="264795"/>
                    <a:pt x="172402" y="279083"/>
                    <a:pt x="132398" y="279083"/>
                  </a:cubicBezTo>
                  <a:close/>
                  <a:moveTo>
                    <a:pt x="62865" y="115252"/>
                  </a:moveTo>
                  <a:lnTo>
                    <a:pt x="183833" y="115252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89535" y="50482"/>
                    <a:pt x="67627" y="74295"/>
                    <a:pt x="62865" y="115252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5" name="Freihandform: Form 174">
              <a:extLst>
                <a:ext uri="{FF2B5EF4-FFF2-40B4-BE49-F238E27FC236}">
                  <a16:creationId xmlns:a16="http://schemas.microsoft.com/office/drawing/2014/main" id="{8F5B513C-3EB1-4F96-AE3F-FA2E5E55A045}"/>
                </a:ext>
              </a:extLst>
            </p:cNvPr>
            <p:cNvSpPr/>
            <p:nvPr/>
          </p:nvSpPr>
          <p:spPr>
            <a:xfrm>
              <a:off x="703929" y="526405"/>
              <a:ext cx="75649" cy="94241"/>
            </a:xfrm>
            <a:custGeom>
              <a:avLst/>
              <a:gdLst>
                <a:gd name="connsiteX0" fmla="*/ 222885 w 224790"/>
                <a:gd name="connsiteY0" fmla="*/ 237173 h 280035"/>
                <a:gd name="connsiteX1" fmla="*/ 127635 w 224790"/>
                <a:gd name="connsiteY1" fmla="*/ 280035 h 280035"/>
                <a:gd name="connsiteX2" fmla="*/ 0 w 224790"/>
                <a:gd name="connsiteY2" fmla="*/ 140970 h 280035"/>
                <a:gd name="connsiteX3" fmla="*/ 128588 w 224790"/>
                <a:gd name="connsiteY3" fmla="*/ 0 h 280035"/>
                <a:gd name="connsiteX4" fmla="*/ 224790 w 224790"/>
                <a:gd name="connsiteY4" fmla="*/ 45720 h 280035"/>
                <a:gd name="connsiteX5" fmla="*/ 181928 w 224790"/>
                <a:gd name="connsiteY5" fmla="*/ 86678 h 280035"/>
                <a:gd name="connsiteX6" fmla="*/ 128588 w 224790"/>
                <a:gd name="connsiteY6" fmla="*/ 57150 h 280035"/>
                <a:gd name="connsiteX7" fmla="*/ 62865 w 224790"/>
                <a:gd name="connsiteY7" fmla="*/ 140017 h 280035"/>
                <a:gd name="connsiteX8" fmla="*/ 128588 w 224790"/>
                <a:gd name="connsiteY8" fmla="*/ 222885 h 280035"/>
                <a:gd name="connsiteX9" fmla="*/ 183833 w 224790"/>
                <a:gd name="connsiteY9" fmla="*/ 193358 h 280035"/>
                <a:gd name="connsiteX10" fmla="*/ 222885 w 224790"/>
                <a:gd name="connsiteY10" fmla="*/ 237173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790" h="280035">
                  <a:moveTo>
                    <a:pt x="222885" y="237173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3" y="0"/>
                    <a:pt x="200978" y="15240"/>
                    <a:pt x="224790" y="45720"/>
                  </a:cubicBezTo>
                  <a:lnTo>
                    <a:pt x="181928" y="86678"/>
                  </a:lnTo>
                  <a:cubicBezTo>
                    <a:pt x="166688" y="66675"/>
                    <a:pt x="149543" y="57150"/>
                    <a:pt x="128588" y="57150"/>
                  </a:cubicBezTo>
                  <a:cubicBezTo>
                    <a:pt x="89535" y="57150"/>
                    <a:pt x="62865" y="89535"/>
                    <a:pt x="62865" y="140017"/>
                  </a:cubicBezTo>
                  <a:cubicBezTo>
                    <a:pt x="62865" y="189548"/>
                    <a:pt x="89535" y="222885"/>
                    <a:pt x="128588" y="222885"/>
                  </a:cubicBezTo>
                  <a:cubicBezTo>
                    <a:pt x="149543" y="222885"/>
                    <a:pt x="166688" y="213360"/>
                    <a:pt x="183833" y="193358"/>
                  </a:cubicBezTo>
                  <a:lnTo>
                    <a:pt x="222885" y="237173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6" name="Freihandform: Form 175">
              <a:extLst>
                <a:ext uri="{FF2B5EF4-FFF2-40B4-BE49-F238E27FC236}">
                  <a16:creationId xmlns:a16="http://schemas.microsoft.com/office/drawing/2014/main" id="{60BC311B-E1F4-4DE2-B87A-9DAD7B90EA03}"/>
                </a:ext>
              </a:extLst>
            </p:cNvPr>
            <p:cNvSpPr/>
            <p:nvPr/>
          </p:nvSpPr>
          <p:spPr>
            <a:xfrm>
              <a:off x="797850" y="487619"/>
              <a:ext cx="76931" cy="131103"/>
            </a:xfrm>
            <a:custGeom>
              <a:avLst/>
              <a:gdLst>
                <a:gd name="connsiteX0" fmla="*/ 228600 w 228600"/>
                <a:gd name="connsiteY0" fmla="*/ 388620 h 389572"/>
                <a:gd name="connsiteX1" fmla="*/ 166688 w 228600"/>
                <a:gd name="connsiteY1" fmla="*/ 388620 h 389572"/>
                <a:gd name="connsiteX2" fmla="*/ 166688 w 228600"/>
                <a:gd name="connsiteY2" fmla="*/ 236220 h 389572"/>
                <a:gd name="connsiteX3" fmla="*/ 117158 w 228600"/>
                <a:gd name="connsiteY3" fmla="*/ 171450 h 389572"/>
                <a:gd name="connsiteX4" fmla="*/ 61913 w 228600"/>
                <a:gd name="connsiteY4" fmla="*/ 236220 h 389572"/>
                <a:gd name="connsiteX5" fmla="*/ 61913 w 228600"/>
                <a:gd name="connsiteY5" fmla="*/ 389573 h 389572"/>
                <a:gd name="connsiteX6" fmla="*/ 0 w 228600"/>
                <a:gd name="connsiteY6" fmla="*/ 389573 h 389572"/>
                <a:gd name="connsiteX7" fmla="*/ 0 w 228600"/>
                <a:gd name="connsiteY7" fmla="*/ 15240 h 389572"/>
                <a:gd name="connsiteX8" fmla="*/ 61913 w 228600"/>
                <a:gd name="connsiteY8" fmla="*/ 0 h 389572"/>
                <a:gd name="connsiteX9" fmla="*/ 61913 w 228600"/>
                <a:gd name="connsiteY9" fmla="*/ 155258 h 389572"/>
                <a:gd name="connsiteX10" fmla="*/ 62865 w 228600"/>
                <a:gd name="connsiteY10" fmla="*/ 155258 h 389572"/>
                <a:gd name="connsiteX11" fmla="*/ 140970 w 228600"/>
                <a:gd name="connsiteY11" fmla="*/ 116205 h 389572"/>
                <a:gd name="connsiteX12" fmla="*/ 228600 w 228600"/>
                <a:gd name="connsiteY12" fmla="*/ 223838 h 389572"/>
                <a:gd name="connsiteX13" fmla="*/ 228600 w 228600"/>
                <a:gd name="connsiteY13" fmla="*/ 38862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389572">
                  <a:moveTo>
                    <a:pt x="228600" y="388620"/>
                  </a:moveTo>
                  <a:lnTo>
                    <a:pt x="166688" y="388620"/>
                  </a:lnTo>
                  <a:lnTo>
                    <a:pt x="166688" y="236220"/>
                  </a:lnTo>
                  <a:cubicBezTo>
                    <a:pt x="166688" y="197168"/>
                    <a:pt x="154305" y="171450"/>
                    <a:pt x="117158" y="171450"/>
                  </a:cubicBezTo>
                  <a:cubicBezTo>
                    <a:pt x="74295" y="171450"/>
                    <a:pt x="61913" y="205740"/>
                    <a:pt x="61913" y="236220"/>
                  </a:cubicBezTo>
                  <a:lnTo>
                    <a:pt x="61913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3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7" name="Freihandform: Form 176">
              <a:extLst>
                <a:ext uri="{FF2B5EF4-FFF2-40B4-BE49-F238E27FC236}">
                  <a16:creationId xmlns:a16="http://schemas.microsoft.com/office/drawing/2014/main" id="{6D220A37-F8FD-4C97-B886-3789AD45A1C3}"/>
                </a:ext>
              </a:extLst>
            </p:cNvPr>
            <p:cNvSpPr/>
            <p:nvPr/>
          </p:nvSpPr>
          <p:spPr>
            <a:xfrm>
              <a:off x="901707" y="526726"/>
              <a:ext cx="76931" cy="91997"/>
            </a:xfrm>
            <a:custGeom>
              <a:avLst/>
              <a:gdLst>
                <a:gd name="connsiteX0" fmla="*/ 228600 w 228600"/>
                <a:gd name="connsiteY0" fmla="*/ 272415 h 273367"/>
                <a:gd name="connsiteX1" fmla="*/ 166688 w 228600"/>
                <a:gd name="connsiteY1" fmla="*/ 272415 h 273367"/>
                <a:gd name="connsiteX2" fmla="*/ 166688 w 228600"/>
                <a:gd name="connsiteY2" fmla="*/ 120015 h 273367"/>
                <a:gd name="connsiteX3" fmla="*/ 117158 w 228600"/>
                <a:gd name="connsiteY3" fmla="*/ 55245 h 273367"/>
                <a:gd name="connsiteX4" fmla="*/ 61913 w 228600"/>
                <a:gd name="connsiteY4" fmla="*/ 120015 h 273367"/>
                <a:gd name="connsiteX5" fmla="*/ 61913 w 228600"/>
                <a:gd name="connsiteY5" fmla="*/ 273367 h 273367"/>
                <a:gd name="connsiteX6" fmla="*/ 0 w 228600"/>
                <a:gd name="connsiteY6" fmla="*/ 273367 h 273367"/>
                <a:gd name="connsiteX7" fmla="*/ 0 w 228600"/>
                <a:gd name="connsiteY7" fmla="*/ 6667 h 273367"/>
                <a:gd name="connsiteX8" fmla="*/ 61913 w 228600"/>
                <a:gd name="connsiteY8" fmla="*/ 6667 h 273367"/>
                <a:gd name="connsiteX9" fmla="*/ 61913 w 228600"/>
                <a:gd name="connsiteY9" fmla="*/ 39052 h 273367"/>
                <a:gd name="connsiteX10" fmla="*/ 62865 w 228600"/>
                <a:gd name="connsiteY10" fmla="*/ 39052 h 273367"/>
                <a:gd name="connsiteX11" fmla="*/ 140970 w 228600"/>
                <a:gd name="connsiteY11" fmla="*/ 0 h 273367"/>
                <a:gd name="connsiteX12" fmla="*/ 228600 w 228600"/>
                <a:gd name="connsiteY12" fmla="*/ 107633 h 273367"/>
                <a:gd name="connsiteX13" fmla="*/ 228600 w 228600"/>
                <a:gd name="connsiteY13" fmla="*/ 272415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273367">
                  <a:moveTo>
                    <a:pt x="228600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8" y="55245"/>
                    <a:pt x="117158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7"/>
                  </a:lnTo>
                  <a:lnTo>
                    <a:pt x="0" y="273367"/>
                  </a:lnTo>
                  <a:lnTo>
                    <a:pt x="0" y="6667"/>
                  </a:lnTo>
                  <a:lnTo>
                    <a:pt x="61913" y="6667"/>
                  </a:lnTo>
                  <a:lnTo>
                    <a:pt x="61913" y="39052"/>
                  </a:lnTo>
                  <a:lnTo>
                    <a:pt x="62865" y="39052"/>
                  </a:lnTo>
                  <a:cubicBezTo>
                    <a:pt x="78105" y="15240"/>
                    <a:pt x="106680" y="0"/>
                    <a:pt x="140970" y="0"/>
                  </a:cubicBezTo>
                  <a:cubicBezTo>
                    <a:pt x="201930" y="0"/>
                    <a:pt x="228600" y="44767"/>
                    <a:pt x="228600" y="107633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8" name="Freihandform: Form 177">
              <a:extLst>
                <a:ext uri="{FF2B5EF4-FFF2-40B4-BE49-F238E27FC236}">
                  <a16:creationId xmlns:a16="http://schemas.microsoft.com/office/drawing/2014/main" id="{7618119C-41E9-43BA-92E1-7139F37520B7}"/>
                </a:ext>
              </a:extLst>
            </p:cNvPr>
            <p:cNvSpPr/>
            <p:nvPr/>
          </p:nvSpPr>
          <p:spPr>
            <a:xfrm>
              <a:off x="1002359" y="488901"/>
              <a:ext cx="26605" cy="129501"/>
            </a:xfrm>
            <a:custGeom>
              <a:avLst/>
              <a:gdLst>
                <a:gd name="connsiteX0" fmla="*/ 79058 w 79057"/>
                <a:gd name="connsiteY0" fmla="*/ 38100 h 384809"/>
                <a:gd name="connsiteX1" fmla="*/ 39052 w 79057"/>
                <a:gd name="connsiteY1" fmla="*/ 76200 h 384809"/>
                <a:gd name="connsiteX2" fmla="*/ 0 w 79057"/>
                <a:gd name="connsiteY2" fmla="*/ 38100 h 384809"/>
                <a:gd name="connsiteX3" fmla="*/ 39052 w 79057"/>
                <a:gd name="connsiteY3" fmla="*/ 0 h 384809"/>
                <a:gd name="connsiteX4" fmla="*/ 79058 w 79057"/>
                <a:gd name="connsiteY4" fmla="*/ 38100 h 384809"/>
                <a:gd name="connsiteX5" fmla="*/ 70485 w 79057"/>
                <a:gd name="connsiteY5" fmla="*/ 384810 h 384809"/>
                <a:gd name="connsiteX6" fmla="*/ 8572 w 79057"/>
                <a:gd name="connsiteY6" fmla="*/ 384810 h 384809"/>
                <a:gd name="connsiteX7" fmla="*/ 8572 w 79057"/>
                <a:gd name="connsiteY7" fmla="*/ 118110 h 384809"/>
                <a:gd name="connsiteX8" fmla="*/ 70485 w 79057"/>
                <a:gd name="connsiteY8" fmla="*/ 118110 h 384809"/>
                <a:gd name="connsiteX9" fmla="*/ 70485 w 79057"/>
                <a:gd name="connsiteY9" fmla="*/ 384810 h 38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09">
                  <a:moveTo>
                    <a:pt x="79058" y="38100"/>
                  </a:moveTo>
                  <a:cubicBezTo>
                    <a:pt x="79058" y="60008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2"/>
                    <a:pt x="18097" y="0"/>
                    <a:pt x="39052" y="0"/>
                  </a:cubicBezTo>
                  <a:cubicBezTo>
                    <a:pt x="60960" y="0"/>
                    <a:pt x="79058" y="16192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2" y="384810"/>
                  </a:lnTo>
                  <a:lnTo>
                    <a:pt x="8572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9" name="Freihandform: Form 178">
              <a:extLst>
                <a:ext uri="{FF2B5EF4-FFF2-40B4-BE49-F238E27FC236}">
                  <a16:creationId xmlns:a16="http://schemas.microsoft.com/office/drawing/2014/main" id="{A5F874B1-F5C4-402C-9749-2AB3C2EAFCFC}"/>
                </a:ext>
              </a:extLst>
            </p:cNvPr>
            <p:cNvSpPr/>
            <p:nvPr/>
          </p:nvSpPr>
          <p:spPr>
            <a:xfrm>
              <a:off x="1045312" y="526405"/>
              <a:ext cx="69238" cy="94241"/>
            </a:xfrm>
            <a:custGeom>
              <a:avLst/>
              <a:gdLst>
                <a:gd name="connsiteX0" fmla="*/ 29528 w 205740"/>
                <a:gd name="connsiteY0" fmla="*/ 198120 h 280035"/>
                <a:gd name="connsiteX1" fmla="*/ 104775 w 205740"/>
                <a:gd name="connsiteY1" fmla="*/ 227648 h 280035"/>
                <a:gd name="connsiteX2" fmla="*/ 143828 w 205740"/>
                <a:gd name="connsiteY2" fmla="*/ 200978 h 280035"/>
                <a:gd name="connsiteX3" fmla="*/ 10478 w 205740"/>
                <a:gd name="connsiteY3" fmla="*/ 82868 h 280035"/>
                <a:gd name="connsiteX4" fmla="*/ 111442 w 205740"/>
                <a:gd name="connsiteY4" fmla="*/ 0 h 280035"/>
                <a:gd name="connsiteX5" fmla="*/ 203835 w 205740"/>
                <a:gd name="connsiteY5" fmla="*/ 27623 h 280035"/>
                <a:gd name="connsiteX6" fmla="*/ 174308 w 205740"/>
                <a:gd name="connsiteY6" fmla="*/ 76200 h 280035"/>
                <a:gd name="connsiteX7" fmla="*/ 110490 w 205740"/>
                <a:gd name="connsiteY7" fmla="*/ 52388 h 280035"/>
                <a:gd name="connsiteX8" fmla="*/ 72390 w 205740"/>
                <a:gd name="connsiteY8" fmla="*/ 77153 h 280035"/>
                <a:gd name="connsiteX9" fmla="*/ 205740 w 205740"/>
                <a:gd name="connsiteY9" fmla="*/ 195263 h 280035"/>
                <a:gd name="connsiteX10" fmla="*/ 102870 w 205740"/>
                <a:gd name="connsiteY10" fmla="*/ 280035 h 280035"/>
                <a:gd name="connsiteX11" fmla="*/ 0 w 205740"/>
                <a:gd name="connsiteY11" fmla="*/ 247650 h 280035"/>
                <a:gd name="connsiteX12" fmla="*/ 29528 w 205740"/>
                <a:gd name="connsiteY12" fmla="*/ 198120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5740" h="280035">
                  <a:moveTo>
                    <a:pt x="29528" y="198120"/>
                  </a:moveTo>
                  <a:cubicBezTo>
                    <a:pt x="55245" y="218123"/>
                    <a:pt x="80963" y="227648"/>
                    <a:pt x="104775" y="227648"/>
                  </a:cubicBezTo>
                  <a:cubicBezTo>
                    <a:pt x="127635" y="227648"/>
                    <a:pt x="143828" y="217170"/>
                    <a:pt x="143828" y="200978"/>
                  </a:cubicBezTo>
                  <a:cubicBezTo>
                    <a:pt x="143828" y="155258"/>
                    <a:pt x="10478" y="171450"/>
                    <a:pt x="10478" y="82868"/>
                  </a:cubicBezTo>
                  <a:cubicBezTo>
                    <a:pt x="10478" y="33338"/>
                    <a:pt x="51435" y="0"/>
                    <a:pt x="111442" y="0"/>
                  </a:cubicBezTo>
                  <a:cubicBezTo>
                    <a:pt x="143828" y="0"/>
                    <a:pt x="175260" y="9525"/>
                    <a:pt x="203835" y="27623"/>
                  </a:cubicBezTo>
                  <a:lnTo>
                    <a:pt x="174308" y="76200"/>
                  </a:lnTo>
                  <a:cubicBezTo>
                    <a:pt x="151448" y="60960"/>
                    <a:pt x="130492" y="52388"/>
                    <a:pt x="110490" y="52388"/>
                  </a:cubicBezTo>
                  <a:cubicBezTo>
                    <a:pt x="87630" y="52388"/>
                    <a:pt x="72390" y="61913"/>
                    <a:pt x="72390" y="77153"/>
                  </a:cubicBezTo>
                  <a:cubicBezTo>
                    <a:pt x="72390" y="120967"/>
                    <a:pt x="205740" y="105728"/>
                    <a:pt x="205740" y="195263"/>
                  </a:cubicBezTo>
                  <a:cubicBezTo>
                    <a:pt x="205740" y="245745"/>
                    <a:pt x="164783" y="280035"/>
                    <a:pt x="102870" y="280035"/>
                  </a:cubicBezTo>
                  <a:cubicBezTo>
                    <a:pt x="67628" y="280035"/>
                    <a:pt x="31433" y="268605"/>
                    <a:pt x="0" y="247650"/>
                  </a:cubicBezTo>
                  <a:lnTo>
                    <a:pt x="29528" y="1981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0" name="Freihandform: Form 179">
              <a:extLst>
                <a:ext uri="{FF2B5EF4-FFF2-40B4-BE49-F238E27FC236}">
                  <a16:creationId xmlns:a16="http://schemas.microsoft.com/office/drawing/2014/main" id="{169F6428-4F5D-4675-B468-7AAA6EA2A8D9}"/>
                </a:ext>
              </a:extLst>
            </p:cNvPr>
            <p:cNvSpPr/>
            <p:nvPr/>
          </p:nvSpPr>
          <p:spPr>
            <a:xfrm>
              <a:off x="1131540" y="526405"/>
              <a:ext cx="75649" cy="94241"/>
            </a:xfrm>
            <a:custGeom>
              <a:avLst/>
              <a:gdLst>
                <a:gd name="connsiteX0" fmla="*/ 222885 w 224790"/>
                <a:gd name="connsiteY0" fmla="*/ 237173 h 280035"/>
                <a:gd name="connsiteX1" fmla="*/ 127635 w 224790"/>
                <a:gd name="connsiteY1" fmla="*/ 280035 h 280035"/>
                <a:gd name="connsiteX2" fmla="*/ 0 w 224790"/>
                <a:gd name="connsiteY2" fmla="*/ 140970 h 280035"/>
                <a:gd name="connsiteX3" fmla="*/ 128588 w 224790"/>
                <a:gd name="connsiteY3" fmla="*/ 0 h 280035"/>
                <a:gd name="connsiteX4" fmla="*/ 224790 w 224790"/>
                <a:gd name="connsiteY4" fmla="*/ 45720 h 280035"/>
                <a:gd name="connsiteX5" fmla="*/ 181928 w 224790"/>
                <a:gd name="connsiteY5" fmla="*/ 86678 h 280035"/>
                <a:gd name="connsiteX6" fmla="*/ 128588 w 224790"/>
                <a:gd name="connsiteY6" fmla="*/ 57150 h 280035"/>
                <a:gd name="connsiteX7" fmla="*/ 62865 w 224790"/>
                <a:gd name="connsiteY7" fmla="*/ 140017 h 280035"/>
                <a:gd name="connsiteX8" fmla="*/ 128588 w 224790"/>
                <a:gd name="connsiteY8" fmla="*/ 222885 h 280035"/>
                <a:gd name="connsiteX9" fmla="*/ 183832 w 224790"/>
                <a:gd name="connsiteY9" fmla="*/ 193358 h 280035"/>
                <a:gd name="connsiteX10" fmla="*/ 222885 w 224790"/>
                <a:gd name="connsiteY10" fmla="*/ 237173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790" h="280035">
                  <a:moveTo>
                    <a:pt x="222885" y="237173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2" y="0"/>
                    <a:pt x="200978" y="15240"/>
                    <a:pt x="224790" y="45720"/>
                  </a:cubicBezTo>
                  <a:lnTo>
                    <a:pt x="181928" y="86678"/>
                  </a:lnTo>
                  <a:cubicBezTo>
                    <a:pt x="165735" y="66675"/>
                    <a:pt x="149542" y="57150"/>
                    <a:pt x="128588" y="57150"/>
                  </a:cubicBezTo>
                  <a:cubicBezTo>
                    <a:pt x="89535" y="57150"/>
                    <a:pt x="62865" y="89535"/>
                    <a:pt x="62865" y="140017"/>
                  </a:cubicBezTo>
                  <a:cubicBezTo>
                    <a:pt x="62865" y="189548"/>
                    <a:pt x="89535" y="222885"/>
                    <a:pt x="128588" y="222885"/>
                  </a:cubicBezTo>
                  <a:cubicBezTo>
                    <a:pt x="149542" y="222885"/>
                    <a:pt x="166688" y="213360"/>
                    <a:pt x="183832" y="193358"/>
                  </a:cubicBezTo>
                  <a:lnTo>
                    <a:pt x="222885" y="237173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1" name="Freihandform: Form 180">
              <a:extLst>
                <a:ext uri="{FF2B5EF4-FFF2-40B4-BE49-F238E27FC236}">
                  <a16:creationId xmlns:a16="http://schemas.microsoft.com/office/drawing/2014/main" id="{6ECA4213-C333-492A-8271-46DBC688C852}"/>
                </a:ext>
              </a:extLst>
            </p:cNvPr>
            <p:cNvSpPr/>
            <p:nvPr/>
          </p:nvSpPr>
          <p:spPr>
            <a:xfrm>
              <a:off x="1225460" y="487619"/>
              <a:ext cx="76931" cy="131103"/>
            </a:xfrm>
            <a:custGeom>
              <a:avLst/>
              <a:gdLst>
                <a:gd name="connsiteX0" fmla="*/ 228600 w 228600"/>
                <a:gd name="connsiteY0" fmla="*/ 388620 h 389572"/>
                <a:gd name="connsiteX1" fmla="*/ 166688 w 228600"/>
                <a:gd name="connsiteY1" fmla="*/ 388620 h 389572"/>
                <a:gd name="connsiteX2" fmla="*/ 166688 w 228600"/>
                <a:gd name="connsiteY2" fmla="*/ 236220 h 389572"/>
                <a:gd name="connsiteX3" fmla="*/ 117158 w 228600"/>
                <a:gd name="connsiteY3" fmla="*/ 171450 h 389572"/>
                <a:gd name="connsiteX4" fmla="*/ 61913 w 228600"/>
                <a:gd name="connsiteY4" fmla="*/ 236220 h 389572"/>
                <a:gd name="connsiteX5" fmla="*/ 61913 w 228600"/>
                <a:gd name="connsiteY5" fmla="*/ 389573 h 389572"/>
                <a:gd name="connsiteX6" fmla="*/ 0 w 228600"/>
                <a:gd name="connsiteY6" fmla="*/ 389573 h 389572"/>
                <a:gd name="connsiteX7" fmla="*/ 0 w 228600"/>
                <a:gd name="connsiteY7" fmla="*/ 15240 h 389572"/>
                <a:gd name="connsiteX8" fmla="*/ 61913 w 228600"/>
                <a:gd name="connsiteY8" fmla="*/ 0 h 389572"/>
                <a:gd name="connsiteX9" fmla="*/ 61913 w 228600"/>
                <a:gd name="connsiteY9" fmla="*/ 155258 h 389572"/>
                <a:gd name="connsiteX10" fmla="*/ 62865 w 228600"/>
                <a:gd name="connsiteY10" fmla="*/ 155258 h 389572"/>
                <a:gd name="connsiteX11" fmla="*/ 140970 w 228600"/>
                <a:gd name="connsiteY11" fmla="*/ 116205 h 389572"/>
                <a:gd name="connsiteX12" fmla="*/ 228600 w 228600"/>
                <a:gd name="connsiteY12" fmla="*/ 223838 h 389572"/>
                <a:gd name="connsiteX13" fmla="*/ 228600 w 228600"/>
                <a:gd name="connsiteY13" fmla="*/ 38862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389572">
                  <a:moveTo>
                    <a:pt x="228600" y="388620"/>
                  </a:moveTo>
                  <a:lnTo>
                    <a:pt x="166688" y="388620"/>
                  </a:lnTo>
                  <a:lnTo>
                    <a:pt x="166688" y="236220"/>
                  </a:lnTo>
                  <a:cubicBezTo>
                    <a:pt x="166688" y="197168"/>
                    <a:pt x="154305" y="171450"/>
                    <a:pt x="117158" y="171450"/>
                  </a:cubicBezTo>
                  <a:cubicBezTo>
                    <a:pt x="74295" y="171450"/>
                    <a:pt x="61913" y="205740"/>
                    <a:pt x="61913" y="236220"/>
                  </a:cubicBezTo>
                  <a:lnTo>
                    <a:pt x="61913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3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2" name="Freihandform: Form 181">
              <a:extLst>
                <a:ext uri="{FF2B5EF4-FFF2-40B4-BE49-F238E27FC236}">
                  <a16:creationId xmlns:a16="http://schemas.microsoft.com/office/drawing/2014/main" id="{CA31CA87-30A7-4449-9783-8DC969F2EACE}"/>
                </a:ext>
              </a:extLst>
            </p:cNvPr>
            <p:cNvSpPr/>
            <p:nvPr/>
          </p:nvSpPr>
          <p:spPr>
            <a:xfrm>
              <a:off x="1324189" y="526726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2 h 279082"/>
                <a:gd name="connsiteX7" fmla="*/ 198120 w 242887"/>
                <a:gd name="connsiteY7" fmla="*/ 194310 h 279082"/>
                <a:gd name="connsiteX8" fmla="*/ 237172 w 242887"/>
                <a:gd name="connsiteY8" fmla="*/ 235267 h 279082"/>
                <a:gd name="connsiteX9" fmla="*/ 132397 w 242887"/>
                <a:gd name="connsiteY9" fmla="*/ 279083 h 279082"/>
                <a:gd name="connsiteX10" fmla="*/ 62865 w 242887"/>
                <a:gd name="connsiteY10" fmla="*/ 115252 h 279082"/>
                <a:gd name="connsiteX11" fmla="*/ 183832 w 242887"/>
                <a:gd name="connsiteY11" fmla="*/ 115252 h 279082"/>
                <a:gd name="connsiteX12" fmla="*/ 124777 w 242887"/>
                <a:gd name="connsiteY12" fmla="*/ 50482 h 279082"/>
                <a:gd name="connsiteX13" fmla="*/ 62865 w 242887"/>
                <a:gd name="connsiteY13" fmla="*/ 115252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7"/>
                    <a:pt x="241935" y="153352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2"/>
                    <a:pt x="132397" y="225742"/>
                  </a:cubicBezTo>
                  <a:cubicBezTo>
                    <a:pt x="157163" y="225742"/>
                    <a:pt x="177165" y="216217"/>
                    <a:pt x="198120" y="194310"/>
                  </a:cubicBezTo>
                  <a:lnTo>
                    <a:pt x="237172" y="235267"/>
                  </a:lnTo>
                  <a:cubicBezTo>
                    <a:pt x="206692" y="264795"/>
                    <a:pt x="172402" y="279083"/>
                    <a:pt x="132397" y="279083"/>
                  </a:cubicBezTo>
                  <a:close/>
                  <a:moveTo>
                    <a:pt x="62865" y="115252"/>
                  </a:moveTo>
                  <a:lnTo>
                    <a:pt x="183832" y="115252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89535" y="50482"/>
                    <a:pt x="67627" y="74295"/>
                    <a:pt x="62865" y="115252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3" name="Freihandform: Form 182">
              <a:extLst>
                <a:ext uri="{FF2B5EF4-FFF2-40B4-BE49-F238E27FC236}">
                  <a16:creationId xmlns:a16="http://schemas.microsoft.com/office/drawing/2014/main" id="{7C37FD0D-D89F-431F-9478-9D2638DB850F}"/>
                </a:ext>
              </a:extLst>
            </p:cNvPr>
            <p:cNvSpPr/>
            <p:nvPr/>
          </p:nvSpPr>
          <p:spPr>
            <a:xfrm>
              <a:off x="1482539" y="494671"/>
              <a:ext cx="77893" cy="124051"/>
            </a:xfrm>
            <a:custGeom>
              <a:avLst/>
              <a:gdLst>
                <a:gd name="connsiteX0" fmla="*/ 231457 w 231457"/>
                <a:gd name="connsiteY0" fmla="*/ 60007 h 368617"/>
                <a:gd name="connsiteX1" fmla="*/ 65722 w 231457"/>
                <a:gd name="connsiteY1" fmla="*/ 60007 h 368617"/>
                <a:gd name="connsiteX2" fmla="*/ 65722 w 231457"/>
                <a:gd name="connsiteY2" fmla="*/ 151447 h 368617"/>
                <a:gd name="connsiteX3" fmla="*/ 189547 w 231457"/>
                <a:gd name="connsiteY3" fmla="*/ 151447 h 368617"/>
                <a:gd name="connsiteX4" fmla="*/ 189547 w 231457"/>
                <a:gd name="connsiteY4" fmla="*/ 211455 h 368617"/>
                <a:gd name="connsiteX5" fmla="*/ 65722 w 231457"/>
                <a:gd name="connsiteY5" fmla="*/ 211455 h 368617"/>
                <a:gd name="connsiteX6" fmla="*/ 65722 w 231457"/>
                <a:gd name="connsiteY6" fmla="*/ 368617 h 368617"/>
                <a:gd name="connsiteX7" fmla="*/ 0 w 231457"/>
                <a:gd name="connsiteY7" fmla="*/ 368617 h 368617"/>
                <a:gd name="connsiteX8" fmla="*/ 0 w 231457"/>
                <a:gd name="connsiteY8" fmla="*/ 0 h 368617"/>
                <a:gd name="connsiteX9" fmla="*/ 231457 w 231457"/>
                <a:gd name="connsiteY9" fmla="*/ 0 h 368617"/>
                <a:gd name="connsiteX10" fmla="*/ 231457 w 231457"/>
                <a:gd name="connsiteY10" fmla="*/ 60007 h 36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1457" h="368617">
                  <a:moveTo>
                    <a:pt x="231457" y="60007"/>
                  </a:moveTo>
                  <a:lnTo>
                    <a:pt x="65722" y="60007"/>
                  </a:lnTo>
                  <a:lnTo>
                    <a:pt x="65722" y="151447"/>
                  </a:lnTo>
                  <a:lnTo>
                    <a:pt x="189547" y="151447"/>
                  </a:lnTo>
                  <a:lnTo>
                    <a:pt x="189547" y="211455"/>
                  </a:lnTo>
                  <a:lnTo>
                    <a:pt x="65722" y="211455"/>
                  </a:lnTo>
                  <a:lnTo>
                    <a:pt x="65722" y="368617"/>
                  </a:lnTo>
                  <a:lnTo>
                    <a:pt x="0" y="368617"/>
                  </a:lnTo>
                  <a:lnTo>
                    <a:pt x="0" y="0"/>
                  </a:lnTo>
                  <a:lnTo>
                    <a:pt x="231457" y="0"/>
                  </a:lnTo>
                  <a:lnTo>
                    <a:pt x="231457" y="60007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4" name="Freihandform: Form 183">
              <a:extLst>
                <a:ext uri="{FF2B5EF4-FFF2-40B4-BE49-F238E27FC236}">
                  <a16:creationId xmlns:a16="http://schemas.microsoft.com/office/drawing/2014/main" id="{9A1255C6-12A9-459B-843F-7294ADDC1C1B}"/>
                </a:ext>
              </a:extLst>
            </p:cNvPr>
            <p:cNvSpPr/>
            <p:nvPr/>
          </p:nvSpPr>
          <p:spPr>
            <a:xfrm>
              <a:off x="1564279" y="526726"/>
              <a:ext cx="76290" cy="93920"/>
            </a:xfrm>
            <a:custGeom>
              <a:avLst/>
              <a:gdLst>
                <a:gd name="connsiteX0" fmla="*/ 115253 w 226694"/>
                <a:gd name="connsiteY0" fmla="*/ 107633 h 279082"/>
                <a:gd name="connsiteX1" fmla="*/ 165735 w 226694"/>
                <a:gd name="connsiteY1" fmla="*/ 113347 h 279082"/>
                <a:gd name="connsiteX2" fmla="*/ 165735 w 226694"/>
                <a:gd name="connsiteY2" fmla="*/ 103822 h 279082"/>
                <a:gd name="connsiteX3" fmla="*/ 106680 w 226694"/>
                <a:gd name="connsiteY3" fmla="*/ 52388 h 279082"/>
                <a:gd name="connsiteX4" fmla="*/ 39053 w 226694"/>
                <a:gd name="connsiteY4" fmla="*/ 67627 h 279082"/>
                <a:gd name="connsiteX5" fmla="*/ 25717 w 226694"/>
                <a:gd name="connsiteY5" fmla="*/ 15240 h 279082"/>
                <a:gd name="connsiteX6" fmla="*/ 113347 w 226694"/>
                <a:gd name="connsiteY6" fmla="*/ 0 h 279082"/>
                <a:gd name="connsiteX7" fmla="*/ 226695 w 226694"/>
                <a:gd name="connsiteY7" fmla="*/ 102870 h 279082"/>
                <a:gd name="connsiteX8" fmla="*/ 226695 w 226694"/>
                <a:gd name="connsiteY8" fmla="*/ 273367 h 279082"/>
                <a:gd name="connsiteX9" fmla="*/ 167640 w 226694"/>
                <a:gd name="connsiteY9" fmla="*/ 273367 h 279082"/>
                <a:gd name="connsiteX10" fmla="*/ 167640 w 226694"/>
                <a:gd name="connsiteY10" fmla="*/ 244792 h 279082"/>
                <a:gd name="connsiteX11" fmla="*/ 165735 w 226694"/>
                <a:gd name="connsiteY11" fmla="*/ 244792 h 279082"/>
                <a:gd name="connsiteX12" fmla="*/ 87630 w 226694"/>
                <a:gd name="connsiteY12" fmla="*/ 279083 h 279082"/>
                <a:gd name="connsiteX13" fmla="*/ 0 w 226694"/>
                <a:gd name="connsiteY13" fmla="*/ 194310 h 279082"/>
                <a:gd name="connsiteX14" fmla="*/ 115253 w 226694"/>
                <a:gd name="connsiteY14" fmla="*/ 107633 h 279082"/>
                <a:gd name="connsiteX15" fmla="*/ 104775 w 226694"/>
                <a:gd name="connsiteY15" fmla="*/ 232410 h 279082"/>
                <a:gd name="connsiteX16" fmla="*/ 165735 w 226694"/>
                <a:gd name="connsiteY16" fmla="*/ 200025 h 279082"/>
                <a:gd name="connsiteX17" fmla="*/ 165735 w 226694"/>
                <a:gd name="connsiteY17" fmla="*/ 153352 h 279082"/>
                <a:gd name="connsiteX18" fmla="*/ 121920 w 226694"/>
                <a:gd name="connsiteY18" fmla="*/ 148590 h 279082"/>
                <a:gd name="connsiteX19" fmla="*/ 60007 w 226694"/>
                <a:gd name="connsiteY19" fmla="*/ 192405 h 279082"/>
                <a:gd name="connsiteX20" fmla="*/ 104775 w 226694"/>
                <a:gd name="connsiteY20" fmla="*/ 232410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6694" h="279082">
                  <a:moveTo>
                    <a:pt x="115253" y="107633"/>
                  </a:moveTo>
                  <a:cubicBezTo>
                    <a:pt x="132397" y="107633"/>
                    <a:pt x="148590" y="108585"/>
                    <a:pt x="165735" y="113347"/>
                  </a:cubicBezTo>
                  <a:lnTo>
                    <a:pt x="165735" y="103822"/>
                  </a:lnTo>
                  <a:cubicBezTo>
                    <a:pt x="165735" y="69532"/>
                    <a:pt x="145732" y="52388"/>
                    <a:pt x="106680" y="52388"/>
                  </a:cubicBezTo>
                  <a:cubicBezTo>
                    <a:pt x="84772" y="52388"/>
                    <a:pt x="60960" y="57150"/>
                    <a:pt x="39053" y="67627"/>
                  </a:cubicBezTo>
                  <a:lnTo>
                    <a:pt x="25717" y="15240"/>
                  </a:lnTo>
                  <a:cubicBezTo>
                    <a:pt x="50482" y="5715"/>
                    <a:pt x="82867" y="0"/>
                    <a:pt x="113347" y="0"/>
                  </a:cubicBezTo>
                  <a:cubicBezTo>
                    <a:pt x="188595" y="0"/>
                    <a:pt x="226695" y="35242"/>
                    <a:pt x="226695" y="102870"/>
                  </a:cubicBezTo>
                  <a:lnTo>
                    <a:pt x="226695" y="273367"/>
                  </a:lnTo>
                  <a:lnTo>
                    <a:pt x="167640" y="273367"/>
                  </a:lnTo>
                  <a:lnTo>
                    <a:pt x="167640" y="244792"/>
                  </a:lnTo>
                  <a:lnTo>
                    <a:pt x="165735" y="244792"/>
                  </a:lnTo>
                  <a:cubicBezTo>
                    <a:pt x="142875" y="268605"/>
                    <a:pt x="119063" y="279083"/>
                    <a:pt x="87630" y="279083"/>
                  </a:cubicBezTo>
                  <a:cubicBezTo>
                    <a:pt x="34290" y="279083"/>
                    <a:pt x="0" y="245745"/>
                    <a:pt x="0" y="194310"/>
                  </a:cubicBezTo>
                  <a:cubicBezTo>
                    <a:pt x="0" y="138113"/>
                    <a:pt x="40005" y="107633"/>
                    <a:pt x="115253" y="107633"/>
                  </a:cubicBezTo>
                  <a:close/>
                  <a:moveTo>
                    <a:pt x="104775" y="232410"/>
                  </a:moveTo>
                  <a:cubicBezTo>
                    <a:pt x="127635" y="232410"/>
                    <a:pt x="148590" y="220980"/>
                    <a:pt x="165735" y="200025"/>
                  </a:cubicBezTo>
                  <a:lnTo>
                    <a:pt x="165735" y="153352"/>
                  </a:lnTo>
                  <a:cubicBezTo>
                    <a:pt x="151447" y="149542"/>
                    <a:pt x="136207" y="148590"/>
                    <a:pt x="121920" y="148590"/>
                  </a:cubicBezTo>
                  <a:cubicBezTo>
                    <a:pt x="82867" y="148590"/>
                    <a:pt x="60007" y="163830"/>
                    <a:pt x="60007" y="192405"/>
                  </a:cubicBezTo>
                  <a:cubicBezTo>
                    <a:pt x="60007" y="217170"/>
                    <a:pt x="77153" y="232410"/>
                    <a:pt x="104775" y="232410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5" name="Freihandform: Form 184">
              <a:extLst>
                <a:ext uri="{FF2B5EF4-FFF2-40B4-BE49-F238E27FC236}">
                  <a16:creationId xmlns:a16="http://schemas.microsoft.com/office/drawing/2014/main" id="{BD88DE7C-655E-4731-99FA-B7E34983ECB8}"/>
                </a:ext>
              </a:extLst>
            </p:cNvPr>
            <p:cNvSpPr/>
            <p:nvPr/>
          </p:nvSpPr>
          <p:spPr>
            <a:xfrm>
              <a:off x="1667175" y="487619"/>
              <a:ext cx="78854" cy="131103"/>
            </a:xfrm>
            <a:custGeom>
              <a:avLst/>
              <a:gdLst>
                <a:gd name="connsiteX0" fmla="*/ 0 w 234314"/>
                <a:gd name="connsiteY0" fmla="*/ 15240 h 389572"/>
                <a:gd name="connsiteX1" fmla="*/ 61913 w 234314"/>
                <a:gd name="connsiteY1" fmla="*/ 0 h 389572"/>
                <a:gd name="connsiteX2" fmla="*/ 61913 w 234314"/>
                <a:gd name="connsiteY2" fmla="*/ 234315 h 389572"/>
                <a:gd name="connsiteX3" fmla="*/ 62865 w 234314"/>
                <a:gd name="connsiteY3" fmla="*/ 234315 h 389572"/>
                <a:gd name="connsiteX4" fmla="*/ 150495 w 234314"/>
                <a:gd name="connsiteY4" fmla="*/ 122873 h 389572"/>
                <a:gd name="connsiteX5" fmla="*/ 224790 w 234314"/>
                <a:gd name="connsiteY5" fmla="*/ 122873 h 389572"/>
                <a:gd name="connsiteX6" fmla="*/ 137160 w 234314"/>
                <a:gd name="connsiteY6" fmla="*/ 227648 h 389572"/>
                <a:gd name="connsiteX7" fmla="*/ 234315 w 234314"/>
                <a:gd name="connsiteY7" fmla="*/ 389573 h 389572"/>
                <a:gd name="connsiteX8" fmla="*/ 160020 w 234314"/>
                <a:gd name="connsiteY8" fmla="*/ 389573 h 389572"/>
                <a:gd name="connsiteX9" fmla="*/ 93345 w 234314"/>
                <a:gd name="connsiteY9" fmla="*/ 274320 h 389572"/>
                <a:gd name="connsiteX10" fmla="*/ 62865 w 234314"/>
                <a:gd name="connsiteY10" fmla="*/ 308610 h 389572"/>
                <a:gd name="connsiteX11" fmla="*/ 62865 w 234314"/>
                <a:gd name="connsiteY11" fmla="*/ 389573 h 389572"/>
                <a:gd name="connsiteX12" fmla="*/ 952 w 234314"/>
                <a:gd name="connsiteY12" fmla="*/ 389573 h 389572"/>
                <a:gd name="connsiteX13" fmla="*/ 952 w 234314"/>
                <a:gd name="connsiteY13" fmla="*/ 1524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34314" h="389572">
                  <a:moveTo>
                    <a:pt x="0" y="15240"/>
                  </a:moveTo>
                  <a:lnTo>
                    <a:pt x="61913" y="0"/>
                  </a:lnTo>
                  <a:lnTo>
                    <a:pt x="61913" y="234315"/>
                  </a:lnTo>
                  <a:lnTo>
                    <a:pt x="62865" y="234315"/>
                  </a:lnTo>
                  <a:lnTo>
                    <a:pt x="150495" y="122873"/>
                  </a:lnTo>
                  <a:lnTo>
                    <a:pt x="224790" y="122873"/>
                  </a:lnTo>
                  <a:lnTo>
                    <a:pt x="137160" y="227648"/>
                  </a:lnTo>
                  <a:lnTo>
                    <a:pt x="234315" y="389573"/>
                  </a:lnTo>
                  <a:lnTo>
                    <a:pt x="160020" y="389573"/>
                  </a:lnTo>
                  <a:lnTo>
                    <a:pt x="93345" y="274320"/>
                  </a:lnTo>
                  <a:lnTo>
                    <a:pt x="62865" y="308610"/>
                  </a:lnTo>
                  <a:lnTo>
                    <a:pt x="62865" y="389573"/>
                  </a:lnTo>
                  <a:lnTo>
                    <a:pt x="952" y="389573"/>
                  </a:lnTo>
                  <a:lnTo>
                    <a:pt x="952" y="1524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6" name="Freihandform: Form 185">
              <a:extLst>
                <a:ext uri="{FF2B5EF4-FFF2-40B4-BE49-F238E27FC236}">
                  <a16:creationId xmlns:a16="http://schemas.microsoft.com/office/drawing/2014/main" id="{F31C4EAF-8B93-4132-872E-D12B732A4099}"/>
                </a:ext>
              </a:extLst>
            </p:cNvPr>
            <p:cNvSpPr/>
            <p:nvPr/>
          </p:nvSpPr>
          <p:spPr>
            <a:xfrm>
              <a:off x="1761416" y="528970"/>
              <a:ext cx="77252" cy="91997"/>
            </a:xfrm>
            <a:custGeom>
              <a:avLst/>
              <a:gdLst>
                <a:gd name="connsiteX0" fmla="*/ 62865 w 229552"/>
                <a:gd name="connsiteY0" fmla="*/ 160020 h 273367"/>
                <a:gd name="connsiteX1" fmla="*/ 116205 w 229552"/>
                <a:gd name="connsiteY1" fmla="*/ 216217 h 273367"/>
                <a:gd name="connsiteX2" fmla="*/ 167640 w 229552"/>
                <a:gd name="connsiteY2" fmla="*/ 160020 h 273367"/>
                <a:gd name="connsiteX3" fmla="*/ 167640 w 229552"/>
                <a:gd name="connsiteY3" fmla="*/ 0 h 273367"/>
                <a:gd name="connsiteX4" fmla="*/ 229553 w 229552"/>
                <a:gd name="connsiteY4" fmla="*/ 0 h 273367"/>
                <a:gd name="connsiteX5" fmla="*/ 229553 w 229552"/>
                <a:gd name="connsiteY5" fmla="*/ 161925 h 273367"/>
                <a:gd name="connsiteX6" fmla="*/ 117157 w 229552"/>
                <a:gd name="connsiteY6" fmla="*/ 273367 h 273367"/>
                <a:gd name="connsiteX7" fmla="*/ 0 w 229552"/>
                <a:gd name="connsiteY7" fmla="*/ 162878 h 273367"/>
                <a:gd name="connsiteX8" fmla="*/ 0 w 229552"/>
                <a:gd name="connsiteY8" fmla="*/ 952 h 273367"/>
                <a:gd name="connsiteX9" fmla="*/ 61913 w 229552"/>
                <a:gd name="connsiteY9" fmla="*/ 952 h 273367"/>
                <a:gd name="connsiteX10" fmla="*/ 61913 w 229552"/>
                <a:gd name="connsiteY10" fmla="*/ 160020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9552" h="273367">
                  <a:moveTo>
                    <a:pt x="62865" y="160020"/>
                  </a:moveTo>
                  <a:cubicBezTo>
                    <a:pt x="62865" y="196215"/>
                    <a:pt x="80963" y="216217"/>
                    <a:pt x="116205" y="216217"/>
                  </a:cubicBezTo>
                  <a:cubicBezTo>
                    <a:pt x="150495" y="216217"/>
                    <a:pt x="167640" y="197167"/>
                    <a:pt x="167640" y="160020"/>
                  </a:cubicBezTo>
                  <a:lnTo>
                    <a:pt x="167640" y="0"/>
                  </a:lnTo>
                  <a:lnTo>
                    <a:pt x="229553" y="0"/>
                  </a:lnTo>
                  <a:lnTo>
                    <a:pt x="229553" y="161925"/>
                  </a:lnTo>
                  <a:cubicBezTo>
                    <a:pt x="229553" y="232410"/>
                    <a:pt x="190500" y="273367"/>
                    <a:pt x="117157" y="273367"/>
                  </a:cubicBezTo>
                  <a:cubicBezTo>
                    <a:pt x="44767" y="273367"/>
                    <a:pt x="0" y="232410"/>
                    <a:pt x="0" y="162878"/>
                  </a:cubicBezTo>
                  <a:lnTo>
                    <a:pt x="0" y="952"/>
                  </a:lnTo>
                  <a:lnTo>
                    <a:pt x="61913" y="952"/>
                  </a:lnTo>
                  <a:lnTo>
                    <a:pt x="61913" y="1600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7" name="Freihandform: Form 186">
              <a:extLst>
                <a:ext uri="{FF2B5EF4-FFF2-40B4-BE49-F238E27FC236}">
                  <a16:creationId xmlns:a16="http://schemas.microsoft.com/office/drawing/2014/main" id="{02DF8183-C86A-43FA-8D36-ACC72C3197B3}"/>
                </a:ext>
              </a:extLst>
            </p:cNvPr>
            <p:cNvSpPr/>
            <p:nvPr/>
          </p:nvSpPr>
          <p:spPr>
            <a:xfrm>
              <a:off x="1865594" y="487299"/>
              <a:ext cx="20835" cy="131103"/>
            </a:xfrm>
            <a:custGeom>
              <a:avLst/>
              <a:gdLst>
                <a:gd name="connsiteX0" fmla="*/ 61913 w 61912"/>
                <a:gd name="connsiteY0" fmla="*/ 389572 h 389572"/>
                <a:gd name="connsiteX1" fmla="*/ 0 w 61912"/>
                <a:gd name="connsiteY1" fmla="*/ 389572 h 389572"/>
                <a:gd name="connsiteX2" fmla="*/ 0 w 61912"/>
                <a:gd name="connsiteY2" fmla="*/ 14288 h 389572"/>
                <a:gd name="connsiteX3" fmla="*/ 61913 w 61912"/>
                <a:gd name="connsiteY3" fmla="*/ 0 h 389572"/>
                <a:gd name="connsiteX4" fmla="*/ 61913 w 61912"/>
                <a:gd name="connsiteY4" fmla="*/ 389572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912" h="389572">
                  <a:moveTo>
                    <a:pt x="61913" y="389572"/>
                  </a:moveTo>
                  <a:lnTo>
                    <a:pt x="0" y="389572"/>
                  </a:lnTo>
                  <a:lnTo>
                    <a:pt x="0" y="14288"/>
                  </a:lnTo>
                  <a:lnTo>
                    <a:pt x="61913" y="0"/>
                  </a:lnTo>
                  <a:lnTo>
                    <a:pt x="61913" y="389572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8" name="Freihandform: Form 187">
              <a:extLst>
                <a:ext uri="{FF2B5EF4-FFF2-40B4-BE49-F238E27FC236}">
                  <a16:creationId xmlns:a16="http://schemas.microsoft.com/office/drawing/2014/main" id="{E6503672-A51F-4F6C-A4CF-65F4050E558B}"/>
                </a:ext>
              </a:extLst>
            </p:cNvPr>
            <p:cNvSpPr/>
            <p:nvPr/>
          </p:nvSpPr>
          <p:spPr>
            <a:xfrm>
              <a:off x="1905021" y="500120"/>
              <a:ext cx="55775" cy="120526"/>
            </a:xfrm>
            <a:custGeom>
              <a:avLst/>
              <a:gdLst>
                <a:gd name="connsiteX0" fmla="*/ 165735 w 165734"/>
                <a:gd name="connsiteY0" fmla="*/ 295275 h 358140"/>
                <a:gd name="connsiteX1" fmla="*/ 165735 w 165734"/>
                <a:gd name="connsiteY1" fmla="*/ 348615 h 358140"/>
                <a:gd name="connsiteX2" fmla="*/ 113347 w 165734"/>
                <a:gd name="connsiteY2" fmla="*/ 358140 h 358140"/>
                <a:gd name="connsiteX3" fmla="*/ 40958 w 165734"/>
                <a:gd name="connsiteY3" fmla="*/ 282892 h 358140"/>
                <a:gd name="connsiteX4" fmla="*/ 40958 w 165734"/>
                <a:gd name="connsiteY4" fmla="*/ 137160 h 358140"/>
                <a:gd name="connsiteX5" fmla="*/ 0 w 165734"/>
                <a:gd name="connsiteY5" fmla="*/ 137160 h 358140"/>
                <a:gd name="connsiteX6" fmla="*/ 0 w 165734"/>
                <a:gd name="connsiteY6" fmla="*/ 85725 h 358140"/>
                <a:gd name="connsiteX7" fmla="*/ 40005 w 165734"/>
                <a:gd name="connsiteY7" fmla="*/ 85725 h 358140"/>
                <a:gd name="connsiteX8" fmla="*/ 40005 w 165734"/>
                <a:gd name="connsiteY8" fmla="*/ 13335 h 358140"/>
                <a:gd name="connsiteX9" fmla="*/ 101918 w 165734"/>
                <a:gd name="connsiteY9" fmla="*/ 0 h 358140"/>
                <a:gd name="connsiteX10" fmla="*/ 101918 w 165734"/>
                <a:gd name="connsiteY10" fmla="*/ 86677 h 358140"/>
                <a:gd name="connsiteX11" fmla="*/ 165735 w 165734"/>
                <a:gd name="connsiteY11" fmla="*/ 86677 h 358140"/>
                <a:gd name="connsiteX12" fmla="*/ 165735 w 165734"/>
                <a:gd name="connsiteY12" fmla="*/ 138113 h 358140"/>
                <a:gd name="connsiteX13" fmla="*/ 101918 w 165734"/>
                <a:gd name="connsiteY13" fmla="*/ 138113 h 358140"/>
                <a:gd name="connsiteX14" fmla="*/ 101918 w 165734"/>
                <a:gd name="connsiteY14" fmla="*/ 269558 h 358140"/>
                <a:gd name="connsiteX15" fmla="*/ 130493 w 165734"/>
                <a:gd name="connsiteY15" fmla="*/ 304800 h 358140"/>
                <a:gd name="connsiteX16" fmla="*/ 165735 w 165734"/>
                <a:gd name="connsiteY16" fmla="*/ 295275 h 358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4" h="35814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8" y="331470"/>
                    <a:pt x="40958" y="282892"/>
                  </a:cubicBezTo>
                  <a:lnTo>
                    <a:pt x="40958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8" y="138113"/>
                  </a:lnTo>
                  <a:lnTo>
                    <a:pt x="101918" y="269558"/>
                  </a:lnTo>
                  <a:cubicBezTo>
                    <a:pt x="101918" y="294322"/>
                    <a:pt x="110490" y="304800"/>
                    <a:pt x="130493" y="304800"/>
                  </a:cubicBezTo>
                  <a:cubicBezTo>
                    <a:pt x="141922" y="303847"/>
                    <a:pt x="155258" y="300038"/>
                    <a:pt x="165735" y="295275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9" name="Freihandform: Form 188">
              <a:extLst>
                <a:ext uri="{FF2B5EF4-FFF2-40B4-BE49-F238E27FC236}">
                  <a16:creationId xmlns:a16="http://schemas.microsoft.com/office/drawing/2014/main" id="{96BAB337-D064-4F11-8A5E-31DBC2E4704B}"/>
                </a:ext>
              </a:extLst>
            </p:cNvPr>
            <p:cNvSpPr/>
            <p:nvPr/>
          </p:nvSpPr>
          <p:spPr>
            <a:xfrm>
              <a:off x="1977144" y="490504"/>
              <a:ext cx="75970" cy="130142"/>
            </a:xfrm>
            <a:custGeom>
              <a:avLst/>
              <a:gdLst>
                <a:gd name="connsiteX0" fmla="*/ 114300 w 225742"/>
                <a:gd name="connsiteY0" fmla="*/ 215265 h 386715"/>
                <a:gd name="connsiteX1" fmla="*/ 164783 w 225742"/>
                <a:gd name="connsiteY1" fmla="*/ 220980 h 386715"/>
                <a:gd name="connsiteX2" fmla="*/ 164783 w 225742"/>
                <a:gd name="connsiteY2" fmla="*/ 211455 h 386715"/>
                <a:gd name="connsiteX3" fmla="*/ 105728 w 225742"/>
                <a:gd name="connsiteY3" fmla="*/ 160020 h 386715"/>
                <a:gd name="connsiteX4" fmla="*/ 38100 w 225742"/>
                <a:gd name="connsiteY4" fmla="*/ 175260 h 386715"/>
                <a:gd name="connsiteX5" fmla="*/ 24765 w 225742"/>
                <a:gd name="connsiteY5" fmla="*/ 122873 h 386715"/>
                <a:gd name="connsiteX6" fmla="*/ 112395 w 225742"/>
                <a:gd name="connsiteY6" fmla="*/ 107633 h 386715"/>
                <a:gd name="connsiteX7" fmla="*/ 225742 w 225742"/>
                <a:gd name="connsiteY7" fmla="*/ 210503 h 386715"/>
                <a:gd name="connsiteX8" fmla="*/ 225742 w 225742"/>
                <a:gd name="connsiteY8" fmla="*/ 381000 h 386715"/>
                <a:gd name="connsiteX9" fmla="*/ 166688 w 225742"/>
                <a:gd name="connsiteY9" fmla="*/ 381000 h 386715"/>
                <a:gd name="connsiteX10" fmla="*/ 166688 w 225742"/>
                <a:gd name="connsiteY10" fmla="*/ 352425 h 386715"/>
                <a:gd name="connsiteX11" fmla="*/ 165735 w 225742"/>
                <a:gd name="connsiteY11" fmla="*/ 352425 h 386715"/>
                <a:gd name="connsiteX12" fmla="*/ 87630 w 225742"/>
                <a:gd name="connsiteY12" fmla="*/ 386715 h 386715"/>
                <a:gd name="connsiteX13" fmla="*/ 0 w 225742"/>
                <a:gd name="connsiteY13" fmla="*/ 301942 h 386715"/>
                <a:gd name="connsiteX14" fmla="*/ 114300 w 225742"/>
                <a:gd name="connsiteY14" fmla="*/ 215265 h 386715"/>
                <a:gd name="connsiteX15" fmla="*/ 63817 w 225742"/>
                <a:gd name="connsiteY15" fmla="*/ 72390 h 386715"/>
                <a:gd name="connsiteX16" fmla="*/ 26670 w 225742"/>
                <a:gd name="connsiteY16" fmla="*/ 36195 h 386715"/>
                <a:gd name="connsiteX17" fmla="*/ 63817 w 225742"/>
                <a:gd name="connsiteY17" fmla="*/ 0 h 386715"/>
                <a:gd name="connsiteX18" fmla="*/ 100965 w 225742"/>
                <a:gd name="connsiteY18" fmla="*/ 36195 h 386715"/>
                <a:gd name="connsiteX19" fmla="*/ 63817 w 225742"/>
                <a:gd name="connsiteY19" fmla="*/ 72390 h 386715"/>
                <a:gd name="connsiteX20" fmla="*/ 103822 w 225742"/>
                <a:gd name="connsiteY20" fmla="*/ 340042 h 386715"/>
                <a:gd name="connsiteX21" fmla="*/ 164783 w 225742"/>
                <a:gd name="connsiteY21" fmla="*/ 307658 h 386715"/>
                <a:gd name="connsiteX22" fmla="*/ 164783 w 225742"/>
                <a:gd name="connsiteY22" fmla="*/ 260985 h 386715"/>
                <a:gd name="connsiteX23" fmla="*/ 120967 w 225742"/>
                <a:gd name="connsiteY23" fmla="*/ 256222 h 386715"/>
                <a:gd name="connsiteX24" fmla="*/ 59055 w 225742"/>
                <a:gd name="connsiteY24" fmla="*/ 300038 h 386715"/>
                <a:gd name="connsiteX25" fmla="*/ 103822 w 225742"/>
                <a:gd name="connsiteY25" fmla="*/ 340042 h 386715"/>
                <a:gd name="connsiteX26" fmla="*/ 172403 w 225742"/>
                <a:gd name="connsiteY26" fmla="*/ 72390 h 386715"/>
                <a:gd name="connsiteX27" fmla="*/ 135255 w 225742"/>
                <a:gd name="connsiteY27" fmla="*/ 36195 h 386715"/>
                <a:gd name="connsiteX28" fmla="*/ 172403 w 225742"/>
                <a:gd name="connsiteY28" fmla="*/ 0 h 386715"/>
                <a:gd name="connsiteX29" fmla="*/ 209550 w 225742"/>
                <a:gd name="connsiteY29" fmla="*/ 36195 h 386715"/>
                <a:gd name="connsiteX30" fmla="*/ 172403 w 225742"/>
                <a:gd name="connsiteY30" fmla="*/ 72390 h 386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25742" h="386715">
                  <a:moveTo>
                    <a:pt x="114300" y="215265"/>
                  </a:moveTo>
                  <a:cubicBezTo>
                    <a:pt x="131445" y="215265"/>
                    <a:pt x="147638" y="216217"/>
                    <a:pt x="164783" y="220980"/>
                  </a:cubicBezTo>
                  <a:lnTo>
                    <a:pt x="164783" y="211455"/>
                  </a:lnTo>
                  <a:cubicBezTo>
                    <a:pt x="164783" y="177165"/>
                    <a:pt x="144780" y="160020"/>
                    <a:pt x="105728" y="160020"/>
                  </a:cubicBezTo>
                  <a:cubicBezTo>
                    <a:pt x="83820" y="160020"/>
                    <a:pt x="60008" y="164783"/>
                    <a:pt x="38100" y="175260"/>
                  </a:cubicBezTo>
                  <a:lnTo>
                    <a:pt x="24765" y="122873"/>
                  </a:lnTo>
                  <a:cubicBezTo>
                    <a:pt x="49530" y="113348"/>
                    <a:pt x="81915" y="107633"/>
                    <a:pt x="112395" y="107633"/>
                  </a:cubicBezTo>
                  <a:cubicBezTo>
                    <a:pt x="187642" y="107633"/>
                    <a:pt x="225742" y="142875"/>
                    <a:pt x="225742" y="210503"/>
                  </a:cubicBezTo>
                  <a:lnTo>
                    <a:pt x="225742" y="381000"/>
                  </a:lnTo>
                  <a:lnTo>
                    <a:pt x="166688" y="381000"/>
                  </a:lnTo>
                  <a:lnTo>
                    <a:pt x="166688" y="352425"/>
                  </a:lnTo>
                  <a:lnTo>
                    <a:pt x="165735" y="352425"/>
                  </a:lnTo>
                  <a:cubicBezTo>
                    <a:pt x="142875" y="376238"/>
                    <a:pt x="119063" y="386715"/>
                    <a:pt x="87630" y="386715"/>
                  </a:cubicBezTo>
                  <a:cubicBezTo>
                    <a:pt x="34290" y="386715"/>
                    <a:pt x="0" y="353378"/>
                    <a:pt x="0" y="301942"/>
                  </a:cubicBezTo>
                  <a:cubicBezTo>
                    <a:pt x="0" y="245745"/>
                    <a:pt x="40005" y="215265"/>
                    <a:pt x="114300" y="215265"/>
                  </a:cubicBezTo>
                  <a:close/>
                  <a:moveTo>
                    <a:pt x="63817" y="72390"/>
                  </a:moveTo>
                  <a:cubicBezTo>
                    <a:pt x="43815" y="72390"/>
                    <a:pt x="26670" y="55245"/>
                    <a:pt x="26670" y="36195"/>
                  </a:cubicBezTo>
                  <a:cubicBezTo>
                    <a:pt x="26670" y="17145"/>
                    <a:pt x="43815" y="0"/>
                    <a:pt x="63817" y="0"/>
                  </a:cubicBezTo>
                  <a:cubicBezTo>
                    <a:pt x="83820" y="0"/>
                    <a:pt x="100965" y="17145"/>
                    <a:pt x="100965" y="36195"/>
                  </a:cubicBezTo>
                  <a:cubicBezTo>
                    <a:pt x="100965" y="56198"/>
                    <a:pt x="83820" y="72390"/>
                    <a:pt x="63817" y="72390"/>
                  </a:cubicBezTo>
                  <a:close/>
                  <a:moveTo>
                    <a:pt x="103822" y="340042"/>
                  </a:moveTo>
                  <a:cubicBezTo>
                    <a:pt x="126683" y="340042"/>
                    <a:pt x="147638" y="328613"/>
                    <a:pt x="164783" y="307658"/>
                  </a:cubicBezTo>
                  <a:lnTo>
                    <a:pt x="164783" y="260985"/>
                  </a:lnTo>
                  <a:cubicBezTo>
                    <a:pt x="150495" y="257175"/>
                    <a:pt x="135255" y="256222"/>
                    <a:pt x="120967" y="256222"/>
                  </a:cubicBezTo>
                  <a:cubicBezTo>
                    <a:pt x="81915" y="256222"/>
                    <a:pt x="59055" y="271463"/>
                    <a:pt x="59055" y="300038"/>
                  </a:cubicBezTo>
                  <a:cubicBezTo>
                    <a:pt x="59055" y="324803"/>
                    <a:pt x="76200" y="340042"/>
                    <a:pt x="103822" y="340042"/>
                  </a:cubicBezTo>
                  <a:close/>
                  <a:moveTo>
                    <a:pt x="172403" y="72390"/>
                  </a:moveTo>
                  <a:cubicBezTo>
                    <a:pt x="152400" y="72390"/>
                    <a:pt x="135255" y="55245"/>
                    <a:pt x="135255" y="36195"/>
                  </a:cubicBezTo>
                  <a:cubicBezTo>
                    <a:pt x="135255" y="17145"/>
                    <a:pt x="152400" y="0"/>
                    <a:pt x="172403" y="0"/>
                  </a:cubicBezTo>
                  <a:cubicBezTo>
                    <a:pt x="192405" y="0"/>
                    <a:pt x="209550" y="17145"/>
                    <a:pt x="209550" y="36195"/>
                  </a:cubicBezTo>
                  <a:cubicBezTo>
                    <a:pt x="209550" y="56198"/>
                    <a:pt x="192405" y="72390"/>
                    <a:pt x="172403" y="72390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90" name="Freihandform: Form 189">
              <a:extLst>
                <a:ext uri="{FF2B5EF4-FFF2-40B4-BE49-F238E27FC236}">
                  <a16:creationId xmlns:a16="http://schemas.microsoft.com/office/drawing/2014/main" id="{1AE128CD-EB21-4D9D-BBA0-37A4055A2285}"/>
                </a:ext>
              </a:extLst>
            </p:cNvPr>
            <p:cNvSpPr/>
            <p:nvPr/>
          </p:nvSpPr>
          <p:spPr>
            <a:xfrm>
              <a:off x="2069462" y="500120"/>
              <a:ext cx="55775" cy="120526"/>
            </a:xfrm>
            <a:custGeom>
              <a:avLst/>
              <a:gdLst>
                <a:gd name="connsiteX0" fmla="*/ 165735 w 165734"/>
                <a:gd name="connsiteY0" fmla="*/ 295275 h 358140"/>
                <a:gd name="connsiteX1" fmla="*/ 165735 w 165734"/>
                <a:gd name="connsiteY1" fmla="*/ 348615 h 358140"/>
                <a:gd name="connsiteX2" fmla="*/ 113347 w 165734"/>
                <a:gd name="connsiteY2" fmla="*/ 358140 h 358140"/>
                <a:gd name="connsiteX3" fmla="*/ 40957 w 165734"/>
                <a:gd name="connsiteY3" fmla="*/ 282892 h 358140"/>
                <a:gd name="connsiteX4" fmla="*/ 40957 w 165734"/>
                <a:gd name="connsiteY4" fmla="*/ 137160 h 358140"/>
                <a:gd name="connsiteX5" fmla="*/ 0 w 165734"/>
                <a:gd name="connsiteY5" fmla="*/ 137160 h 358140"/>
                <a:gd name="connsiteX6" fmla="*/ 0 w 165734"/>
                <a:gd name="connsiteY6" fmla="*/ 85725 h 358140"/>
                <a:gd name="connsiteX7" fmla="*/ 40005 w 165734"/>
                <a:gd name="connsiteY7" fmla="*/ 85725 h 358140"/>
                <a:gd name="connsiteX8" fmla="*/ 40005 w 165734"/>
                <a:gd name="connsiteY8" fmla="*/ 13335 h 358140"/>
                <a:gd name="connsiteX9" fmla="*/ 101918 w 165734"/>
                <a:gd name="connsiteY9" fmla="*/ 0 h 358140"/>
                <a:gd name="connsiteX10" fmla="*/ 101918 w 165734"/>
                <a:gd name="connsiteY10" fmla="*/ 86677 h 358140"/>
                <a:gd name="connsiteX11" fmla="*/ 165735 w 165734"/>
                <a:gd name="connsiteY11" fmla="*/ 86677 h 358140"/>
                <a:gd name="connsiteX12" fmla="*/ 165735 w 165734"/>
                <a:gd name="connsiteY12" fmla="*/ 138113 h 358140"/>
                <a:gd name="connsiteX13" fmla="*/ 102870 w 165734"/>
                <a:gd name="connsiteY13" fmla="*/ 138113 h 358140"/>
                <a:gd name="connsiteX14" fmla="*/ 102870 w 165734"/>
                <a:gd name="connsiteY14" fmla="*/ 269558 h 358140"/>
                <a:gd name="connsiteX15" fmla="*/ 131445 w 165734"/>
                <a:gd name="connsiteY15" fmla="*/ 304800 h 358140"/>
                <a:gd name="connsiteX16" fmla="*/ 165735 w 165734"/>
                <a:gd name="connsiteY16" fmla="*/ 295275 h 358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4" h="35814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7" y="331470"/>
                    <a:pt x="40957" y="282892"/>
                  </a:cubicBezTo>
                  <a:lnTo>
                    <a:pt x="40957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2870" y="138113"/>
                  </a:lnTo>
                  <a:lnTo>
                    <a:pt x="102870" y="269558"/>
                  </a:lnTo>
                  <a:cubicBezTo>
                    <a:pt x="102870" y="294322"/>
                    <a:pt x="111443" y="304800"/>
                    <a:pt x="131445" y="304800"/>
                  </a:cubicBezTo>
                  <a:cubicBezTo>
                    <a:pt x="142875" y="303847"/>
                    <a:pt x="155257" y="300038"/>
                    <a:pt x="165735" y="295275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sp>
        <p:nvSpPr>
          <p:cNvPr id="200" name="Freihandform: Form 87">
            <a:extLst>
              <a:ext uri="{FF2B5EF4-FFF2-40B4-BE49-F238E27FC236}">
                <a16:creationId xmlns:a16="http://schemas.microsoft.com/office/drawing/2014/main" id="{FEE9A2C3-D2A4-EF45-896D-DC8FC14D6C80}"/>
              </a:ext>
            </a:extLst>
          </p:cNvPr>
          <p:cNvSpPr/>
          <p:nvPr userDrawn="1"/>
        </p:nvSpPr>
        <p:spPr>
          <a:xfrm>
            <a:off x="10272966" y="300704"/>
            <a:ext cx="1403903" cy="535987"/>
          </a:xfrm>
          <a:custGeom>
            <a:avLst/>
            <a:gdLst>
              <a:gd name="connsiteX0" fmla="*/ 0 w 1456912"/>
              <a:gd name="connsiteY0" fmla="*/ 51854 h 556225"/>
              <a:gd name="connsiteX1" fmla="*/ 28188 w 1456912"/>
              <a:gd name="connsiteY1" fmla="*/ 23666 h 556225"/>
              <a:gd name="connsiteX2" fmla="*/ 28188 w 1456912"/>
              <a:gd name="connsiteY2" fmla="*/ 535557 h 556225"/>
              <a:gd name="connsiteX3" fmla="*/ 0 w 1456912"/>
              <a:gd name="connsiteY3" fmla="*/ 535557 h 556225"/>
              <a:gd name="connsiteX4" fmla="*/ 0 w 1456912"/>
              <a:gd name="connsiteY4" fmla="*/ 51854 h 556225"/>
              <a:gd name="connsiteX5" fmla="*/ 84564 w 1456912"/>
              <a:gd name="connsiteY5" fmla="*/ 28188 h 556225"/>
              <a:gd name="connsiteX6" fmla="*/ 422811 w 1456912"/>
              <a:gd name="connsiteY6" fmla="*/ 28188 h 556225"/>
              <a:gd name="connsiteX7" fmla="*/ 422811 w 1456912"/>
              <a:gd name="connsiteY7" fmla="*/ 0 h 556225"/>
              <a:gd name="connsiteX8" fmla="*/ 56376 w 1456912"/>
              <a:gd name="connsiteY8" fmla="*/ 0 h 556225"/>
              <a:gd name="connsiteX9" fmla="*/ 56376 w 1456912"/>
              <a:gd name="connsiteY9" fmla="*/ 338244 h 556225"/>
              <a:gd name="connsiteX10" fmla="*/ 367711 w 1456912"/>
              <a:gd name="connsiteY10" fmla="*/ 338244 h 556225"/>
              <a:gd name="connsiteX11" fmla="*/ 367711 w 1456912"/>
              <a:gd name="connsiteY11" fmla="*/ 310062 h 556225"/>
              <a:gd name="connsiteX12" fmla="*/ 84564 w 1456912"/>
              <a:gd name="connsiteY12" fmla="*/ 310062 h 556225"/>
              <a:gd name="connsiteX13" fmla="*/ 84564 w 1456912"/>
              <a:gd name="connsiteY13" fmla="*/ 28188 h 556225"/>
              <a:gd name="connsiteX14" fmla="*/ 410152 w 1456912"/>
              <a:gd name="connsiteY14" fmla="*/ 253686 h 556225"/>
              <a:gd name="connsiteX15" fmla="*/ 140937 w 1456912"/>
              <a:gd name="connsiteY15" fmla="*/ 253686 h 556225"/>
              <a:gd name="connsiteX16" fmla="*/ 140937 w 1456912"/>
              <a:gd name="connsiteY16" fmla="*/ 140940 h 556225"/>
              <a:gd name="connsiteX17" fmla="*/ 371171 w 1456912"/>
              <a:gd name="connsiteY17" fmla="*/ 140940 h 556225"/>
              <a:gd name="connsiteX18" fmla="*/ 399359 w 1456912"/>
              <a:gd name="connsiteY18" fmla="*/ 112752 h 556225"/>
              <a:gd name="connsiteX19" fmla="*/ 140937 w 1456912"/>
              <a:gd name="connsiteY19" fmla="*/ 112752 h 556225"/>
              <a:gd name="connsiteX20" fmla="*/ 140937 w 1456912"/>
              <a:gd name="connsiteY20" fmla="*/ 84564 h 556225"/>
              <a:gd name="connsiteX21" fmla="*/ 422811 w 1456912"/>
              <a:gd name="connsiteY21" fmla="*/ 84564 h 556225"/>
              <a:gd name="connsiteX22" fmla="*/ 422811 w 1456912"/>
              <a:gd name="connsiteY22" fmla="*/ 56376 h 556225"/>
              <a:gd name="connsiteX23" fmla="*/ 112749 w 1456912"/>
              <a:gd name="connsiteY23" fmla="*/ 56376 h 556225"/>
              <a:gd name="connsiteX24" fmla="*/ 112749 w 1456912"/>
              <a:gd name="connsiteY24" fmla="*/ 281874 h 556225"/>
              <a:gd name="connsiteX25" fmla="*/ 382334 w 1456912"/>
              <a:gd name="connsiteY25" fmla="*/ 281874 h 556225"/>
              <a:gd name="connsiteX26" fmla="*/ 410152 w 1456912"/>
              <a:gd name="connsiteY26" fmla="*/ 253686 h 556225"/>
              <a:gd name="connsiteX27" fmla="*/ 56376 w 1456912"/>
              <a:gd name="connsiteY27" fmla="*/ 535557 h 556225"/>
              <a:gd name="connsiteX28" fmla="*/ 84564 w 1456912"/>
              <a:gd name="connsiteY28" fmla="*/ 535557 h 556225"/>
              <a:gd name="connsiteX29" fmla="*/ 84564 w 1456912"/>
              <a:gd name="connsiteY29" fmla="*/ 394620 h 556225"/>
              <a:gd name="connsiteX30" fmla="*/ 112752 w 1456912"/>
              <a:gd name="connsiteY30" fmla="*/ 394620 h 556225"/>
              <a:gd name="connsiteX31" fmla="*/ 112752 w 1456912"/>
              <a:gd name="connsiteY31" fmla="*/ 511890 h 556225"/>
              <a:gd name="connsiteX32" fmla="*/ 140940 w 1456912"/>
              <a:gd name="connsiteY32" fmla="*/ 483705 h 556225"/>
              <a:gd name="connsiteX33" fmla="*/ 140940 w 1456912"/>
              <a:gd name="connsiteY33" fmla="*/ 394620 h 556225"/>
              <a:gd name="connsiteX34" fmla="*/ 367714 w 1456912"/>
              <a:gd name="connsiteY34" fmla="*/ 394620 h 556225"/>
              <a:gd name="connsiteX35" fmla="*/ 367714 w 1456912"/>
              <a:gd name="connsiteY35" fmla="*/ 366435 h 556225"/>
              <a:gd name="connsiteX36" fmla="*/ 56376 w 1456912"/>
              <a:gd name="connsiteY36" fmla="*/ 366435 h 556225"/>
              <a:gd name="connsiteX37" fmla="*/ 56376 w 1456912"/>
              <a:gd name="connsiteY37" fmla="*/ 535557 h 556225"/>
              <a:gd name="connsiteX38" fmla="*/ 1428724 w 1456912"/>
              <a:gd name="connsiteY38" fmla="*/ 0 h 556225"/>
              <a:gd name="connsiteX39" fmla="*/ 1428724 w 1456912"/>
              <a:gd name="connsiteY39" fmla="*/ 324156 h 556225"/>
              <a:gd name="connsiteX40" fmla="*/ 1316539 w 1456912"/>
              <a:gd name="connsiteY40" fmla="*/ 514089 h 556225"/>
              <a:gd name="connsiteX41" fmla="*/ 1315903 w 1456912"/>
              <a:gd name="connsiteY41" fmla="*/ 513258 h 556225"/>
              <a:gd name="connsiteX42" fmla="*/ 1400536 w 1456912"/>
              <a:gd name="connsiteY42" fmla="*/ 351869 h 556225"/>
              <a:gd name="connsiteX43" fmla="*/ 1400536 w 1456912"/>
              <a:gd name="connsiteY43" fmla="*/ 3 h 556225"/>
              <a:gd name="connsiteX44" fmla="*/ 1372348 w 1456912"/>
              <a:gd name="connsiteY44" fmla="*/ 3 h 556225"/>
              <a:gd name="connsiteX45" fmla="*/ 1372348 w 1456912"/>
              <a:gd name="connsiteY45" fmla="*/ 351400 h 556225"/>
              <a:gd name="connsiteX46" fmla="*/ 1189132 w 1456912"/>
              <a:gd name="connsiteY46" fmla="*/ 528510 h 556225"/>
              <a:gd name="connsiteX47" fmla="*/ 1005916 w 1456912"/>
              <a:gd name="connsiteY47" fmla="*/ 351400 h 556225"/>
              <a:gd name="connsiteX48" fmla="*/ 1005916 w 1456912"/>
              <a:gd name="connsiteY48" fmla="*/ 23666 h 556225"/>
              <a:gd name="connsiteX49" fmla="*/ 977728 w 1456912"/>
              <a:gd name="connsiteY49" fmla="*/ 51854 h 556225"/>
              <a:gd name="connsiteX50" fmla="*/ 977728 w 1456912"/>
              <a:gd name="connsiteY50" fmla="*/ 351869 h 556225"/>
              <a:gd name="connsiteX51" fmla="*/ 1189132 w 1456912"/>
              <a:gd name="connsiteY51" fmla="*/ 556226 h 556225"/>
              <a:gd name="connsiteX52" fmla="*/ 1217320 w 1456912"/>
              <a:gd name="connsiteY52" fmla="*/ 556226 h 556225"/>
              <a:gd name="connsiteX53" fmla="*/ 1456912 w 1456912"/>
              <a:gd name="connsiteY53" fmla="*/ 324566 h 556225"/>
              <a:gd name="connsiteX54" fmla="*/ 1456912 w 1456912"/>
              <a:gd name="connsiteY54" fmla="*/ 0 h 556225"/>
              <a:gd name="connsiteX55" fmla="*/ 1428724 w 1456912"/>
              <a:gd name="connsiteY55" fmla="*/ 0 h 556225"/>
              <a:gd name="connsiteX56" fmla="*/ 1189132 w 1456912"/>
              <a:gd name="connsiteY56" fmla="*/ 500322 h 556225"/>
              <a:gd name="connsiteX57" fmla="*/ 1344160 w 1456912"/>
              <a:gd name="connsiteY57" fmla="*/ 351400 h 556225"/>
              <a:gd name="connsiteX58" fmla="*/ 1344160 w 1456912"/>
              <a:gd name="connsiteY58" fmla="*/ 351400 h 556225"/>
              <a:gd name="connsiteX59" fmla="*/ 1344160 w 1456912"/>
              <a:gd name="connsiteY59" fmla="*/ 23666 h 556225"/>
              <a:gd name="connsiteX60" fmla="*/ 1315972 w 1456912"/>
              <a:gd name="connsiteY60" fmla="*/ 51854 h 556225"/>
              <a:gd name="connsiteX61" fmla="*/ 1315972 w 1456912"/>
              <a:gd name="connsiteY61" fmla="*/ 324153 h 556225"/>
              <a:gd name="connsiteX62" fmla="*/ 1217317 w 1456912"/>
              <a:gd name="connsiteY62" fmla="*/ 415761 h 556225"/>
              <a:gd name="connsiteX63" fmla="*/ 1118662 w 1456912"/>
              <a:gd name="connsiteY63" fmla="*/ 324153 h 556225"/>
              <a:gd name="connsiteX64" fmla="*/ 1118662 w 1456912"/>
              <a:gd name="connsiteY64" fmla="*/ 3 h 556225"/>
              <a:gd name="connsiteX65" fmla="*/ 1090474 w 1456912"/>
              <a:gd name="connsiteY65" fmla="*/ 3 h 556225"/>
              <a:gd name="connsiteX66" fmla="*/ 1090474 w 1456912"/>
              <a:gd name="connsiteY66" fmla="*/ 324156 h 556225"/>
              <a:gd name="connsiteX67" fmla="*/ 1217317 w 1456912"/>
              <a:gd name="connsiteY67" fmla="*/ 443951 h 556225"/>
              <a:gd name="connsiteX68" fmla="*/ 1304349 w 1456912"/>
              <a:gd name="connsiteY68" fmla="*/ 404889 h 556225"/>
              <a:gd name="connsiteX69" fmla="*/ 1304982 w 1456912"/>
              <a:gd name="connsiteY69" fmla="*/ 405720 h 556225"/>
              <a:gd name="connsiteX70" fmla="*/ 1189129 w 1456912"/>
              <a:gd name="connsiteY70" fmla="*/ 472139 h 556225"/>
              <a:gd name="connsiteX71" fmla="*/ 1062303 w 1456912"/>
              <a:gd name="connsiteY71" fmla="*/ 352344 h 556225"/>
              <a:gd name="connsiteX72" fmla="*/ 1062286 w 1456912"/>
              <a:gd name="connsiteY72" fmla="*/ 352344 h 556225"/>
              <a:gd name="connsiteX73" fmla="*/ 1062286 w 1456912"/>
              <a:gd name="connsiteY73" fmla="*/ 3 h 556225"/>
              <a:gd name="connsiteX74" fmla="*/ 1034098 w 1456912"/>
              <a:gd name="connsiteY74" fmla="*/ 3 h 556225"/>
              <a:gd name="connsiteX75" fmla="*/ 1034098 w 1456912"/>
              <a:gd name="connsiteY75" fmla="*/ 352341 h 556225"/>
              <a:gd name="connsiteX76" fmla="*/ 1034113 w 1456912"/>
              <a:gd name="connsiteY76" fmla="*/ 352341 h 556225"/>
              <a:gd name="connsiteX77" fmla="*/ 1189132 w 1456912"/>
              <a:gd name="connsiteY77" fmla="*/ 500322 h 556225"/>
              <a:gd name="connsiteX78" fmla="*/ 562774 w 1456912"/>
              <a:gd name="connsiteY78" fmla="*/ 366435 h 556225"/>
              <a:gd name="connsiteX79" fmla="*/ 491494 w 1456912"/>
              <a:gd name="connsiteY79" fmla="*/ 535557 h 556225"/>
              <a:gd name="connsiteX80" fmla="*/ 519684 w 1456912"/>
              <a:gd name="connsiteY80" fmla="*/ 535554 h 556225"/>
              <a:gd name="connsiteX81" fmla="*/ 519682 w 1456912"/>
              <a:gd name="connsiteY81" fmla="*/ 535557 h 556225"/>
              <a:gd name="connsiteX82" fmla="*/ 519684 w 1456912"/>
              <a:gd name="connsiteY82" fmla="*/ 535557 h 556225"/>
              <a:gd name="connsiteX83" fmla="*/ 555322 w 1456912"/>
              <a:gd name="connsiteY83" fmla="*/ 450996 h 556225"/>
              <a:gd name="connsiteX84" fmla="*/ 794138 w 1456912"/>
              <a:gd name="connsiteY84" fmla="*/ 450996 h 556225"/>
              <a:gd name="connsiteX85" fmla="*/ 829744 w 1456912"/>
              <a:gd name="connsiteY85" fmla="*/ 535557 h 556225"/>
              <a:gd name="connsiteX86" fmla="*/ 857932 w 1456912"/>
              <a:gd name="connsiteY86" fmla="*/ 535557 h 556225"/>
              <a:gd name="connsiteX87" fmla="*/ 810457 w 1456912"/>
              <a:gd name="connsiteY87" fmla="*/ 422808 h 556225"/>
              <a:gd name="connsiteX88" fmla="*/ 567200 w 1456912"/>
              <a:gd name="connsiteY88" fmla="*/ 422808 h 556225"/>
              <a:gd name="connsiteX89" fmla="*/ 579078 w 1456912"/>
              <a:gd name="connsiteY89" fmla="*/ 394620 h 556225"/>
              <a:gd name="connsiteX90" fmla="*/ 826776 w 1456912"/>
              <a:gd name="connsiteY90" fmla="*/ 394620 h 556225"/>
              <a:gd name="connsiteX91" fmla="*/ 886120 w 1456912"/>
              <a:gd name="connsiteY91" fmla="*/ 535557 h 556225"/>
              <a:gd name="connsiteX92" fmla="*/ 914308 w 1456912"/>
              <a:gd name="connsiteY92" fmla="*/ 535557 h 556225"/>
              <a:gd name="connsiteX93" fmla="*/ 843097 w 1456912"/>
              <a:gd name="connsiteY93" fmla="*/ 366435 h 556225"/>
              <a:gd name="connsiteX94" fmla="*/ 562774 w 1456912"/>
              <a:gd name="connsiteY94" fmla="*/ 366435 h 556225"/>
              <a:gd name="connsiteX95" fmla="*/ 604248 w 1456912"/>
              <a:gd name="connsiteY95" fmla="*/ 0 h 556225"/>
              <a:gd name="connsiteX96" fmla="*/ 397091 w 1456912"/>
              <a:gd name="connsiteY96" fmla="*/ 491374 h 556225"/>
              <a:gd name="connsiteX97" fmla="*/ 415032 w 1456912"/>
              <a:gd name="connsiteY97" fmla="*/ 515732 h 556225"/>
              <a:gd name="connsiteX98" fmla="*/ 632437 w 1456912"/>
              <a:gd name="connsiteY98" fmla="*/ 0 h 556225"/>
              <a:gd name="connsiteX99" fmla="*/ 604248 w 1456912"/>
              <a:gd name="connsiteY99" fmla="*/ 0 h 556225"/>
              <a:gd name="connsiteX100" fmla="*/ 716998 w 1456912"/>
              <a:gd name="connsiteY100" fmla="*/ 3 h 556225"/>
              <a:gd name="connsiteX101" fmla="*/ 934130 w 1456912"/>
              <a:gd name="connsiteY101" fmla="*/ 515735 h 556225"/>
              <a:gd name="connsiteX102" fmla="*/ 952028 w 1456912"/>
              <a:gd name="connsiteY102" fmla="*/ 491377 h 556225"/>
              <a:gd name="connsiteX103" fmla="*/ 745186 w 1456912"/>
              <a:gd name="connsiteY103" fmla="*/ 3 h 556225"/>
              <a:gd name="connsiteX104" fmla="*/ 716998 w 1456912"/>
              <a:gd name="connsiteY104" fmla="*/ 3 h 556225"/>
              <a:gd name="connsiteX105" fmla="*/ 546409 w 1456912"/>
              <a:gd name="connsiteY105" fmla="*/ 338247 h 556225"/>
              <a:gd name="connsiteX106" fmla="*/ 463042 w 1456912"/>
              <a:gd name="connsiteY106" fmla="*/ 535557 h 556225"/>
              <a:gd name="connsiteX107" fmla="*/ 434854 w 1456912"/>
              <a:gd name="connsiteY107" fmla="*/ 535557 h 556225"/>
              <a:gd name="connsiteX108" fmla="*/ 646528 w 1456912"/>
              <a:gd name="connsiteY108" fmla="*/ 33467 h 556225"/>
              <a:gd name="connsiteX109" fmla="*/ 762988 w 1456912"/>
              <a:gd name="connsiteY109" fmla="*/ 310059 h 556225"/>
              <a:gd name="connsiteX110" fmla="*/ 791176 w 1456912"/>
              <a:gd name="connsiteY110" fmla="*/ 310059 h 556225"/>
              <a:gd name="connsiteX111" fmla="*/ 660624 w 1456912"/>
              <a:gd name="connsiteY111" fmla="*/ 3 h 556225"/>
              <a:gd name="connsiteX112" fmla="*/ 688812 w 1456912"/>
              <a:gd name="connsiteY112" fmla="*/ 3 h 556225"/>
              <a:gd name="connsiteX113" fmla="*/ 831231 w 1456912"/>
              <a:gd name="connsiteY113" fmla="*/ 338247 h 556225"/>
              <a:gd name="connsiteX114" fmla="*/ 546409 w 1456912"/>
              <a:gd name="connsiteY114" fmla="*/ 338247 h 556225"/>
              <a:gd name="connsiteX115" fmla="*/ 674788 w 1456912"/>
              <a:gd name="connsiteY115" fmla="*/ 167531 h 556225"/>
              <a:gd name="connsiteX116" fmla="*/ 614721 w 1456912"/>
              <a:gd name="connsiteY116" fmla="*/ 310062 h 556225"/>
              <a:gd name="connsiteX117" fmla="*/ 734800 w 1456912"/>
              <a:gd name="connsiteY117" fmla="*/ 310062 h 556225"/>
              <a:gd name="connsiteX118" fmla="*/ 674788 w 1456912"/>
              <a:gd name="connsiteY118" fmla="*/ 167531 h 556225"/>
              <a:gd name="connsiteX119" fmla="*/ 558275 w 1456912"/>
              <a:gd name="connsiteY119" fmla="*/ 310062 h 556225"/>
              <a:gd name="connsiteX120" fmla="*/ 586535 w 1456912"/>
              <a:gd name="connsiteY120" fmla="*/ 310062 h 556225"/>
              <a:gd name="connsiteX121" fmla="*/ 660703 w 1456912"/>
              <a:gd name="connsiteY121" fmla="*/ 134072 h 556225"/>
              <a:gd name="connsiteX122" fmla="*/ 646588 w 1456912"/>
              <a:gd name="connsiteY122" fmla="*/ 100553 h 556225"/>
              <a:gd name="connsiteX123" fmla="*/ 558275 w 1456912"/>
              <a:gd name="connsiteY123" fmla="*/ 310062 h 55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1456912" h="556225">
                <a:moveTo>
                  <a:pt x="0" y="51854"/>
                </a:moveTo>
                <a:lnTo>
                  <a:pt x="28188" y="23666"/>
                </a:lnTo>
                <a:lnTo>
                  <a:pt x="28188" y="535557"/>
                </a:lnTo>
                <a:lnTo>
                  <a:pt x="0" y="535557"/>
                </a:lnTo>
                <a:lnTo>
                  <a:pt x="0" y="51854"/>
                </a:lnTo>
                <a:close/>
                <a:moveTo>
                  <a:pt x="84564" y="28188"/>
                </a:moveTo>
                <a:lnTo>
                  <a:pt x="422811" y="28188"/>
                </a:lnTo>
                <a:lnTo>
                  <a:pt x="422811" y="0"/>
                </a:lnTo>
                <a:lnTo>
                  <a:pt x="56376" y="0"/>
                </a:lnTo>
                <a:lnTo>
                  <a:pt x="56376" y="338244"/>
                </a:lnTo>
                <a:lnTo>
                  <a:pt x="367711" y="338244"/>
                </a:lnTo>
                <a:lnTo>
                  <a:pt x="367711" y="310062"/>
                </a:lnTo>
                <a:lnTo>
                  <a:pt x="84564" y="310062"/>
                </a:lnTo>
                <a:lnTo>
                  <a:pt x="84564" y="28188"/>
                </a:lnTo>
                <a:close/>
                <a:moveTo>
                  <a:pt x="410152" y="253686"/>
                </a:moveTo>
                <a:lnTo>
                  <a:pt x="140937" y="253686"/>
                </a:lnTo>
                <a:lnTo>
                  <a:pt x="140937" y="140940"/>
                </a:lnTo>
                <a:lnTo>
                  <a:pt x="371171" y="140940"/>
                </a:lnTo>
                <a:lnTo>
                  <a:pt x="399359" y="112752"/>
                </a:lnTo>
                <a:lnTo>
                  <a:pt x="140937" y="112752"/>
                </a:lnTo>
                <a:lnTo>
                  <a:pt x="140937" y="84564"/>
                </a:lnTo>
                <a:lnTo>
                  <a:pt x="422811" y="84564"/>
                </a:lnTo>
                <a:lnTo>
                  <a:pt x="422811" y="56376"/>
                </a:lnTo>
                <a:lnTo>
                  <a:pt x="112749" y="56376"/>
                </a:lnTo>
                <a:lnTo>
                  <a:pt x="112749" y="281874"/>
                </a:lnTo>
                <a:lnTo>
                  <a:pt x="382334" y="281874"/>
                </a:lnTo>
                <a:lnTo>
                  <a:pt x="410152" y="253686"/>
                </a:lnTo>
                <a:close/>
                <a:moveTo>
                  <a:pt x="56376" y="535557"/>
                </a:moveTo>
                <a:lnTo>
                  <a:pt x="84564" y="535557"/>
                </a:lnTo>
                <a:lnTo>
                  <a:pt x="84564" y="394620"/>
                </a:lnTo>
                <a:lnTo>
                  <a:pt x="112752" y="394620"/>
                </a:lnTo>
                <a:lnTo>
                  <a:pt x="112752" y="511890"/>
                </a:lnTo>
                <a:lnTo>
                  <a:pt x="140940" y="483705"/>
                </a:lnTo>
                <a:lnTo>
                  <a:pt x="140940" y="394620"/>
                </a:lnTo>
                <a:lnTo>
                  <a:pt x="367714" y="394620"/>
                </a:lnTo>
                <a:lnTo>
                  <a:pt x="367714" y="366435"/>
                </a:lnTo>
                <a:lnTo>
                  <a:pt x="56376" y="366435"/>
                </a:lnTo>
                <a:lnTo>
                  <a:pt x="56376" y="535557"/>
                </a:lnTo>
                <a:close/>
                <a:moveTo>
                  <a:pt x="1428724" y="0"/>
                </a:moveTo>
                <a:lnTo>
                  <a:pt x="1428724" y="324156"/>
                </a:lnTo>
                <a:cubicBezTo>
                  <a:pt x="1428724" y="399584"/>
                  <a:pt x="1395069" y="464387"/>
                  <a:pt x="1316539" y="514089"/>
                </a:cubicBezTo>
                <a:lnTo>
                  <a:pt x="1315903" y="513258"/>
                </a:lnTo>
                <a:cubicBezTo>
                  <a:pt x="1367503" y="472336"/>
                  <a:pt x="1400536" y="419773"/>
                  <a:pt x="1400536" y="351869"/>
                </a:cubicBezTo>
                <a:lnTo>
                  <a:pt x="1400536" y="3"/>
                </a:lnTo>
                <a:lnTo>
                  <a:pt x="1372348" y="3"/>
                </a:lnTo>
                <a:lnTo>
                  <a:pt x="1372348" y="351400"/>
                </a:lnTo>
                <a:cubicBezTo>
                  <a:pt x="1372348" y="452590"/>
                  <a:pt x="1290318" y="528510"/>
                  <a:pt x="1189132" y="528510"/>
                </a:cubicBezTo>
                <a:cubicBezTo>
                  <a:pt x="1087946" y="528510"/>
                  <a:pt x="1005916" y="452587"/>
                  <a:pt x="1005916" y="351400"/>
                </a:cubicBezTo>
                <a:lnTo>
                  <a:pt x="1005916" y="23666"/>
                </a:lnTo>
                <a:lnTo>
                  <a:pt x="977728" y="51854"/>
                </a:lnTo>
                <a:lnTo>
                  <a:pt x="977728" y="351869"/>
                </a:lnTo>
                <a:cubicBezTo>
                  <a:pt x="977728" y="468625"/>
                  <a:pt x="1072376" y="556226"/>
                  <a:pt x="1189132" y="556226"/>
                </a:cubicBezTo>
                <a:cubicBezTo>
                  <a:pt x="1191834" y="556226"/>
                  <a:pt x="1217320" y="556226"/>
                  <a:pt x="1217320" y="556226"/>
                </a:cubicBezTo>
                <a:cubicBezTo>
                  <a:pt x="1332291" y="556226"/>
                  <a:pt x="1456912" y="471321"/>
                  <a:pt x="1456912" y="324566"/>
                </a:cubicBezTo>
                <a:cubicBezTo>
                  <a:pt x="1456912" y="324428"/>
                  <a:pt x="1456912" y="0"/>
                  <a:pt x="1456912" y="0"/>
                </a:cubicBezTo>
                <a:lnTo>
                  <a:pt x="1428724" y="0"/>
                </a:lnTo>
                <a:close/>
                <a:moveTo>
                  <a:pt x="1189132" y="500322"/>
                </a:moveTo>
                <a:cubicBezTo>
                  <a:pt x="1274706" y="500322"/>
                  <a:pt x="1344082" y="436948"/>
                  <a:pt x="1344160" y="351400"/>
                </a:cubicBezTo>
                <a:lnTo>
                  <a:pt x="1344160" y="351400"/>
                </a:lnTo>
                <a:lnTo>
                  <a:pt x="1344160" y="23666"/>
                </a:lnTo>
                <a:lnTo>
                  <a:pt x="1315972" y="51854"/>
                </a:lnTo>
                <a:lnTo>
                  <a:pt x="1315972" y="324153"/>
                </a:lnTo>
                <a:cubicBezTo>
                  <a:pt x="1315972" y="378637"/>
                  <a:pt x="1271801" y="415761"/>
                  <a:pt x="1217317" y="415761"/>
                </a:cubicBezTo>
                <a:cubicBezTo>
                  <a:pt x="1162833" y="415761"/>
                  <a:pt x="1118662" y="378637"/>
                  <a:pt x="1118662" y="324153"/>
                </a:cubicBezTo>
                <a:lnTo>
                  <a:pt x="1118662" y="3"/>
                </a:lnTo>
                <a:lnTo>
                  <a:pt x="1090474" y="3"/>
                </a:lnTo>
                <a:lnTo>
                  <a:pt x="1090474" y="324156"/>
                </a:lnTo>
                <a:cubicBezTo>
                  <a:pt x="1090474" y="394209"/>
                  <a:pt x="1147264" y="443951"/>
                  <a:pt x="1217317" y="443951"/>
                </a:cubicBezTo>
                <a:cubicBezTo>
                  <a:pt x="1245962" y="443951"/>
                  <a:pt x="1280732" y="429800"/>
                  <a:pt x="1304349" y="404889"/>
                </a:cubicBezTo>
                <a:lnTo>
                  <a:pt x="1304982" y="405720"/>
                </a:lnTo>
                <a:cubicBezTo>
                  <a:pt x="1282838" y="446784"/>
                  <a:pt x="1241907" y="472139"/>
                  <a:pt x="1189129" y="472139"/>
                </a:cubicBezTo>
                <a:cubicBezTo>
                  <a:pt x="1119507" y="472139"/>
                  <a:pt x="1062992" y="421734"/>
                  <a:pt x="1062303" y="352344"/>
                </a:cubicBezTo>
                <a:lnTo>
                  <a:pt x="1062286" y="352344"/>
                </a:lnTo>
                <a:lnTo>
                  <a:pt x="1062286" y="3"/>
                </a:lnTo>
                <a:lnTo>
                  <a:pt x="1034098" y="3"/>
                </a:lnTo>
                <a:lnTo>
                  <a:pt x="1034098" y="352341"/>
                </a:lnTo>
                <a:lnTo>
                  <a:pt x="1034113" y="352341"/>
                </a:lnTo>
                <a:cubicBezTo>
                  <a:pt x="1034703" y="437411"/>
                  <a:pt x="1103877" y="500322"/>
                  <a:pt x="1189132" y="500322"/>
                </a:cubicBezTo>
                <a:close/>
                <a:moveTo>
                  <a:pt x="562774" y="366435"/>
                </a:moveTo>
                <a:lnTo>
                  <a:pt x="491494" y="535557"/>
                </a:lnTo>
                <a:lnTo>
                  <a:pt x="519684" y="535554"/>
                </a:lnTo>
                <a:lnTo>
                  <a:pt x="519682" y="535557"/>
                </a:lnTo>
                <a:lnTo>
                  <a:pt x="519684" y="535557"/>
                </a:lnTo>
                <a:lnTo>
                  <a:pt x="555322" y="450996"/>
                </a:lnTo>
                <a:lnTo>
                  <a:pt x="794138" y="450996"/>
                </a:lnTo>
                <a:lnTo>
                  <a:pt x="829744" y="535557"/>
                </a:lnTo>
                <a:lnTo>
                  <a:pt x="857932" y="535557"/>
                </a:lnTo>
                <a:lnTo>
                  <a:pt x="810457" y="422808"/>
                </a:lnTo>
                <a:lnTo>
                  <a:pt x="567200" y="422808"/>
                </a:lnTo>
                <a:lnTo>
                  <a:pt x="579078" y="394620"/>
                </a:lnTo>
                <a:lnTo>
                  <a:pt x="826776" y="394620"/>
                </a:lnTo>
                <a:lnTo>
                  <a:pt x="886120" y="535557"/>
                </a:lnTo>
                <a:lnTo>
                  <a:pt x="914308" y="535557"/>
                </a:lnTo>
                <a:lnTo>
                  <a:pt x="843097" y="366435"/>
                </a:lnTo>
                <a:lnTo>
                  <a:pt x="562774" y="366435"/>
                </a:lnTo>
                <a:close/>
                <a:moveTo>
                  <a:pt x="604248" y="0"/>
                </a:moveTo>
                <a:lnTo>
                  <a:pt x="397091" y="491374"/>
                </a:lnTo>
                <a:lnTo>
                  <a:pt x="415032" y="515732"/>
                </a:lnTo>
                <a:lnTo>
                  <a:pt x="632437" y="0"/>
                </a:lnTo>
                <a:lnTo>
                  <a:pt x="604248" y="0"/>
                </a:lnTo>
                <a:close/>
                <a:moveTo>
                  <a:pt x="716998" y="3"/>
                </a:moveTo>
                <a:lnTo>
                  <a:pt x="934130" y="515735"/>
                </a:lnTo>
                <a:lnTo>
                  <a:pt x="952028" y="491377"/>
                </a:lnTo>
                <a:lnTo>
                  <a:pt x="745186" y="3"/>
                </a:lnTo>
                <a:lnTo>
                  <a:pt x="716998" y="3"/>
                </a:lnTo>
                <a:close/>
                <a:moveTo>
                  <a:pt x="546409" y="338247"/>
                </a:moveTo>
                <a:lnTo>
                  <a:pt x="463042" y="535557"/>
                </a:lnTo>
                <a:lnTo>
                  <a:pt x="434854" y="535557"/>
                </a:lnTo>
                <a:lnTo>
                  <a:pt x="646528" y="33467"/>
                </a:lnTo>
                <a:lnTo>
                  <a:pt x="762988" y="310059"/>
                </a:lnTo>
                <a:lnTo>
                  <a:pt x="791176" y="310059"/>
                </a:lnTo>
                <a:lnTo>
                  <a:pt x="660624" y="3"/>
                </a:lnTo>
                <a:lnTo>
                  <a:pt x="688812" y="3"/>
                </a:lnTo>
                <a:lnTo>
                  <a:pt x="831231" y="338247"/>
                </a:lnTo>
                <a:lnTo>
                  <a:pt x="546409" y="338247"/>
                </a:lnTo>
                <a:close/>
                <a:moveTo>
                  <a:pt x="674788" y="167531"/>
                </a:moveTo>
                <a:lnTo>
                  <a:pt x="614721" y="310062"/>
                </a:lnTo>
                <a:lnTo>
                  <a:pt x="734800" y="310062"/>
                </a:lnTo>
                <a:lnTo>
                  <a:pt x="674788" y="167531"/>
                </a:lnTo>
                <a:close/>
                <a:moveTo>
                  <a:pt x="558275" y="310062"/>
                </a:moveTo>
                <a:lnTo>
                  <a:pt x="586535" y="310062"/>
                </a:lnTo>
                <a:lnTo>
                  <a:pt x="660703" y="134072"/>
                </a:lnTo>
                <a:lnTo>
                  <a:pt x="646588" y="100553"/>
                </a:lnTo>
                <a:lnTo>
                  <a:pt x="558275" y="310062"/>
                </a:lnTo>
                <a:close/>
              </a:path>
            </a:pathLst>
          </a:custGeom>
          <a:solidFill>
            <a:srgbClr val="041E42"/>
          </a:solidFill>
          <a:ln w="2892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3606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folie | mit Stör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8">
            <a:extLst>
              <a:ext uri="{FF2B5EF4-FFF2-40B4-BE49-F238E27FC236}">
                <a16:creationId xmlns:a16="http://schemas.microsoft.com/office/drawing/2014/main" id="{C430C106-4EB7-47B9-8F1D-0BFCFBEAECE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 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D1CD45B2-C7E2-4C43-84ED-BFB6DC4E84E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18319" y="3431381"/>
            <a:ext cx="3571200" cy="2769394"/>
          </a:xfrm>
          <a:solidFill>
            <a:schemeClr val="bg1"/>
          </a:solidFill>
        </p:spPr>
        <p:txBody>
          <a:bodyPr wrap="square" lIns="180000" tIns="180000" rIns="360000" bIns="180000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DFE029E8-09EC-45DC-B2BB-25B2B1C145AC}"/>
              </a:ext>
            </a:extLst>
          </p:cNvPr>
          <p:cNvGrpSpPr/>
          <p:nvPr userDrawn="1"/>
        </p:nvGrpSpPr>
        <p:grpSpPr>
          <a:xfrm>
            <a:off x="-390525" y="160153"/>
            <a:ext cx="333375" cy="136812"/>
            <a:chOff x="-133350" y="2711163"/>
            <a:chExt cx="333375" cy="136812"/>
          </a:xfrm>
        </p:grpSpPr>
        <p:cxnSp>
          <p:nvCxnSpPr>
            <p:cNvPr id="5" name="Gerader Verbinder 4">
              <a:extLst>
                <a:ext uri="{FF2B5EF4-FFF2-40B4-BE49-F238E27FC236}">
                  <a16:creationId xmlns:a16="http://schemas.microsoft.com/office/drawing/2014/main" id="{D3613C15-D9EF-4DBF-8B74-3D509941276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8E0568E8-B36B-404B-9E38-F367F7DFCF81}"/>
                </a:ext>
              </a:extLst>
            </p:cNvPr>
            <p:cNvSpPr txBox="1"/>
            <p:nvPr userDrawn="1"/>
          </p:nvSpPr>
          <p:spPr>
            <a:xfrm>
              <a:off x="-96506" y="2711163"/>
              <a:ext cx="259686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08,70</a:t>
              </a:r>
            </a:p>
          </p:txBody>
        </p:sp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54EB1BCB-8EFE-43BA-AE53-9984B9F11B54}"/>
              </a:ext>
            </a:extLst>
          </p:cNvPr>
          <p:cNvGrpSpPr/>
          <p:nvPr userDrawn="1"/>
        </p:nvGrpSpPr>
        <p:grpSpPr>
          <a:xfrm>
            <a:off x="-390525" y="1131703"/>
            <a:ext cx="333375" cy="136812"/>
            <a:chOff x="-133350" y="2711163"/>
            <a:chExt cx="333375" cy="136812"/>
          </a:xfrm>
        </p:grpSpPr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B189016C-ED2A-474D-A417-5E0F497B514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9856DE16-FDEC-4063-8C73-CBF95C803B59}"/>
                </a:ext>
              </a:extLst>
            </p:cNvPr>
            <p:cNvSpPr txBox="1"/>
            <p:nvPr userDrawn="1"/>
          </p:nvSpPr>
          <p:spPr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06,00</a:t>
              </a:r>
            </a:p>
          </p:txBody>
        </p:sp>
      </p:grp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E3759D02-378A-4C73-8CA4-E4FB217B94E6}"/>
              </a:ext>
            </a:extLst>
          </p:cNvPr>
          <p:cNvGrpSpPr/>
          <p:nvPr userDrawn="1"/>
        </p:nvGrpSpPr>
        <p:grpSpPr>
          <a:xfrm>
            <a:off x="-390525" y="1491963"/>
            <a:ext cx="333375" cy="136812"/>
            <a:chOff x="-133350" y="2711163"/>
            <a:chExt cx="333375" cy="136812"/>
          </a:xfrm>
        </p:grpSpPr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612F9041-226E-4E23-B398-1F7D9044B54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618D5641-3E9B-4072-8388-BB46336975A8}"/>
                </a:ext>
              </a:extLst>
            </p:cNvPr>
            <p:cNvSpPr txBox="1"/>
            <p:nvPr userDrawn="1"/>
          </p:nvSpPr>
          <p:spPr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05,00</a:t>
              </a:r>
            </a:p>
          </p:txBody>
        </p:sp>
      </p:grp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870072D5-E220-4946-9EE1-80DFB58C3A38}"/>
              </a:ext>
            </a:extLst>
          </p:cNvPr>
          <p:cNvGrpSpPr/>
          <p:nvPr userDrawn="1"/>
        </p:nvGrpSpPr>
        <p:grpSpPr>
          <a:xfrm>
            <a:off x="-390525" y="3292188"/>
            <a:ext cx="333375" cy="136812"/>
            <a:chOff x="-133350" y="2711163"/>
            <a:chExt cx="333375" cy="136812"/>
          </a:xfrm>
        </p:grpSpPr>
        <p:cxnSp>
          <p:nvCxnSpPr>
            <p:cNvPr id="16" name="Gerader Verbinder 15">
              <a:extLst>
                <a:ext uri="{FF2B5EF4-FFF2-40B4-BE49-F238E27FC236}">
                  <a16:creationId xmlns:a16="http://schemas.microsoft.com/office/drawing/2014/main" id="{0A43D9D6-7790-4E94-8493-67757E33734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8E7E0758-62D1-453D-B55E-FDC4CCE3C6E4}"/>
                </a:ext>
              </a:extLst>
            </p:cNvPr>
            <p:cNvSpPr txBox="1"/>
            <p:nvPr userDrawn="1"/>
          </p:nvSpPr>
          <p:spPr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00,00</a:t>
              </a:r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84310EC5-28E5-4146-A748-79C1FCA769F0}"/>
              </a:ext>
            </a:extLst>
          </p:cNvPr>
          <p:cNvGrpSpPr/>
          <p:nvPr userDrawn="1"/>
        </p:nvGrpSpPr>
        <p:grpSpPr>
          <a:xfrm>
            <a:off x="-390525" y="6063963"/>
            <a:ext cx="333375" cy="136812"/>
            <a:chOff x="-133350" y="2711163"/>
            <a:chExt cx="333375" cy="136812"/>
          </a:xfrm>
        </p:grpSpPr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2D5BC590-E7B8-48F8-AAC5-6799BCBDEB4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DF5B0BA6-3F36-41A3-8125-15AA496849C8}"/>
                </a:ext>
              </a:extLst>
            </p:cNvPr>
            <p:cNvSpPr txBox="1"/>
            <p:nvPr userDrawn="1"/>
          </p:nvSpPr>
          <p:spPr>
            <a:xfrm>
              <a:off x="-96504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07,70</a:t>
              </a:r>
            </a:p>
          </p:txBody>
        </p:sp>
      </p:grp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07018BC3-E9D3-4DC9-9093-D415FD96426D}"/>
              </a:ext>
            </a:extLst>
          </p:cNvPr>
          <p:cNvGrpSpPr/>
          <p:nvPr userDrawn="1"/>
        </p:nvGrpSpPr>
        <p:grpSpPr>
          <a:xfrm>
            <a:off x="-390525" y="6495763"/>
            <a:ext cx="333375" cy="136812"/>
            <a:chOff x="-133350" y="2711163"/>
            <a:chExt cx="333375" cy="136812"/>
          </a:xfrm>
        </p:grpSpPr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38F1A063-9C9E-48DF-9813-A4EA4497C2D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F79F31FE-DC89-4DED-A231-3D8DCBF48D98}"/>
                </a:ext>
              </a:extLst>
            </p:cNvPr>
            <p:cNvSpPr txBox="1"/>
            <p:nvPr userDrawn="1"/>
          </p:nvSpPr>
          <p:spPr>
            <a:xfrm>
              <a:off x="-96503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08,90</a:t>
              </a:r>
            </a:p>
          </p:txBody>
        </p:sp>
      </p:grp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F7DF8EA8-3E45-431B-90A0-140583E1D079}"/>
              </a:ext>
            </a:extLst>
          </p:cNvPr>
          <p:cNvGrpSpPr/>
          <p:nvPr userDrawn="1"/>
        </p:nvGrpSpPr>
        <p:grpSpPr>
          <a:xfrm rot="16200000">
            <a:off x="281643" y="-299136"/>
            <a:ext cx="333375" cy="136808"/>
            <a:chOff x="-133350" y="2711167"/>
            <a:chExt cx="333375" cy="136808"/>
          </a:xfrm>
        </p:grpSpPr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B300055A-A6D6-4CE1-986A-0930765E029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0B2C23E7-0482-498A-B984-44C6CF40F3B6}"/>
                </a:ext>
              </a:extLst>
            </p:cNvPr>
            <p:cNvSpPr txBox="1"/>
            <p:nvPr userDrawn="1"/>
          </p:nvSpPr>
          <p:spPr>
            <a:xfrm>
              <a:off x="-96507" y="2711167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15,50</a:t>
              </a:r>
            </a:p>
          </p:txBody>
        </p:sp>
      </p:grp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AC7A65B2-F352-4DA5-9A36-9105D478D2C2}"/>
              </a:ext>
            </a:extLst>
          </p:cNvPr>
          <p:cNvGrpSpPr/>
          <p:nvPr userDrawn="1"/>
        </p:nvGrpSpPr>
        <p:grpSpPr>
          <a:xfrm rot="16200000">
            <a:off x="5752963" y="-299136"/>
            <a:ext cx="333375" cy="136804"/>
            <a:chOff x="-133350" y="2711171"/>
            <a:chExt cx="333375" cy="136804"/>
          </a:xfrm>
        </p:grpSpPr>
        <p:cxnSp>
          <p:nvCxnSpPr>
            <p:cNvPr id="28" name="Gerader Verbinder 27">
              <a:extLst>
                <a:ext uri="{FF2B5EF4-FFF2-40B4-BE49-F238E27FC236}">
                  <a16:creationId xmlns:a16="http://schemas.microsoft.com/office/drawing/2014/main" id="{4D9AE9BE-891D-491B-98F9-78F552DDC82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E259A48F-52D3-481E-86F8-360FED16B872}"/>
                </a:ext>
              </a:extLst>
            </p:cNvPr>
            <p:cNvSpPr txBox="1"/>
            <p:nvPr userDrawn="1"/>
          </p:nvSpPr>
          <p:spPr>
            <a:xfrm>
              <a:off x="-96504" y="271117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00,30</a:t>
              </a:r>
            </a:p>
          </p:txBody>
        </p:sp>
      </p:grp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7ADB04CE-94F5-430A-9FF1-01DE211731F2}"/>
              </a:ext>
            </a:extLst>
          </p:cNvPr>
          <p:cNvGrpSpPr/>
          <p:nvPr userDrawn="1"/>
        </p:nvGrpSpPr>
        <p:grpSpPr>
          <a:xfrm>
            <a:off x="6203950" y="-397424"/>
            <a:ext cx="124906" cy="333375"/>
            <a:chOff x="6416680" y="-397424"/>
            <a:chExt cx="124906" cy="333375"/>
          </a:xfrm>
        </p:grpSpPr>
        <p:cxnSp>
          <p:nvCxnSpPr>
            <p:cNvPr id="31" name="Gerader Verbinder 30">
              <a:extLst>
                <a:ext uri="{FF2B5EF4-FFF2-40B4-BE49-F238E27FC236}">
                  <a16:creationId xmlns:a16="http://schemas.microsoft.com/office/drawing/2014/main" id="{50411913-7BEC-4F33-BDE8-154F93D079C8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6249993" y="-230736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A40BADBF-D4AC-4B48-AE66-D79BD3055404}"/>
                </a:ext>
              </a:extLst>
            </p:cNvPr>
            <p:cNvSpPr txBox="1"/>
            <p:nvPr userDrawn="1"/>
          </p:nvSpPr>
          <p:spPr>
            <a:xfrm rot="16200000">
              <a:off x="6349289" y="-29319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00,30</a:t>
              </a:r>
            </a:p>
          </p:txBody>
        </p:sp>
      </p:grp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CB5DA2A5-4F29-4DF6-A342-0A7B4878AAB5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5929313" y="-230736"/>
            <a:ext cx="333375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E820BD84-9211-4C19-A40B-4121AD892514}"/>
              </a:ext>
            </a:extLst>
          </p:cNvPr>
          <p:cNvGrpSpPr/>
          <p:nvPr userDrawn="1"/>
        </p:nvGrpSpPr>
        <p:grpSpPr>
          <a:xfrm rot="16200000">
            <a:off x="11447325" y="-299139"/>
            <a:ext cx="333375" cy="136800"/>
            <a:chOff x="-133350" y="2711175"/>
            <a:chExt cx="333375" cy="136800"/>
          </a:xfrm>
        </p:grpSpPr>
        <p:cxnSp>
          <p:nvCxnSpPr>
            <p:cNvPr id="35" name="Gerader Verbinder 34">
              <a:extLst>
                <a:ext uri="{FF2B5EF4-FFF2-40B4-BE49-F238E27FC236}">
                  <a16:creationId xmlns:a16="http://schemas.microsoft.com/office/drawing/2014/main" id="{21C7D9CA-751B-4809-9338-47DDC5D1A72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feld 35">
              <a:extLst>
                <a:ext uri="{FF2B5EF4-FFF2-40B4-BE49-F238E27FC236}">
                  <a16:creationId xmlns:a16="http://schemas.microsoft.com/office/drawing/2014/main" id="{D1C22B97-CFD8-4E78-BF7E-02A71F190F83}"/>
                </a:ext>
              </a:extLst>
            </p:cNvPr>
            <p:cNvSpPr txBox="1"/>
            <p:nvPr userDrawn="1"/>
          </p:nvSpPr>
          <p:spPr>
            <a:xfrm>
              <a:off x="-96501" y="2711175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15,50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0892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folie | 1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4C7B6-65DB-4651-9D6D-787BD251B230}" type="datetime4">
              <a:rPr lang="de-DE" smtClean="0"/>
              <a:t>8. August 2024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Technische Fakultät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3" name="Titel 12">
            <a:extLst>
              <a:ext uri="{FF2B5EF4-FFF2-40B4-BE49-F238E27FC236}">
                <a16:creationId xmlns:a16="http://schemas.microsoft.com/office/drawing/2014/main" id="{6A4CB3A7-ACED-41D0-8E35-318CD3693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10" name="Bildplatzhalter 8">
            <a:extLst>
              <a:ext uri="{FF2B5EF4-FFF2-40B4-BE49-F238E27FC236}">
                <a16:creationId xmlns:a16="http://schemas.microsoft.com/office/drawing/2014/main" id="{EBFE18BD-74E5-4328-B98A-9C6FC4FCA59F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18317" y="1631156"/>
            <a:ext cx="11157746" cy="3951164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 </a:t>
            </a:r>
          </a:p>
        </p:txBody>
      </p:sp>
      <p:sp>
        <p:nvSpPr>
          <p:cNvPr id="12" name="Textplatzhalter 10">
            <a:extLst>
              <a:ext uri="{FF2B5EF4-FFF2-40B4-BE49-F238E27FC236}">
                <a16:creationId xmlns:a16="http://schemas.microsoft.com/office/drawing/2014/main" id="{A51E223D-AC82-4D54-A383-0E2DF84E2EF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18317" y="5690271"/>
            <a:ext cx="11157746" cy="511084"/>
          </a:xfrm>
        </p:spPr>
        <p:txBody>
          <a:bodyPr wrap="square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9" name="Bildplatzhalter 6">
            <a:extLst>
              <a:ext uri="{FF2B5EF4-FFF2-40B4-BE49-F238E27FC236}">
                <a16:creationId xmlns:a16="http://schemas.microsoft.com/office/drawing/2014/main" id="{05EC4CE8-43C6-428F-9E62-CB38E0CE6447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r>
              <a:rPr lang="de-DE" dirty="0"/>
              <a:t>Optional Logo einfügen</a:t>
            </a:r>
          </a:p>
        </p:txBody>
      </p:sp>
      <p:sp>
        <p:nvSpPr>
          <p:cNvPr id="11" name="Textplatzhalter 9">
            <a:extLst>
              <a:ext uri="{FF2B5EF4-FFF2-40B4-BE49-F238E27FC236}">
                <a16:creationId xmlns:a16="http://schemas.microsoft.com/office/drawing/2014/main" id="{122FFE2B-554A-4423-8513-4D2A70D2DB10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6796286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folie | 2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074B9-4BBE-42DB-8ECC-1B8A75D6203E}" type="datetime4">
              <a:rPr lang="de-DE" smtClean="0"/>
              <a:t>8. August 2024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Technische Fakultät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2099" y="6634666"/>
            <a:ext cx="193964" cy="123111"/>
          </a:xfrm>
        </p:spPr>
        <p:txBody>
          <a:bodyPr/>
          <a:lstStyle/>
          <a:p>
            <a:fld id="{D949F9DF-37BD-4CD6-BF49-65BA579E1D7A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C8C7F934-D7F3-42CA-88CC-3AEB50FF1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14" name="Bildplatzhalter 8">
            <a:extLst>
              <a:ext uri="{FF2B5EF4-FFF2-40B4-BE49-F238E27FC236}">
                <a16:creationId xmlns:a16="http://schemas.microsoft.com/office/drawing/2014/main" id="{B4B72DA6-61BE-42F9-8894-08B159BC7C7D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18317" y="1631156"/>
            <a:ext cx="5469732" cy="3951164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 </a:t>
            </a:r>
          </a:p>
        </p:txBody>
      </p:sp>
      <p:sp>
        <p:nvSpPr>
          <p:cNvPr id="15" name="Textplatzhalter 10">
            <a:extLst>
              <a:ext uri="{FF2B5EF4-FFF2-40B4-BE49-F238E27FC236}">
                <a16:creationId xmlns:a16="http://schemas.microsoft.com/office/drawing/2014/main" id="{0E2D86CD-8C0A-461A-82DE-DEB73A6F9ACE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18317" y="5690271"/>
            <a:ext cx="5469732" cy="511084"/>
          </a:xfrm>
        </p:spPr>
        <p:txBody>
          <a:bodyPr wrap="square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6" name="Bildplatzhalter 8">
            <a:extLst>
              <a:ext uri="{FF2B5EF4-FFF2-40B4-BE49-F238E27FC236}">
                <a16:creationId xmlns:a16="http://schemas.microsoft.com/office/drawing/2014/main" id="{B4E7C39B-83E8-467B-AD57-55CA08888B5C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6206331" y="1631156"/>
            <a:ext cx="5469732" cy="3951164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 </a:t>
            </a:r>
          </a:p>
        </p:txBody>
      </p:sp>
      <p:sp>
        <p:nvSpPr>
          <p:cNvPr id="17" name="Textplatzhalter 10">
            <a:extLst>
              <a:ext uri="{FF2B5EF4-FFF2-40B4-BE49-F238E27FC236}">
                <a16:creationId xmlns:a16="http://schemas.microsoft.com/office/drawing/2014/main" id="{CE124A50-74B4-4E32-AA56-DCD775B13003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206331" y="5690271"/>
            <a:ext cx="5469732" cy="511084"/>
          </a:xfrm>
        </p:spPr>
        <p:txBody>
          <a:bodyPr wrap="square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1" name="Bildplatzhalter 6">
            <a:extLst>
              <a:ext uri="{FF2B5EF4-FFF2-40B4-BE49-F238E27FC236}">
                <a16:creationId xmlns:a16="http://schemas.microsoft.com/office/drawing/2014/main" id="{BF87D6FE-3E8F-49D4-B36A-217C95B23AF8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r>
              <a:rPr lang="de-DE" dirty="0"/>
              <a:t>Optional Logo einfügen</a:t>
            </a:r>
          </a:p>
        </p:txBody>
      </p:sp>
      <p:sp>
        <p:nvSpPr>
          <p:cNvPr id="12" name="Textplatzhalter 9">
            <a:extLst>
              <a:ext uri="{FF2B5EF4-FFF2-40B4-BE49-F238E27FC236}">
                <a16:creationId xmlns:a16="http://schemas.microsoft.com/office/drawing/2014/main" id="{5F1A965F-F63A-4B03-A142-6DC4620DA5F8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3344802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folie | 3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BA888-8294-4426-A426-0D17B6B1880D}" type="datetime4">
              <a:rPr lang="de-DE" smtClean="0"/>
              <a:t>8. August 2024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Technische Fakultät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2099" y="6634666"/>
            <a:ext cx="193964" cy="123111"/>
          </a:xfrm>
        </p:spPr>
        <p:txBody>
          <a:bodyPr/>
          <a:lstStyle/>
          <a:p>
            <a:fld id="{D949F9DF-37BD-4CD6-BF49-65BA579E1D7A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8" name="Titel 17">
            <a:extLst>
              <a:ext uri="{FF2B5EF4-FFF2-40B4-BE49-F238E27FC236}">
                <a16:creationId xmlns:a16="http://schemas.microsoft.com/office/drawing/2014/main" id="{9995CF9C-9826-4946-A085-FF49199BE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21" name="Bildplatzhalter 8">
            <a:extLst>
              <a:ext uri="{FF2B5EF4-FFF2-40B4-BE49-F238E27FC236}">
                <a16:creationId xmlns:a16="http://schemas.microsoft.com/office/drawing/2014/main" id="{E2430412-20B6-4F53-A77B-A26A49135E49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18317" y="1631156"/>
            <a:ext cx="3569758" cy="3951164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 </a:t>
            </a:r>
          </a:p>
        </p:txBody>
      </p:sp>
      <p:sp>
        <p:nvSpPr>
          <p:cNvPr id="22" name="Textplatzhalter 10">
            <a:extLst>
              <a:ext uri="{FF2B5EF4-FFF2-40B4-BE49-F238E27FC236}">
                <a16:creationId xmlns:a16="http://schemas.microsoft.com/office/drawing/2014/main" id="{48CA2DF0-5B92-4CE6-AF1A-CC648431BB90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18317" y="5690271"/>
            <a:ext cx="3569758" cy="511084"/>
          </a:xfrm>
        </p:spPr>
        <p:txBody>
          <a:bodyPr wrap="square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3" name="Bildplatzhalter 8">
            <a:extLst>
              <a:ext uri="{FF2B5EF4-FFF2-40B4-BE49-F238E27FC236}">
                <a16:creationId xmlns:a16="http://schemas.microsoft.com/office/drawing/2014/main" id="{002E2471-F223-4896-A895-CE0AF20E11DB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8106305" y="1631156"/>
            <a:ext cx="3569758" cy="3951164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 </a:t>
            </a:r>
          </a:p>
        </p:txBody>
      </p:sp>
      <p:sp>
        <p:nvSpPr>
          <p:cNvPr id="24" name="Textplatzhalter 10">
            <a:extLst>
              <a:ext uri="{FF2B5EF4-FFF2-40B4-BE49-F238E27FC236}">
                <a16:creationId xmlns:a16="http://schemas.microsoft.com/office/drawing/2014/main" id="{470E7482-A37A-44BE-ADE5-A0B3B10E8FCA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8106305" y="5690271"/>
            <a:ext cx="3569758" cy="511084"/>
          </a:xfrm>
        </p:spPr>
        <p:txBody>
          <a:bodyPr wrap="square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5" name="Bildplatzhalter 8">
            <a:extLst>
              <a:ext uri="{FF2B5EF4-FFF2-40B4-BE49-F238E27FC236}">
                <a16:creationId xmlns:a16="http://schemas.microsoft.com/office/drawing/2014/main" id="{3FD09289-F115-4464-A726-812A11720CAD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4312311" y="1631156"/>
            <a:ext cx="3569758" cy="3951164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 </a:t>
            </a:r>
          </a:p>
        </p:txBody>
      </p:sp>
      <p:sp>
        <p:nvSpPr>
          <p:cNvPr id="26" name="Textplatzhalter 10">
            <a:extLst>
              <a:ext uri="{FF2B5EF4-FFF2-40B4-BE49-F238E27FC236}">
                <a16:creationId xmlns:a16="http://schemas.microsoft.com/office/drawing/2014/main" id="{F3F11CE6-C8CF-4ABE-B3B8-C00D74678A95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312311" y="5690271"/>
            <a:ext cx="3569758" cy="511084"/>
          </a:xfrm>
        </p:spPr>
        <p:txBody>
          <a:bodyPr wrap="square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3" name="Bildplatzhalter 6">
            <a:extLst>
              <a:ext uri="{FF2B5EF4-FFF2-40B4-BE49-F238E27FC236}">
                <a16:creationId xmlns:a16="http://schemas.microsoft.com/office/drawing/2014/main" id="{A7347480-9F70-4378-B138-B8B7C593F862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r>
              <a:rPr lang="de-DE" dirty="0"/>
              <a:t>Optional Logo einfügen</a:t>
            </a:r>
          </a:p>
        </p:txBody>
      </p:sp>
      <p:sp>
        <p:nvSpPr>
          <p:cNvPr id="14" name="Textplatzhalter 9">
            <a:extLst>
              <a:ext uri="{FF2B5EF4-FFF2-40B4-BE49-F238E27FC236}">
                <a16:creationId xmlns:a16="http://schemas.microsoft.com/office/drawing/2014/main" id="{B180B26F-6FF8-4738-A10C-E14470F0B8C6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3163424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894D4-C9B8-4F96-8FF6-79E826889C55}" type="datetime4">
              <a:rPr lang="de-DE" smtClean="0"/>
              <a:t>8. August 2024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Technische Fakultät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6A3EEDC1-9ABB-471E-855E-52CC8C208FB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518317" y="1631156"/>
            <a:ext cx="11155366" cy="4569619"/>
          </a:xfrm>
        </p:spPr>
        <p:txBody>
          <a:bodyPr/>
          <a:lstStyle/>
          <a:p>
            <a:pPr lvl="0"/>
            <a:r>
              <a:rPr lang="de-DE" dirty="0"/>
              <a:t> </a:t>
            </a:r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BBD0D2AE-225B-47F4-A359-0020AE80A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10" name="Bildplatzhalter 6">
            <a:extLst>
              <a:ext uri="{FF2B5EF4-FFF2-40B4-BE49-F238E27FC236}">
                <a16:creationId xmlns:a16="http://schemas.microsoft.com/office/drawing/2014/main" id="{451A9BBC-9F96-4260-BC40-C6D3D23D6FB6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r>
              <a:rPr lang="de-DE" dirty="0"/>
              <a:t>Optional Logo einfügen</a:t>
            </a:r>
          </a:p>
        </p:txBody>
      </p:sp>
      <p:sp>
        <p:nvSpPr>
          <p:cNvPr id="11" name="Textplatzhalter 9">
            <a:extLst>
              <a:ext uri="{FF2B5EF4-FFF2-40B4-BE49-F238E27FC236}">
                <a16:creationId xmlns:a16="http://schemas.microsoft.com/office/drawing/2014/main" id="{64AF0876-C672-488E-ADCD-17BBFC336382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1392915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|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A0F4A-AEAE-4C58-AA76-7EADB0FF7089}" type="datetime4">
              <a:rPr lang="de-DE" smtClean="0"/>
              <a:t>8. August 2024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Technische Fakultät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2099" y="6634666"/>
            <a:ext cx="193964" cy="123111"/>
          </a:xfrm>
        </p:spPr>
        <p:txBody>
          <a:bodyPr/>
          <a:lstStyle/>
          <a:p>
            <a:fld id="{D949F9DF-37BD-4CD6-BF49-65BA579E1D7A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6A3EEDC1-9ABB-471E-855E-52CC8C208FB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518317" y="1631156"/>
            <a:ext cx="5469733" cy="4569619"/>
          </a:xfrm>
        </p:spPr>
        <p:txBody>
          <a:bodyPr/>
          <a:lstStyle/>
          <a:p>
            <a:pPr lvl="0"/>
            <a:r>
              <a:rPr lang="de-DE" dirty="0"/>
              <a:t> </a:t>
            </a:r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BBD0D2AE-225B-47F4-A359-0020AE80A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10" name="Bildplatzhalter 6">
            <a:extLst>
              <a:ext uri="{FF2B5EF4-FFF2-40B4-BE49-F238E27FC236}">
                <a16:creationId xmlns:a16="http://schemas.microsoft.com/office/drawing/2014/main" id="{451A9BBC-9F96-4260-BC40-C6D3D23D6FB6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r>
              <a:rPr lang="de-DE" dirty="0"/>
              <a:t>Optional Logo einfügen</a:t>
            </a:r>
          </a:p>
        </p:txBody>
      </p:sp>
      <p:sp>
        <p:nvSpPr>
          <p:cNvPr id="11" name="Inhaltsplatzhalter 7">
            <a:extLst>
              <a:ext uri="{FF2B5EF4-FFF2-40B4-BE49-F238E27FC236}">
                <a16:creationId xmlns:a16="http://schemas.microsoft.com/office/drawing/2014/main" id="{33608DEB-69EC-4E8F-A567-9E3EA36C3624}"/>
              </a:ext>
            </a:extLst>
          </p:cNvPr>
          <p:cNvSpPr>
            <a:spLocks noGrp="1"/>
          </p:cNvSpPr>
          <p:nvPr>
            <p:ph sz="quarter" idx="39" hasCustomPrompt="1"/>
          </p:nvPr>
        </p:nvSpPr>
        <p:spPr>
          <a:xfrm>
            <a:off x="6206330" y="1631156"/>
            <a:ext cx="5469733" cy="4569619"/>
          </a:xfrm>
        </p:spPr>
        <p:txBody>
          <a:bodyPr/>
          <a:lstStyle/>
          <a:p>
            <a:pPr lvl="0"/>
            <a:r>
              <a:rPr lang="de-DE" dirty="0"/>
              <a:t> </a:t>
            </a:r>
          </a:p>
        </p:txBody>
      </p:sp>
      <p:sp>
        <p:nvSpPr>
          <p:cNvPr id="12" name="Textplatzhalter 9">
            <a:extLst>
              <a:ext uri="{FF2B5EF4-FFF2-40B4-BE49-F238E27FC236}">
                <a16:creationId xmlns:a16="http://schemas.microsoft.com/office/drawing/2014/main" id="{777B5741-96D1-4193-A4A5-5EE22D85663F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5355393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| mi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67C9-4C75-43A9-95B7-0690D6F29CA5}" type="datetime4">
              <a:rPr lang="de-DE" smtClean="0"/>
              <a:t>8. August 2024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Technische Fakultät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75086500-15A5-49F2-8B64-748C19FDABC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04861" y="1631156"/>
            <a:ext cx="3571200" cy="4569620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384BE64F-DBB2-4BF3-ABE7-E92BB978D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9" name="Inhaltsplatzhalter 7">
            <a:extLst>
              <a:ext uri="{FF2B5EF4-FFF2-40B4-BE49-F238E27FC236}">
                <a16:creationId xmlns:a16="http://schemas.microsoft.com/office/drawing/2014/main" id="{0D6633D6-CA56-460E-AA1C-9A4D6A62324A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18317" y="1631157"/>
            <a:ext cx="7363752" cy="4569620"/>
          </a:xfrm>
        </p:spPr>
        <p:txBody>
          <a:bodyPr/>
          <a:lstStyle/>
          <a:p>
            <a:pPr lvl="0"/>
            <a:r>
              <a:rPr lang="de-DE" dirty="0"/>
              <a:t> </a:t>
            </a:r>
          </a:p>
        </p:txBody>
      </p:sp>
      <p:sp>
        <p:nvSpPr>
          <p:cNvPr id="11" name="Bildplatzhalter 6">
            <a:extLst>
              <a:ext uri="{FF2B5EF4-FFF2-40B4-BE49-F238E27FC236}">
                <a16:creationId xmlns:a16="http://schemas.microsoft.com/office/drawing/2014/main" id="{7CDDF36A-B7A5-4E95-A5D6-07C5FCED28B4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r>
              <a:rPr lang="de-DE" dirty="0"/>
              <a:t>Optional Logo einfügen</a:t>
            </a:r>
          </a:p>
        </p:txBody>
      </p:sp>
      <p:sp>
        <p:nvSpPr>
          <p:cNvPr id="12" name="Textplatzhalter 9">
            <a:extLst>
              <a:ext uri="{FF2B5EF4-FFF2-40B4-BE49-F238E27FC236}">
                <a16:creationId xmlns:a16="http://schemas.microsoft.com/office/drawing/2014/main" id="{FBCC7105-5E2C-4745-BEC8-77E521534F9E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7779622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r Titel | Grau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E4048C-0B54-437F-B99C-D17800474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C462FD0-9E74-4D67-97DA-C8DBAA1AE5FF}" type="datetime4">
              <a:rPr lang="de-DE" smtClean="0"/>
              <a:t>8. August 2024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Technische Fakultät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949F9DF-37BD-4CD6-BF49-65BA579E1D7A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87F00BE4-512D-4F35-B132-4E5C5CF1413D}"/>
              </a:ext>
            </a:extLst>
          </p:cNvPr>
          <p:cNvSpPr/>
          <p:nvPr userDrawn="1"/>
        </p:nvSpPr>
        <p:spPr>
          <a:xfrm>
            <a:off x="517200" y="6538526"/>
            <a:ext cx="11674800" cy="10800"/>
          </a:xfrm>
          <a:prstGeom prst="rect">
            <a:avLst/>
          </a:prstGeom>
          <a:solidFill>
            <a:srgbClr val="2F5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F1925060-7FCF-4CBC-B0DA-0731E3E98579}"/>
              </a:ext>
            </a:extLst>
          </p:cNvPr>
          <p:cNvSpPr/>
          <p:nvPr userDrawn="1"/>
        </p:nvSpPr>
        <p:spPr>
          <a:xfrm>
            <a:off x="518400" y="1196733"/>
            <a:ext cx="11676062" cy="72000"/>
          </a:xfrm>
          <a:prstGeom prst="rect">
            <a:avLst/>
          </a:prstGeom>
          <a:solidFill>
            <a:srgbClr val="2F5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Textplatzhalter 9">
            <a:extLst>
              <a:ext uri="{FF2B5EF4-FFF2-40B4-BE49-F238E27FC236}">
                <a16:creationId xmlns:a16="http://schemas.microsoft.com/office/drawing/2014/main" id="{A9FF3927-CA7B-4361-998A-3A60E5D23F5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61" name="Freihandform: Form 60">
            <a:extLst>
              <a:ext uri="{FF2B5EF4-FFF2-40B4-BE49-F238E27FC236}">
                <a16:creationId xmlns:a16="http://schemas.microsoft.com/office/drawing/2014/main" id="{BC19384B-1D95-4C0D-B3F0-61407A015F56}"/>
              </a:ext>
            </a:extLst>
          </p:cNvPr>
          <p:cNvSpPr>
            <a:spLocks noChangeAspect="1"/>
          </p:cNvSpPr>
          <p:nvPr userDrawn="1"/>
        </p:nvSpPr>
        <p:spPr>
          <a:xfrm>
            <a:off x="10596063" y="299346"/>
            <a:ext cx="1080000" cy="412328"/>
          </a:xfrm>
          <a:custGeom>
            <a:avLst/>
            <a:gdLst>
              <a:gd name="connsiteX0" fmla="*/ 0 w 4797018"/>
              <a:gd name="connsiteY0" fmla="*/ 170736 h 1831428"/>
              <a:gd name="connsiteX1" fmla="*/ 92812 w 4797018"/>
              <a:gd name="connsiteY1" fmla="*/ 77924 h 1831428"/>
              <a:gd name="connsiteX2" fmla="*/ 92812 w 4797018"/>
              <a:gd name="connsiteY2" fmla="*/ 1763373 h 1831428"/>
              <a:gd name="connsiteX3" fmla="*/ 0 w 4797018"/>
              <a:gd name="connsiteY3" fmla="*/ 1763373 h 1831428"/>
              <a:gd name="connsiteX4" fmla="*/ 0 w 4797018"/>
              <a:gd name="connsiteY4" fmla="*/ 170736 h 1831428"/>
              <a:gd name="connsiteX5" fmla="*/ 278425 w 4797018"/>
              <a:gd name="connsiteY5" fmla="*/ 92812 h 1831428"/>
              <a:gd name="connsiteX6" fmla="*/ 1392136 w 4797018"/>
              <a:gd name="connsiteY6" fmla="*/ 92812 h 1831428"/>
              <a:gd name="connsiteX7" fmla="*/ 1392136 w 4797018"/>
              <a:gd name="connsiteY7" fmla="*/ 0 h 1831428"/>
              <a:gd name="connsiteX8" fmla="*/ 185614 w 4797018"/>
              <a:gd name="connsiteY8" fmla="*/ 0 h 1831428"/>
              <a:gd name="connsiteX9" fmla="*/ 185614 w 4797018"/>
              <a:gd name="connsiteY9" fmla="*/ 1113701 h 1831428"/>
              <a:gd name="connsiteX10" fmla="*/ 1210723 w 4797018"/>
              <a:gd name="connsiteY10" fmla="*/ 1113701 h 1831428"/>
              <a:gd name="connsiteX11" fmla="*/ 1210723 w 4797018"/>
              <a:gd name="connsiteY11" fmla="*/ 1020899 h 1831428"/>
              <a:gd name="connsiteX12" fmla="*/ 278425 w 4797018"/>
              <a:gd name="connsiteY12" fmla="*/ 1020899 h 1831428"/>
              <a:gd name="connsiteX13" fmla="*/ 278425 w 4797018"/>
              <a:gd name="connsiteY13" fmla="*/ 92812 h 1831428"/>
              <a:gd name="connsiteX14" fmla="*/ 1350464 w 4797018"/>
              <a:gd name="connsiteY14" fmla="*/ 835285 h 1831428"/>
              <a:gd name="connsiteX15" fmla="*/ 464048 w 4797018"/>
              <a:gd name="connsiteY15" fmla="*/ 835285 h 1831428"/>
              <a:gd name="connsiteX16" fmla="*/ 464048 w 4797018"/>
              <a:gd name="connsiteY16" fmla="*/ 464048 h 1831428"/>
              <a:gd name="connsiteX17" fmla="*/ 1222124 w 4797018"/>
              <a:gd name="connsiteY17" fmla="*/ 464048 h 1831428"/>
              <a:gd name="connsiteX18" fmla="*/ 1314926 w 4797018"/>
              <a:gd name="connsiteY18" fmla="*/ 371237 h 1831428"/>
              <a:gd name="connsiteX19" fmla="*/ 464048 w 4797018"/>
              <a:gd name="connsiteY19" fmla="*/ 371237 h 1831428"/>
              <a:gd name="connsiteX20" fmla="*/ 464048 w 4797018"/>
              <a:gd name="connsiteY20" fmla="*/ 278425 h 1831428"/>
              <a:gd name="connsiteX21" fmla="*/ 1392146 w 4797018"/>
              <a:gd name="connsiteY21" fmla="*/ 278425 h 1831428"/>
              <a:gd name="connsiteX22" fmla="*/ 1392146 w 4797018"/>
              <a:gd name="connsiteY22" fmla="*/ 185614 h 1831428"/>
              <a:gd name="connsiteX23" fmla="*/ 371237 w 4797018"/>
              <a:gd name="connsiteY23" fmla="*/ 185614 h 1831428"/>
              <a:gd name="connsiteX24" fmla="*/ 371237 w 4797018"/>
              <a:gd name="connsiteY24" fmla="*/ 928087 h 1831428"/>
              <a:gd name="connsiteX25" fmla="*/ 1258872 w 4797018"/>
              <a:gd name="connsiteY25" fmla="*/ 928087 h 1831428"/>
              <a:gd name="connsiteX26" fmla="*/ 1350464 w 4797018"/>
              <a:gd name="connsiteY26" fmla="*/ 835285 h 1831428"/>
              <a:gd name="connsiteX27" fmla="*/ 185614 w 4797018"/>
              <a:gd name="connsiteY27" fmla="*/ 1763373 h 1831428"/>
              <a:gd name="connsiteX28" fmla="*/ 278425 w 4797018"/>
              <a:gd name="connsiteY28" fmla="*/ 1763373 h 1831428"/>
              <a:gd name="connsiteX29" fmla="*/ 278425 w 4797018"/>
              <a:gd name="connsiteY29" fmla="*/ 1299324 h 1831428"/>
              <a:gd name="connsiteX30" fmla="*/ 371237 w 4797018"/>
              <a:gd name="connsiteY30" fmla="*/ 1299324 h 1831428"/>
              <a:gd name="connsiteX31" fmla="*/ 371237 w 4797018"/>
              <a:gd name="connsiteY31" fmla="*/ 1685449 h 1831428"/>
              <a:gd name="connsiteX32" fmla="*/ 464039 w 4797018"/>
              <a:gd name="connsiteY32" fmla="*/ 1592647 h 1831428"/>
              <a:gd name="connsiteX33" fmla="*/ 464039 w 4797018"/>
              <a:gd name="connsiteY33" fmla="*/ 1299324 h 1831428"/>
              <a:gd name="connsiteX34" fmla="*/ 1210723 w 4797018"/>
              <a:gd name="connsiteY34" fmla="*/ 1299324 h 1831428"/>
              <a:gd name="connsiteX35" fmla="*/ 1210723 w 4797018"/>
              <a:gd name="connsiteY35" fmla="*/ 1206522 h 1831428"/>
              <a:gd name="connsiteX36" fmla="*/ 185614 w 4797018"/>
              <a:gd name="connsiteY36" fmla="*/ 1206522 h 1831428"/>
              <a:gd name="connsiteX37" fmla="*/ 185614 w 4797018"/>
              <a:gd name="connsiteY37" fmla="*/ 1763373 h 1831428"/>
              <a:gd name="connsiteX38" fmla="*/ 4704207 w 4797018"/>
              <a:gd name="connsiteY38" fmla="*/ 0 h 1831428"/>
              <a:gd name="connsiteX39" fmla="*/ 4704207 w 4797018"/>
              <a:gd name="connsiteY39" fmla="*/ 1067314 h 1831428"/>
              <a:gd name="connsiteX40" fmla="*/ 4334837 w 4797018"/>
              <a:gd name="connsiteY40" fmla="*/ 1692688 h 1831428"/>
              <a:gd name="connsiteX41" fmla="*/ 4332742 w 4797018"/>
              <a:gd name="connsiteY41" fmla="*/ 1689954 h 1831428"/>
              <a:gd name="connsiteX42" fmla="*/ 4611405 w 4797018"/>
              <a:gd name="connsiteY42" fmla="*/ 1158564 h 1831428"/>
              <a:gd name="connsiteX43" fmla="*/ 4611405 w 4797018"/>
              <a:gd name="connsiteY43" fmla="*/ 0 h 1831428"/>
              <a:gd name="connsiteX44" fmla="*/ 4518594 w 4797018"/>
              <a:gd name="connsiteY44" fmla="*/ 0 h 1831428"/>
              <a:gd name="connsiteX45" fmla="*/ 4518594 w 4797018"/>
              <a:gd name="connsiteY45" fmla="*/ 1157021 h 1831428"/>
              <a:gd name="connsiteX46" fmla="*/ 3915337 w 4797018"/>
              <a:gd name="connsiteY46" fmla="*/ 1740170 h 1831428"/>
              <a:gd name="connsiteX47" fmla="*/ 3312081 w 4797018"/>
              <a:gd name="connsiteY47" fmla="*/ 1157021 h 1831428"/>
              <a:gd name="connsiteX48" fmla="*/ 3312081 w 4797018"/>
              <a:gd name="connsiteY48" fmla="*/ 77924 h 1831428"/>
              <a:gd name="connsiteX49" fmla="*/ 3219269 w 4797018"/>
              <a:gd name="connsiteY49" fmla="*/ 170736 h 1831428"/>
              <a:gd name="connsiteX50" fmla="*/ 3219269 w 4797018"/>
              <a:gd name="connsiteY50" fmla="*/ 1158564 h 1831428"/>
              <a:gd name="connsiteX51" fmla="*/ 3915337 w 4797018"/>
              <a:gd name="connsiteY51" fmla="*/ 1831429 h 1831428"/>
              <a:gd name="connsiteX52" fmla="*/ 4008139 w 4797018"/>
              <a:gd name="connsiteY52" fmla="*/ 1831429 h 1831428"/>
              <a:gd name="connsiteX53" fmla="*/ 4797019 w 4797018"/>
              <a:gd name="connsiteY53" fmla="*/ 1068667 h 1831428"/>
              <a:gd name="connsiteX54" fmla="*/ 4797019 w 4797018"/>
              <a:gd name="connsiteY54" fmla="*/ 0 h 1831428"/>
              <a:gd name="connsiteX55" fmla="*/ 4704207 w 4797018"/>
              <a:gd name="connsiteY55" fmla="*/ 0 h 1831428"/>
              <a:gd name="connsiteX56" fmla="*/ 3915328 w 4797018"/>
              <a:gd name="connsiteY56" fmla="*/ 1647358 h 1831428"/>
              <a:gd name="connsiteX57" fmla="*/ 4425773 w 4797018"/>
              <a:gd name="connsiteY57" fmla="*/ 1157021 h 1831428"/>
              <a:gd name="connsiteX58" fmla="*/ 4425782 w 4797018"/>
              <a:gd name="connsiteY58" fmla="*/ 1157021 h 1831428"/>
              <a:gd name="connsiteX59" fmla="*/ 4425782 w 4797018"/>
              <a:gd name="connsiteY59" fmla="*/ 77924 h 1831428"/>
              <a:gd name="connsiteX60" fmla="*/ 4332970 w 4797018"/>
              <a:gd name="connsiteY60" fmla="*/ 170736 h 1831428"/>
              <a:gd name="connsiteX61" fmla="*/ 4332970 w 4797018"/>
              <a:gd name="connsiteY61" fmla="*/ 1067305 h 1831428"/>
              <a:gd name="connsiteX62" fmla="*/ 4008130 w 4797018"/>
              <a:gd name="connsiteY62" fmla="*/ 1368933 h 1831428"/>
              <a:gd name="connsiteX63" fmla="*/ 3683298 w 4797018"/>
              <a:gd name="connsiteY63" fmla="*/ 1067305 h 1831428"/>
              <a:gd name="connsiteX64" fmla="*/ 3683289 w 4797018"/>
              <a:gd name="connsiteY64" fmla="*/ 0 h 1831428"/>
              <a:gd name="connsiteX65" fmla="*/ 3590487 w 4797018"/>
              <a:gd name="connsiteY65" fmla="*/ 0 h 1831428"/>
              <a:gd name="connsiteX66" fmla="*/ 3590487 w 4797018"/>
              <a:gd name="connsiteY66" fmla="*/ 1067305 h 1831428"/>
              <a:gd name="connsiteX67" fmla="*/ 4008130 w 4797018"/>
              <a:gd name="connsiteY67" fmla="*/ 1461745 h 1831428"/>
              <a:gd name="connsiteX68" fmla="*/ 4294699 w 4797018"/>
              <a:gd name="connsiteY68" fmla="*/ 1333129 h 1831428"/>
              <a:gd name="connsiteX69" fmla="*/ 4296785 w 4797018"/>
              <a:gd name="connsiteY69" fmla="*/ 1335862 h 1831428"/>
              <a:gd name="connsiteX70" fmla="*/ 3915328 w 4797018"/>
              <a:gd name="connsiteY70" fmla="*/ 1554556 h 1831428"/>
              <a:gd name="connsiteX71" fmla="*/ 3497742 w 4797018"/>
              <a:gd name="connsiteY71" fmla="*/ 1160116 h 1831428"/>
              <a:gd name="connsiteX72" fmla="*/ 3497685 w 4797018"/>
              <a:gd name="connsiteY72" fmla="*/ 1160116 h 1831428"/>
              <a:gd name="connsiteX73" fmla="*/ 3497685 w 4797018"/>
              <a:gd name="connsiteY73" fmla="*/ 0 h 1831428"/>
              <a:gd name="connsiteX74" fmla="*/ 3404873 w 4797018"/>
              <a:gd name="connsiteY74" fmla="*/ 0 h 1831428"/>
              <a:gd name="connsiteX75" fmla="*/ 3404873 w 4797018"/>
              <a:gd name="connsiteY75" fmla="*/ 1160107 h 1831428"/>
              <a:gd name="connsiteX76" fmla="*/ 3404921 w 4797018"/>
              <a:gd name="connsiteY76" fmla="*/ 1160107 h 1831428"/>
              <a:gd name="connsiteX77" fmla="*/ 3915328 w 4797018"/>
              <a:gd name="connsiteY77" fmla="*/ 1647358 h 1831428"/>
              <a:gd name="connsiteX78" fmla="*/ 1852984 w 4797018"/>
              <a:gd name="connsiteY78" fmla="*/ 1206522 h 1831428"/>
              <a:gd name="connsiteX79" fmla="*/ 1618288 w 4797018"/>
              <a:gd name="connsiteY79" fmla="*/ 1763373 h 1831428"/>
              <a:gd name="connsiteX80" fmla="*/ 1711119 w 4797018"/>
              <a:gd name="connsiteY80" fmla="*/ 1763363 h 1831428"/>
              <a:gd name="connsiteX81" fmla="*/ 1711100 w 4797018"/>
              <a:gd name="connsiteY81" fmla="*/ 1763373 h 1831428"/>
              <a:gd name="connsiteX82" fmla="*/ 1711119 w 4797018"/>
              <a:gd name="connsiteY82" fmla="*/ 1763373 h 1831428"/>
              <a:gd name="connsiteX83" fmla="*/ 1828448 w 4797018"/>
              <a:gd name="connsiteY83" fmla="*/ 1484948 h 1831428"/>
              <a:gd name="connsiteX84" fmla="*/ 2614774 w 4797018"/>
              <a:gd name="connsiteY84" fmla="*/ 1484948 h 1831428"/>
              <a:gd name="connsiteX85" fmla="*/ 2732018 w 4797018"/>
              <a:gd name="connsiteY85" fmla="*/ 1763373 h 1831428"/>
              <a:gd name="connsiteX86" fmla="*/ 2824820 w 4797018"/>
              <a:gd name="connsiteY86" fmla="*/ 1763373 h 1831428"/>
              <a:gd name="connsiteX87" fmla="*/ 2668515 w 4797018"/>
              <a:gd name="connsiteY87" fmla="*/ 1392136 h 1831428"/>
              <a:gd name="connsiteX88" fmla="*/ 1867567 w 4797018"/>
              <a:gd name="connsiteY88" fmla="*/ 1392136 h 1831428"/>
              <a:gd name="connsiteX89" fmla="*/ 1906676 w 4797018"/>
              <a:gd name="connsiteY89" fmla="*/ 1299324 h 1831428"/>
              <a:gd name="connsiteX90" fmla="*/ 2722236 w 4797018"/>
              <a:gd name="connsiteY90" fmla="*/ 1299324 h 1831428"/>
              <a:gd name="connsiteX91" fmla="*/ 2917632 w 4797018"/>
              <a:gd name="connsiteY91" fmla="*/ 1763373 h 1831428"/>
              <a:gd name="connsiteX92" fmla="*/ 3010443 w 4797018"/>
              <a:gd name="connsiteY92" fmla="*/ 1763373 h 1831428"/>
              <a:gd name="connsiteX93" fmla="*/ 2775976 w 4797018"/>
              <a:gd name="connsiteY93" fmla="*/ 1206522 h 1831428"/>
              <a:gd name="connsiteX94" fmla="*/ 1852984 w 4797018"/>
              <a:gd name="connsiteY94" fmla="*/ 1206522 h 1831428"/>
              <a:gd name="connsiteX95" fmla="*/ 1989544 w 4797018"/>
              <a:gd name="connsiteY95" fmla="*/ 0 h 1831428"/>
              <a:gd name="connsiteX96" fmla="*/ 1307459 w 4797018"/>
              <a:gd name="connsiteY96" fmla="*/ 1617898 h 1831428"/>
              <a:gd name="connsiteX97" fmla="*/ 1366533 w 4797018"/>
              <a:gd name="connsiteY97" fmla="*/ 1698098 h 1831428"/>
              <a:gd name="connsiteX98" fmla="*/ 2082356 w 4797018"/>
              <a:gd name="connsiteY98" fmla="*/ 0 h 1831428"/>
              <a:gd name="connsiteX99" fmla="*/ 1989544 w 4797018"/>
              <a:gd name="connsiteY99" fmla="*/ 0 h 1831428"/>
              <a:gd name="connsiteX100" fmla="*/ 2360771 w 4797018"/>
              <a:gd name="connsiteY100" fmla="*/ 0 h 1831428"/>
              <a:gd name="connsiteX101" fmla="*/ 3075708 w 4797018"/>
              <a:gd name="connsiteY101" fmla="*/ 1698098 h 1831428"/>
              <a:gd name="connsiteX102" fmla="*/ 3134639 w 4797018"/>
              <a:gd name="connsiteY102" fmla="*/ 1617898 h 1831428"/>
              <a:gd name="connsiteX103" fmla="*/ 2453592 w 4797018"/>
              <a:gd name="connsiteY103" fmla="*/ 0 h 1831428"/>
              <a:gd name="connsiteX104" fmla="*/ 2360771 w 4797018"/>
              <a:gd name="connsiteY104" fmla="*/ 0 h 1831428"/>
              <a:gd name="connsiteX105" fmla="*/ 1799101 w 4797018"/>
              <a:gd name="connsiteY105" fmla="*/ 1113711 h 1831428"/>
              <a:gd name="connsiteX106" fmla="*/ 1524610 w 4797018"/>
              <a:gd name="connsiteY106" fmla="*/ 1763373 h 1831428"/>
              <a:gd name="connsiteX107" fmla="*/ 1431798 w 4797018"/>
              <a:gd name="connsiteY107" fmla="*/ 1763373 h 1831428"/>
              <a:gd name="connsiteX108" fmla="*/ 2128761 w 4797018"/>
              <a:gd name="connsiteY108" fmla="*/ 110195 h 1831428"/>
              <a:gd name="connsiteX109" fmla="*/ 2512219 w 4797018"/>
              <a:gd name="connsiteY109" fmla="*/ 1020899 h 1831428"/>
              <a:gd name="connsiteX110" fmla="*/ 2605021 w 4797018"/>
              <a:gd name="connsiteY110" fmla="*/ 1020899 h 1831428"/>
              <a:gd name="connsiteX111" fmla="*/ 2175158 w 4797018"/>
              <a:gd name="connsiteY111" fmla="*/ 0 h 1831428"/>
              <a:gd name="connsiteX112" fmla="*/ 2267969 w 4797018"/>
              <a:gd name="connsiteY112" fmla="*/ 0 h 1831428"/>
              <a:gd name="connsiteX113" fmla="*/ 2736895 w 4797018"/>
              <a:gd name="connsiteY113" fmla="*/ 1113701 h 1831428"/>
              <a:gd name="connsiteX114" fmla="*/ 1799101 w 4797018"/>
              <a:gd name="connsiteY114" fmla="*/ 1113701 h 1831428"/>
              <a:gd name="connsiteX115" fmla="*/ 2221802 w 4797018"/>
              <a:gd name="connsiteY115" fmla="*/ 551602 h 1831428"/>
              <a:gd name="connsiteX116" fmla="*/ 2024015 w 4797018"/>
              <a:gd name="connsiteY116" fmla="*/ 1020899 h 1831428"/>
              <a:gd name="connsiteX117" fmla="*/ 2419398 w 4797018"/>
              <a:gd name="connsiteY117" fmla="*/ 1020899 h 1831428"/>
              <a:gd name="connsiteX118" fmla="*/ 2221802 w 4797018"/>
              <a:gd name="connsiteY118" fmla="*/ 551602 h 1831428"/>
              <a:gd name="connsiteX119" fmla="*/ 1838163 w 4797018"/>
              <a:gd name="connsiteY119" fmla="*/ 1020899 h 1831428"/>
              <a:gd name="connsiteX120" fmla="*/ 1931213 w 4797018"/>
              <a:gd name="connsiteY120" fmla="*/ 1020899 h 1831428"/>
              <a:gd name="connsiteX121" fmla="*/ 2175415 w 4797018"/>
              <a:gd name="connsiteY121" fmla="*/ 441436 h 1831428"/>
              <a:gd name="connsiteX122" fmla="*/ 2128942 w 4797018"/>
              <a:gd name="connsiteY122" fmla="*/ 331070 h 1831428"/>
              <a:gd name="connsiteX123" fmla="*/ 1838163 w 4797018"/>
              <a:gd name="connsiteY123" fmla="*/ 1020899 h 1831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4797018" h="1831428">
                <a:moveTo>
                  <a:pt x="0" y="170736"/>
                </a:moveTo>
                <a:lnTo>
                  <a:pt x="92812" y="77924"/>
                </a:lnTo>
                <a:lnTo>
                  <a:pt x="92812" y="1763373"/>
                </a:lnTo>
                <a:lnTo>
                  <a:pt x="0" y="1763373"/>
                </a:lnTo>
                <a:lnTo>
                  <a:pt x="0" y="170736"/>
                </a:lnTo>
                <a:close/>
                <a:moveTo>
                  <a:pt x="278425" y="92812"/>
                </a:moveTo>
                <a:lnTo>
                  <a:pt x="1392136" y="92812"/>
                </a:lnTo>
                <a:lnTo>
                  <a:pt x="1392136" y="0"/>
                </a:lnTo>
                <a:lnTo>
                  <a:pt x="185614" y="0"/>
                </a:lnTo>
                <a:lnTo>
                  <a:pt x="185614" y="1113701"/>
                </a:lnTo>
                <a:lnTo>
                  <a:pt x="1210723" y="1113701"/>
                </a:lnTo>
                <a:lnTo>
                  <a:pt x="1210723" y="1020899"/>
                </a:lnTo>
                <a:lnTo>
                  <a:pt x="278425" y="1020899"/>
                </a:lnTo>
                <a:lnTo>
                  <a:pt x="278425" y="92812"/>
                </a:lnTo>
                <a:close/>
                <a:moveTo>
                  <a:pt x="1350464" y="835285"/>
                </a:moveTo>
                <a:lnTo>
                  <a:pt x="464048" y="835285"/>
                </a:lnTo>
                <a:lnTo>
                  <a:pt x="464048" y="464048"/>
                </a:lnTo>
                <a:lnTo>
                  <a:pt x="1222124" y="464048"/>
                </a:lnTo>
                <a:lnTo>
                  <a:pt x="1314926" y="371237"/>
                </a:lnTo>
                <a:lnTo>
                  <a:pt x="464048" y="371237"/>
                </a:lnTo>
                <a:lnTo>
                  <a:pt x="464048" y="278425"/>
                </a:lnTo>
                <a:lnTo>
                  <a:pt x="1392146" y="278425"/>
                </a:lnTo>
                <a:lnTo>
                  <a:pt x="1392146" y="185614"/>
                </a:lnTo>
                <a:lnTo>
                  <a:pt x="371237" y="185614"/>
                </a:lnTo>
                <a:lnTo>
                  <a:pt x="371237" y="928087"/>
                </a:lnTo>
                <a:lnTo>
                  <a:pt x="1258872" y="928087"/>
                </a:lnTo>
                <a:lnTo>
                  <a:pt x="1350464" y="835285"/>
                </a:lnTo>
                <a:close/>
                <a:moveTo>
                  <a:pt x="185614" y="1763373"/>
                </a:moveTo>
                <a:lnTo>
                  <a:pt x="278425" y="1763373"/>
                </a:lnTo>
                <a:lnTo>
                  <a:pt x="278425" y="1299324"/>
                </a:lnTo>
                <a:lnTo>
                  <a:pt x="371237" y="1299324"/>
                </a:lnTo>
                <a:lnTo>
                  <a:pt x="371237" y="1685449"/>
                </a:lnTo>
                <a:lnTo>
                  <a:pt x="464039" y="1592647"/>
                </a:lnTo>
                <a:lnTo>
                  <a:pt x="464039" y="1299324"/>
                </a:lnTo>
                <a:lnTo>
                  <a:pt x="1210723" y="1299324"/>
                </a:lnTo>
                <a:lnTo>
                  <a:pt x="1210723" y="1206522"/>
                </a:lnTo>
                <a:lnTo>
                  <a:pt x="185614" y="1206522"/>
                </a:lnTo>
                <a:lnTo>
                  <a:pt x="185614" y="1763373"/>
                </a:lnTo>
                <a:close/>
                <a:moveTo>
                  <a:pt x="4704207" y="0"/>
                </a:moveTo>
                <a:lnTo>
                  <a:pt x="4704207" y="1067314"/>
                </a:lnTo>
                <a:cubicBezTo>
                  <a:pt x="4704207" y="1315669"/>
                  <a:pt x="4593393" y="1529039"/>
                  <a:pt x="4334837" y="1692688"/>
                </a:cubicBezTo>
                <a:lnTo>
                  <a:pt x="4332742" y="1689954"/>
                </a:lnTo>
                <a:cubicBezTo>
                  <a:pt x="4502639" y="1555213"/>
                  <a:pt x="4611405" y="1382144"/>
                  <a:pt x="4611405" y="1158564"/>
                </a:cubicBezTo>
                <a:lnTo>
                  <a:pt x="4611405" y="0"/>
                </a:lnTo>
                <a:lnTo>
                  <a:pt x="4518594" y="0"/>
                </a:lnTo>
                <a:lnTo>
                  <a:pt x="4518594" y="1157021"/>
                </a:lnTo>
                <a:cubicBezTo>
                  <a:pt x="4518594" y="1490196"/>
                  <a:pt x="4248512" y="1740170"/>
                  <a:pt x="3915337" y="1740170"/>
                </a:cubicBezTo>
                <a:cubicBezTo>
                  <a:pt x="3582162" y="1740170"/>
                  <a:pt x="3312081" y="1490186"/>
                  <a:pt x="3312081" y="1157021"/>
                </a:cubicBezTo>
                <a:lnTo>
                  <a:pt x="3312081" y="77924"/>
                </a:lnTo>
                <a:lnTo>
                  <a:pt x="3219269" y="170736"/>
                </a:lnTo>
                <a:lnTo>
                  <a:pt x="3219269" y="1158564"/>
                </a:lnTo>
                <a:cubicBezTo>
                  <a:pt x="3219269" y="1542993"/>
                  <a:pt x="3530908" y="1831429"/>
                  <a:pt x="3915337" y="1831429"/>
                </a:cubicBezTo>
                <a:cubicBezTo>
                  <a:pt x="3924233" y="1831429"/>
                  <a:pt x="4008139" y="1831429"/>
                  <a:pt x="4008139" y="1831429"/>
                </a:cubicBezTo>
                <a:cubicBezTo>
                  <a:pt x="4386691" y="1831429"/>
                  <a:pt x="4797019" y="1551870"/>
                  <a:pt x="4797019" y="1068667"/>
                </a:cubicBezTo>
                <a:cubicBezTo>
                  <a:pt x="4797019" y="1068210"/>
                  <a:pt x="4797019" y="0"/>
                  <a:pt x="4797019" y="0"/>
                </a:cubicBezTo>
                <a:lnTo>
                  <a:pt x="4704207" y="0"/>
                </a:lnTo>
                <a:close/>
                <a:moveTo>
                  <a:pt x="3915328" y="1647358"/>
                </a:moveTo>
                <a:cubicBezTo>
                  <a:pt x="4197077" y="1647358"/>
                  <a:pt x="4425515" y="1438694"/>
                  <a:pt x="4425773" y="1157021"/>
                </a:cubicBezTo>
                <a:lnTo>
                  <a:pt x="4425782" y="1157021"/>
                </a:lnTo>
                <a:lnTo>
                  <a:pt x="4425782" y="77924"/>
                </a:lnTo>
                <a:lnTo>
                  <a:pt x="4332970" y="170736"/>
                </a:lnTo>
                <a:lnTo>
                  <a:pt x="4332970" y="1067305"/>
                </a:lnTo>
                <a:cubicBezTo>
                  <a:pt x="4332970" y="1246699"/>
                  <a:pt x="4187533" y="1368933"/>
                  <a:pt x="4008130" y="1368933"/>
                </a:cubicBezTo>
                <a:cubicBezTo>
                  <a:pt x="3828736" y="1368933"/>
                  <a:pt x="3683298" y="1246699"/>
                  <a:pt x="3683298" y="1067305"/>
                </a:cubicBezTo>
                <a:lnTo>
                  <a:pt x="3683289" y="0"/>
                </a:lnTo>
                <a:lnTo>
                  <a:pt x="3590487" y="0"/>
                </a:lnTo>
                <a:lnTo>
                  <a:pt x="3590487" y="1067305"/>
                </a:lnTo>
                <a:cubicBezTo>
                  <a:pt x="3590487" y="1297962"/>
                  <a:pt x="3777472" y="1461745"/>
                  <a:pt x="4008130" y="1461745"/>
                </a:cubicBezTo>
                <a:cubicBezTo>
                  <a:pt x="4102446" y="1461745"/>
                  <a:pt x="4216937" y="1415148"/>
                  <a:pt x="4294699" y="1333129"/>
                </a:cubicBezTo>
                <a:lnTo>
                  <a:pt x="4296785" y="1335862"/>
                </a:lnTo>
                <a:cubicBezTo>
                  <a:pt x="4223881" y="1471070"/>
                  <a:pt x="4089102" y="1554556"/>
                  <a:pt x="3915328" y="1554556"/>
                </a:cubicBezTo>
                <a:cubicBezTo>
                  <a:pt x="3686090" y="1554556"/>
                  <a:pt x="3500009" y="1388593"/>
                  <a:pt x="3497742" y="1160116"/>
                </a:cubicBezTo>
                <a:lnTo>
                  <a:pt x="3497685" y="1160116"/>
                </a:lnTo>
                <a:lnTo>
                  <a:pt x="3497685" y="0"/>
                </a:lnTo>
                <a:lnTo>
                  <a:pt x="3404873" y="0"/>
                </a:lnTo>
                <a:lnTo>
                  <a:pt x="3404873" y="1160107"/>
                </a:lnTo>
                <a:lnTo>
                  <a:pt x="3404921" y="1160107"/>
                </a:lnTo>
                <a:cubicBezTo>
                  <a:pt x="3406855" y="1440218"/>
                  <a:pt x="3634616" y="1647358"/>
                  <a:pt x="3915328" y="1647358"/>
                </a:cubicBezTo>
                <a:close/>
                <a:moveTo>
                  <a:pt x="1852984" y="1206522"/>
                </a:moveTo>
                <a:lnTo>
                  <a:pt x="1618288" y="1763373"/>
                </a:lnTo>
                <a:lnTo>
                  <a:pt x="1711119" y="1763363"/>
                </a:lnTo>
                <a:lnTo>
                  <a:pt x="1711100" y="1763373"/>
                </a:lnTo>
                <a:lnTo>
                  <a:pt x="1711119" y="1763373"/>
                </a:lnTo>
                <a:lnTo>
                  <a:pt x="1828448" y="1484948"/>
                </a:lnTo>
                <a:lnTo>
                  <a:pt x="2614774" y="1484948"/>
                </a:lnTo>
                <a:lnTo>
                  <a:pt x="2732018" y="1763373"/>
                </a:lnTo>
                <a:lnTo>
                  <a:pt x="2824820" y="1763373"/>
                </a:lnTo>
                <a:lnTo>
                  <a:pt x="2668515" y="1392136"/>
                </a:lnTo>
                <a:lnTo>
                  <a:pt x="1867567" y="1392136"/>
                </a:lnTo>
                <a:lnTo>
                  <a:pt x="1906676" y="1299324"/>
                </a:lnTo>
                <a:lnTo>
                  <a:pt x="2722236" y="1299324"/>
                </a:lnTo>
                <a:lnTo>
                  <a:pt x="2917632" y="1763373"/>
                </a:lnTo>
                <a:lnTo>
                  <a:pt x="3010443" y="1763373"/>
                </a:lnTo>
                <a:lnTo>
                  <a:pt x="2775976" y="1206522"/>
                </a:lnTo>
                <a:lnTo>
                  <a:pt x="1852984" y="1206522"/>
                </a:lnTo>
                <a:close/>
                <a:moveTo>
                  <a:pt x="1989544" y="0"/>
                </a:moveTo>
                <a:lnTo>
                  <a:pt x="1307459" y="1617898"/>
                </a:lnTo>
                <a:lnTo>
                  <a:pt x="1366533" y="1698098"/>
                </a:lnTo>
                <a:lnTo>
                  <a:pt x="2082356" y="0"/>
                </a:lnTo>
                <a:lnTo>
                  <a:pt x="1989544" y="0"/>
                </a:lnTo>
                <a:close/>
                <a:moveTo>
                  <a:pt x="2360771" y="0"/>
                </a:moveTo>
                <a:lnTo>
                  <a:pt x="3075708" y="1698098"/>
                </a:lnTo>
                <a:lnTo>
                  <a:pt x="3134639" y="1617898"/>
                </a:lnTo>
                <a:lnTo>
                  <a:pt x="2453592" y="0"/>
                </a:lnTo>
                <a:lnTo>
                  <a:pt x="2360771" y="0"/>
                </a:lnTo>
                <a:close/>
                <a:moveTo>
                  <a:pt x="1799101" y="1113711"/>
                </a:moveTo>
                <a:lnTo>
                  <a:pt x="1524610" y="1763373"/>
                </a:lnTo>
                <a:lnTo>
                  <a:pt x="1431798" y="1763373"/>
                </a:lnTo>
                <a:lnTo>
                  <a:pt x="2128761" y="110195"/>
                </a:lnTo>
                <a:lnTo>
                  <a:pt x="2512219" y="1020899"/>
                </a:lnTo>
                <a:lnTo>
                  <a:pt x="2605021" y="1020899"/>
                </a:lnTo>
                <a:lnTo>
                  <a:pt x="2175158" y="0"/>
                </a:lnTo>
                <a:lnTo>
                  <a:pt x="2267969" y="0"/>
                </a:lnTo>
                <a:lnTo>
                  <a:pt x="2736895" y="1113701"/>
                </a:lnTo>
                <a:lnTo>
                  <a:pt x="1799101" y="1113701"/>
                </a:lnTo>
                <a:close/>
                <a:moveTo>
                  <a:pt x="2221802" y="551602"/>
                </a:moveTo>
                <a:lnTo>
                  <a:pt x="2024015" y="1020899"/>
                </a:lnTo>
                <a:lnTo>
                  <a:pt x="2419398" y="1020899"/>
                </a:lnTo>
                <a:lnTo>
                  <a:pt x="2221802" y="551602"/>
                </a:lnTo>
                <a:close/>
                <a:moveTo>
                  <a:pt x="1838163" y="1020899"/>
                </a:moveTo>
                <a:lnTo>
                  <a:pt x="1931213" y="1020899"/>
                </a:lnTo>
                <a:lnTo>
                  <a:pt x="2175415" y="441436"/>
                </a:lnTo>
                <a:lnTo>
                  <a:pt x="2128942" y="331070"/>
                </a:lnTo>
                <a:lnTo>
                  <a:pt x="1838163" y="1020899"/>
                </a:lnTo>
                <a:close/>
              </a:path>
            </a:pathLst>
          </a:custGeom>
          <a:solidFill>
            <a:srgbClr val="041E4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0" name="Bildplatzhalter 6">
            <a:extLst>
              <a:ext uri="{FF2B5EF4-FFF2-40B4-BE49-F238E27FC236}">
                <a16:creationId xmlns:a16="http://schemas.microsoft.com/office/drawing/2014/main" id="{93DCB95B-459E-4AC2-8E4B-6C459242A953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r>
              <a:rPr lang="de-DE" dirty="0"/>
              <a:t>Optional Logo einfügen</a:t>
            </a:r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3ECEE8D8-DF92-4CFD-A29A-DD98DFA7EC69}"/>
              </a:ext>
            </a:extLst>
          </p:cNvPr>
          <p:cNvGrpSpPr/>
          <p:nvPr userDrawn="1"/>
        </p:nvGrpSpPr>
        <p:grpSpPr>
          <a:xfrm>
            <a:off x="-390525" y="160153"/>
            <a:ext cx="333375" cy="136812"/>
            <a:chOff x="-133350" y="2711163"/>
            <a:chExt cx="333375" cy="136812"/>
          </a:xfrm>
        </p:grpSpPr>
        <p:cxnSp>
          <p:nvCxnSpPr>
            <p:cNvPr id="12" name="Gerader Verbinder 11">
              <a:extLst>
                <a:ext uri="{FF2B5EF4-FFF2-40B4-BE49-F238E27FC236}">
                  <a16:creationId xmlns:a16="http://schemas.microsoft.com/office/drawing/2014/main" id="{E89218EB-083A-44EC-89C4-86451CE1FC7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399474D3-E53E-4ABA-9B61-C9BB08A3276B}"/>
                </a:ext>
              </a:extLst>
            </p:cNvPr>
            <p:cNvSpPr txBox="1"/>
            <p:nvPr userDrawn="1"/>
          </p:nvSpPr>
          <p:spPr>
            <a:xfrm>
              <a:off x="-96506" y="2711163"/>
              <a:ext cx="259686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08,70</a:t>
              </a:r>
            </a:p>
          </p:txBody>
        </p: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57879191-3BE6-4B4E-A6B9-7EE964614B47}"/>
              </a:ext>
            </a:extLst>
          </p:cNvPr>
          <p:cNvGrpSpPr/>
          <p:nvPr userDrawn="1"/>
        </p:nvGrpSpPr>
        <p:grpSpPr>
          <a:xfrm>
            <a:off x="-390525" y="1131703"/>
            <a:ext cx="333375" cy="136812"/>
            <a:chOff x="-133350" y="2711163"/>
            <a:chExt cx="333375" cy="136812"/>
          </a:xfrm>
        </p:grpSpPr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94484379-E642-433C-B53A-1DEE6A9DD4E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7C54D7A6-C6ED-4572-B49C-338FB11A042A}"/>
                </a:ext>
              </a:extLst>
            </p:cNvPr>
            <p:cNvSpPr txBox="1"/>
            <p:nvPr userDrawn="1"/>
          </p:nvSpPr>
          <p:spPr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06,00</a:t>
              </a:r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382F9D16-DA93-44FA-B850-67D0B6AD397D}"/>
              </a:ext>
            </a:extLst>
          </p:cNvPr>
          <p:cNvGrpSpPr/>
          <p:nvPr userDrawn="1"/>
        </p:nvGrpSpPr>
        <p:grpSpPr>
          <a:xfrm>
            <a:off x="-390525" y="1491963"/>
            <a:ext cx="333375" cy="136812"/>
            <a:chOff x="-133350" y="2711163"/>
            <a:chExt cx="333375" cy="136812"/>
          </a:xfrm>
        </p:grpSpPr>
        <p:cxnSp>
          <p:nvCxnSpPr>
            <p:cNvPr id="18" name="Gerader Verbinder 17">
              <a:extLst>
                <a:ext uri="{FF2B5EF4-FFF2-40B4-BE49-F238E27FC236}">
                  <a16:creationId xmlns:a16="http://schemas.microsoft.com/office/drawing/2014/main" id="{7201A13C-71DC-4465-B39F-F196A503534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D957CB6E-B09B-4A22-86F0-6C38F81B2E90}"/>
                </a:ext>
              </a:extLst>
            </p:cNvPr>
            <p:cNvSpPr txBox="1"/>
            <p:nvPr userDrawn="1"/>
          </p:nvSpPr>
          <p:spPr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05,00</a:t>
              </a:r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38DB7D0C-ACAA-4A6B-8088-624B0BC24502}"/>
              </a:ext>
            </a:extLst>
          </p:cNvPr>
          <p:cNvGrpSpPr/>
          <p:nvPr userDrawn="1"/>
        </p:nvGrpSpPr>
        <p:grpSpPr>
          <a:xfrm>
            <a:off x="-390525" y="3292188"/>
            <a:ext cx="333375" cy="136812"/>
            <a:chOff x="-133350" y="2711163"/>
            <a:chExt cx="333375" cy="136812"/>
          </a:xfrm>
        </p:grpSpPr>
        <p:cxnSp>
          <p:nvCxnSpPr>
            <p:cNvPr id="21" name="Gerader Verbinder 20">
              <a:extLst>
                <a:ext uri="{FF2B5EF4-FFF2-40B4-BE49-F238E27FC236}">
                  <a16:creationId xmlns:a16="http://schemas.microsoft.com/office/drawing/2014/main" id="{E8B86ED7-0F29-451E-8C7D-9B396D5E209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ED76FB85-7BBB-4E8D-A853-5FCC744835E1}"/>
                </a:ext>
              </a:extLst>
            </p:cNvPr>
            <p:cNvSpPr txBox="1"/>
            <p:nvPr userDrawn="1"/>
          </p:nvSpPr>
          <p:spPr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00,00</a:t>
              </a:r>
            </a:p>
          </p:txBody>
        </p: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E1524020-40DB-450A-AEE5-3E1B459B16B5}"/>
              </a:ext>
            </a:extLst>
          </p:cNvPr>
          <p:cNvGrpSpPr/>
          <p:nvPr userDrawn="1"/>
        </p:nvGrpSpPr>
        <p:grpSpPr>
          <a:xfrm>
            <a:off x="-390525" y="6063963"/>
            <a:ext cx="333375" cy="136812"/>
            <a:chOff x="-133350" y="2711163"/>
            <a:chExt cx="333375" cy="136812"/>
          </a:xfrm>
        </p:grpSpPr>
        <p:cxnSp>
          <p:nvCxnSpPr>
            <p:cNvPr id="24" name="Gerader Verbinder 23">
              <a:extLst>
                <a:ext uri="{FF2B5EF4-FFF2-40B4-BE49-F238E27FC236}">
                  <a16:creationId xmlns:a16="http://schemas.microsoft.com/office/drawing/2014/main" id="{539CBAAA-C79F-4BC9-9AF3-18ED0AF9EE7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65F01F83-E434-491F-8893-1CE5848F9B6D}"/>
                </a:ext>
              </a:extLst>
            </p:cNvPr>
            <p:cNvSpPr txBox="1"/>
            <p:nvPr userDrawn="1"/>
          </p:nvSpPr>
          <p:spPr>
            <a:xfrm>
              <a:off x="-96504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07,70</a:t>
              </a:r>
            </a:p>
          </p:txBody>
        </p:sp>
      </p:grp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99ECB07F-83AC-4A69-A930-C51459FBE5BA}"/>
              </a:ext>
            </a:extLst>
          </p:cNvPr>
          <p:cNvGrpSpPr/>
          <p:nvPr userDrawn="1"/>
        </p:nvGrpSpPr>
        <p:grpSpPr>
          <a:xfrm>
            <a:off x="-390525" y="6495763"/>
            <a:ext cx="333375" cy="136812"/>
            <a:chOff x="-133350" y="2711163"/>
            <a:chExt cx="333375" cy="136812"/>
          </a:xfrm>
        </p:grpSpPr>
        <p:cxnSp>
          <p:nvCxnSpPr>
            <p:cNvPr id="27" name="Gerader Verbinder 26">
              <a:extLst>
                <a:ext uri="{FF2B5EF4-FFF2-40B4-BE49-F238E27FC236}">
                  <a16:creationId xmlns:a16="http://schemas.microsoft.com/office/drawing/2014/main" id="{EB6DF347-64CA-4BE1-8952-3E80EBD0082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feld 27">
              <a:extLst>
                <a:ext uri="{FF2B5EF4-FFF2-40B4-BE49-F238E27FC236}">
                  <a16:creationId xmlns:a16="http://schemas.microsoft.com/office/drawing/2014/main" id="{F82628F6-8442-4626-962B-E947FDA8C0C0}"/>
                </a:ext>
              </a:extLst>
            </p:cNvPr>
            <p:cNvSpPr txBox="1"/>
            <p:nvPr userDrawn="1"/>
          </p:nvSpPr>
          <p:spPr>
            <a:xfrm>
              <a:off x="-96503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08,90</a:t>
              </a:r>
            </a:p>
          </p:txBody>
        </p:sp>
      </p:grp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C9B4EC5D-DF7B-4D80-86D6-C95B0B60B325}"/>
              </a:ext>
            </a:extLst>
          </p:cNvPr>
          <p:cNvGrpSpPr/>
          <p:nvPr userDrawn="1"/>
        </p:nvGrpSpPr>
        <p:grpSpPr>
          <a:xfrm rot="16200000">
            <a:off x="281643" y="-299136"/>
            <a:ext cx="333375" cy="136808"/>
            <a:chOff x="-133350" y="2711167"/>
            <a:chExt cx="333375" cy="136808"/>
          </a:xfrm>
        </p:grpSpPr>
        <p:cxnSp>
          <p:nvCxnSpPr>
            <p:cNvPr id="30" name="Gerader Verbinder 29">
              <a:extLst>
                <a:ext uri="{FF2B5EF4-FFF2-40B4-BE49-F238E27FC236}">
                  <a16:creationId xmlns:a16="http://schemas.microsoft.com/office/drawing/2014/main" id="{7A230F03-8AA4-4AAE-999A-6E872C727A8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feld 30">
              <a:extLst>
                <a:ext uri="{FF2B5EF4-FFF2-40B4-BE49-F238E27FC236}">
                  <a16:creationId xmlns:a16="http://schemas.microsoft.com/office/drawing/2014/main" id="{1C36145D-6FFB-4D3A-85D6-2ACFDAE5F5D2}"/>
                </a:ext>
              </a:extLst>
            </p:cNvPr>
            <p:cNvSpPr txBox="1"/>
            <p:nvPr userDrawn="1"/>
          </p:nvSpPr>
          <p:spPr>
            <a:xfrm>
              <a:off x="-96507" y="2711167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15,50</a:t>
              </a:r>
            </a:p>
          </p:txBody>
        </p:sp>
      </p:grp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0D1EC147-B041-40BC-BA8D-878A722616DE}"/>
              </a:ext>
            </a:extLst>
          </p:cNvPr>
          <p:cNvGrpSpPr/>
          <p:nvPr userDrawn="1"/>
        </p:nvGrpSpPr>
        <p:grpSpPr>
          <a:xfrm rot="16200000">
            <a:off x="5752963" y="-299136"/>
            <a:ext cx="333375" cy="136804"/>
            <a:chOff x="-133350" y="2711171"/>
            <a:chExt cx="333375" cy="136804"/>
          </a:xfrm>
        </p:grpSpPr>
        <p:cxnSp>
          <p:nvCxnSpPr>
            <p:cNvPr id="33" name="Gerader Verbinder 32">
              <a:extLst>
                <a:ext uri="{FF2B5EF4-FFF2-40B4-BE49-F238E27FC236}">
                  <a16:creationId xmlns:a16="http://schemas.microsoft.com/office/drawing/2014/main" id="{4A4E226E-C413-42F0-AA69-108B05313D4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feld 33">
              <a:extLst>
                <a:ext uri="{FF2B5EF4-FFF2-40B4-BE49-F238E27FC236}">
                  <a16:creationId xmlns:a16="http://schemas.microsoft.com/office/drawing/2014/main" id="{4A93327E-EEC7-45A4-9C35-410D17ECB865}"/>
                </a:ext>
              </a:extLst>
            </p:cNvPr>
            <p:cNvSpPr txBox="1"/>
            <p:nvPr userDrawn="1"/>
          </p:nvSpPr>
          <p:spPr>
            <a:xfrm>
              <a:off x="-96504" y="271117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00,30</a:t>
              </a:r>
            </a:p>
          </p:txBody>
        </p:sp>
      </p:grp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0EC1AF1A-26A7-479B-A176-8997B58ED4D1}"/>
              </a:ext>
            </a:extLst>
          </p:cNvPr>
          <p:cNvGrpSpPr/>
          <p:nvPr userDrawn="1"/>
        </p:nvGrpSpPr>
        <p:grpSpPr>
          <a:xfrm>
            <a:off x="6203950" y="-397424"/>
            <a:ext cx="124906" cy="333375"/>
            <a:chOff x="6416680" y="-397424"/>
            <a:chExt cx="124906" cy="333375"/>
          </a:xfrm>
        </p:grpSpPr>
        <p:cxnSp>
          <p:nvCxnSpPr>
            <p:cNvPr id="36" name="Gerader Verbinder 35">
              <a:extLst>
                <a:ext uri="{FF2B5EF4-FFF2-40B4-BE49-F238E27FC236}">
                  <a16:creationId xmlns:a16="http://schemas.microsoft.com/office/drawing/2014/main" id="{80D76042-D322-4CD0-B41A-CE295CEC6835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6249993" y="-230736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feld 36">
              <a:extLst>
                <a:ext uri="{FF2B5EF4-FFF2-40B4-BE49-F238E27FC236}">
                  <a16:creationId xmlns:a16="http://schemas.microsoft.com/office/drawing/2014/main" id="{397EC952-23B6-4728-82B6-3D733107C66E}"/>
                </a:ext>
              </a:extLst>
            </p:cNvPr>
            <p:cNvSpPr txBox="1"/>
            <p:nvPr userDrawn="1"/>
          </p:nvSpPr>
          <p:spPr>
            <a:xfrm rot="16200000">
              <a:off x="6349289" y="-29319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00,30</a:t>
              </a:r>
            </a:p>
          </p:txBody>
        </p:sp>
      </p:grp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D8CEDBB7-9662-435E-8F5A-F3EE555D9908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5929313" y="-230736"/>
            <a:ext cx="333375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uppieren 38">
            <a:extLst>
              <a:ext uri="{FF2B5EF4-FFF2-40B4-BE49-F238E27FC236}">
                <a16:creationId xmlns:a16="http://schemas.microsoft.com/office/drawing/2014/main" id="{24365663-FE3F-47D4-A8D7-729A38C4987D}"/>
              </a:ext>
            </a:extLst>
          </p:cNvPr>
          <p:cNvGrpSpPr/>
          <p:nvPr userDrawn="1"/>
        </p:nvGrpSpPr>
        <p:grpSpPr>
          <a:xfrm rot="16200000">
            <a:off x="11447325" y="-299139"/>
            <a:ext cx="333375" cy="136800"/>
            <a:chOff x="-133350" y="2711175"/>
            <a:chExt cx="333375" cy="136800"/>
          </a:xfrm>
        </p:grpSpPr>
        <p:cxnSp>
          <p:nvCxnSpPr>
            <p:cNvPr id="40" name="Gerader Verbinder 39">
              <a:extLst>
                <a:ext uri="{FF2B5EF4-FFF2-40B4-BE49-F238E27FC236}">
                  <a16:creationId xmlns:a16="http://schemas.microsoft.com/office/drawing/2014/main" id="{92EE37E1-8647-4AEB-9AEE-FF0711435F3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feld 40">
              <a:extLst>
                <a:ext uri="{FF2B5EF4-FFF2-40B4-BE49-F238E27FC236}">
                  <a16:creationId xmlns:a16="http://schemas.microsoft.com/office/drawing/2014/main" id="{C2B4E3D7-0BC3-4BC1-B86B-DD51E9785755}"/>
                </a:ext>
              </a:extLst>
            </p:cNvPr>
            <p:cNvSpPr txBox="1"/>
            <p:nvPr userDrawn="1"/>
          </p:nvSpPr>
          <p:spPr>
            <a:xfrm>
              <a:off x="-96501" y="2711175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15,50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019632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 | 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E4048C-0B54-437F-B99C-D17800474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94168-1D2E-414B-9AFB-B7BB2EA3568F}" type="datetime4">
              <a:rPr lang="de-DE" smtClean="0"/>
              <a:t>8. August 2024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Technische Fakultät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Bildplatzhalter 6">
            <a:extLst>
              <a:ext uri="{FF2B5EF4-FFF2-40B4-BE49-F238E27FC236}">
                <a16:creationId xmlns:a16="http://schemas.microsoft.com/office/drawing/2014/main" id="{18B908A7-A1D8-4FB7-9CB4-BDC3E20D2B62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r>
              <a:rPr lang="de-DE" dirty="0"/>
              <a:t>Optional Logo einfügen</a:t>
            </a:r>
          </a:p>
        </p:txBody>
      </p:sp>
      <p:sp>
        <p:nvSpPr>
          <p:cNvPr id="8" name="Textplatzhalter 9">
            <a:extLst>
              <a:ext uri="{FF2B5EF4-FFF2-40B4-BE49-F238E27FC236}">
                <a16:creationId xmlns:a16="http://schemas.microsoft.com/office/drawing/2014/main" id="{903DE59B-FC71-4F7B-BBCF-9B96B09DD62E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8297363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E4048C-0B54-437F-B99C-D17800474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EDA59-479C-41C3-99F0-9A24DD470063}" type="datetime4">
              <a:rPr lang="de-DE" smtClean="0"/>
              <a:t>8. August 2024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Technische Fakultät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B25E710-D493-4189-8EF7-00ABE0AB56E5}"/>
              </a:ext>
            </a:extLst>
          </p:cNvPr>
          <p:cNvSpPr/>
          <p:nvPr userDrawn="1"/>
        </p:nvSpPr>
        <p:spPr>
          <a:xfrm>
            <a:off x="518317" y="1631155"/>
            <a:ext cx="11157746" cy="45696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ctr"/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de-DE" sz="1600" b="0" i="0" u="none" strike="noStrike" kern="1200" cap="none" spc="0" normalizeH="0" baseline="0" noProof="0" dirty="0">
              <a:ln>
                <a:noFill/>
              </a:ln>
              <a:solidFill>
                <a:srgbClr val="041E42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F2F509DB-422D-41FB-A02B-822A0A204E4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497190" y="2835964"/>
            <a:ext cx="7200000" cy="2160000"/>
          </a:xfrm>
        </p:spPr>
        <p:txBody>
          <a:bodyPr rIns="0" anchor="ctr" anchorCtr="0">
            <a:normAutofit/>
          </a:bodyPr>
          <a:lstStyle>
            <a:lvl1pPr algn="ctr">
              <a:defRPr sz="2000" i="1">
                <a:solidFill>
                  <a:srgbClr val="041E42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de-DE" dirty="0"/>
              <a:t>„Mastertextformat bearbeiten“</a:t>
            </a:r>
          </a:p>
        </p:txBody>
      </p:sp>
      <p:sp>
        <p:nvSpPr>
          <p:cNvPr id="10" name="Bildplatzhalter 6">
            <a:extLst>
              <a:ext uri="{FF2B5EF4-FFF2-40B4-BE49-F238E27FC236}">
                <a16:creationId xmlns:a16="http://schemas.microsoft.com/office/drawing/2014/main" id="{F862885B-685B-4384-B9F0-6266AD0BDA76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r>
              <a:rPr lang="de-DE" dirty="0"/>
              <a:t>Optional Logo einfügen</a:t>
            </a:r>
          </a:p>
        </p:txBody>
      </p:sp>
      <p:sp>
        <p:nvSpPr>
          <p:cNvPr id="11" name="Textplatzhalter 9">
            <a:extLst>
              <a:ext uri="{FF2B5EF4-FFF2-40B4-BE49-F238E27FC236}">
                <a16:creationId xmlns:a16="http://schemas.microsoft.com/office/drawing/2014/main" id="{2BEC83A6-EBB5-4F38-9A43-62A2E7E36160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455347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2C6F2-BFE9-4DA1-8335-8212BBEBDEDB}" type="datetime4">
              <a:rPr lang="de-DE" smtClean="0"/>
              <a:t>8. August 2024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Technische Fakultät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Textplatzhalter 6">
            <a:extLst>
              <a:ext uri="{FF2B5EF4-FFF2-40B4-BE49-F238E27FC236}">
                <a16:creationId xmlns:a16="http://schemas.microsoft.com/office/drawing/2014/main" id="{BF8056C4-F1A1-4860-B863-70A38CCE20D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48060" y="2354711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 dirty="0"/>
              <a:t>Agendapunkt / Kapitelthema</a:t>
            </a:r>
          </a:p>
        </p:txBody>
      </p:sp>
      <p:sp>
        <p:nvSpPr>
          <p:cNvPr id="11" name="Textplatzhalter 6">
            <a:extLst>
              <a:ext uri="{FF2B5EF4-FFF2-40B4-BE49-F238E27FC236}">
                <a16:creationId xmlns:a16="http://schemas.microsoft.com/office/drawing/2014/main" id="{A4B92765-C038-4DB7-B6CF-33827BB8741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8318" y="2354711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/>
            <a:r>
              <a:rPr lang="de-DE" dirty="0"/>
              <a:t>02 </a:t>
            </a:r>
          </a:p>
        </p:txBody>
      </p:sp>
      <p:sp>
        <p:nvSpPr>
          <p:cNvPr id="12" name="Textplatzhalter 6">
            <a:extLst>
              <a:ext uri="{FF2B5EF4-FFF2-40B4-BE49-F238E27FC236}">
                <a16:creationId xmlns:a16="http://schemas.microsoft.com/office/drawing/2014/main" id="{B48DD939-0764-4598-B8A8-5EF7FD589AF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48060" y="452537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 dirty="0"/>
              <a:t>Agendapunkt / Kapitelthema</a:t>
            </a:r>
          </a:p>
        </p:txBody>
      </p:sp>
      <p:sp>
        <p:nvSpPr>
          <p:cNvPr id="13" name="Textplatzhalter 6">
            <a:extLst>
              <a:ext uri="{FF2B5EF4-FFF2-40B4-BE49-F238E27FC236}">
                <a16:creationId xmlns:a16="http://schemas.microsoft.com/office/drawing/2014/main" id="{0169AC75-2D8F-414A-A2F5-470DEC8B533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18318" y="4525376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/>
            <a:r>
              <a:rPr lang="de-DE" dirty="0"/>
              <a:t>05 </a:t>
            </a:r>
          </a:p>
        </p:txBody>
      </p:sp>
      <p:sp>
        <p:nvSpPr>
          <p:cNvPr id="17" name="Textplatzhalter 6">
            <a:extLst>
              <a:ext uri="{FF2B5EF4-FFF2-40B4-BE49-F238E27FC236}">
                <a16:creationId xmlns:a16="http://schemas.microsoft.com/office/drawing/2014/main" id="{78F9E3F2-C660-4ABB-83AF-3F5B3E2F770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48060" y="307826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 dirty="0"/>
              <a:t>Agendapunkt / Kapitelthema</a:t>
            </a:r>
          </a:p>
        </p:txBody>
      </p:sp>
      <p:sp>
        <p:nvSpPr>
          <p:cNvPr id="18" name="Textplatzhalter 6">
            <a:extLst>
              <a:ext uri="{FF2B5EF4-FFF2-40B4-BE49-F238E27FC236}">
                <a16:creationId xmlns:a16="http://schemas.microsoft.com/office/drawing/2014/main" id="{CAB2683D-D5E7-45B9-9133-F4CFD483FA9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18318" y="3078266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/>
            <a:r>
              <a:rPr lang="de-DE" dirty="0"/>
              <a:t>03 </a:t>
            </a:r>
          </a:p>
        </p:txBody>
      </p:sp>
      <p:sp>
        <p:nvSpPr>
          <p:cNvPr id="20" name="Textplatzhalter 6">
            <a:extLst>
              <a:ext uri="{FF2B5EF4-FFF2-40B4-BE49-F238E27FC236}">
                <a16:creationId xmlns:a16="http://schemas.microsoft.com/office/drawing/2014/main" id="{952E3AD3-9675-4713-A437-FEFA1B54002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48060" y="3801821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 dirty="0"/>
              <a:t>Agendapunkt / Kapitelthema</a:t>
            </a:r>
          </a:p>
        </p:txBody>
      </p:sp>
      <p:sp>
        <p:nvSpPr>
          <p:cNvPr id="21" name="Textplatzhalter 6">
            <a:extLst>
              <a:ext uri="{FF2B5EF4-FFF2-40B4-BE49-F238E27FC236}">
                <a16:creationId xmlns:a16="http://schemas.microsoft.com/office/drawing/2014/main" id="{1852432A-5FDF-42C2-BC07-F1752012B84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18318" y="3801821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/>
            <a:r>
              <a:rPr lang="de-DE" dirty="0"/>
              <a:t>04 </a:t>
            </a:r>
          </a:p>
        </p:txBody>
      </p:sp>
      <p:sp>
        <p:nvSpPr>
          <p:cNvPr id="24" name="Textplatzhalter 6">
            <a:extLst>
              <a:ext uri="{FF2B5EF4-FFF2-40B4-BE49-F238E27FC236}">
                <a16:creationId xmlns:a16="http://schemas.microsoft.com/office/drawing/2014/main" id="{B2468A8B-4816-458C-AEB6-53AB9CF88AF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8060" y="5248930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 dirty="0"/>
              <a:t>Agendapunkt / Kapitelthema</a:t>
            </a:r>
          </a:p>
        </p:txBody>
      </p:sp>
      <p:sp>
        <p:nvSpPr>
          <p:cNvPr id="25" name="Textplatzhalter 6">
            <a:extLst>
              <a:ext uri="{FF2B5EF4-FFF2-40B4-BE49-F238E27FC236}">
                <a16:creationId xmlns:a16="http://schemas.microsoft.com/office/drawing/2014/main" id="{F92C0AC2-BCD1-47F5-99DB-35823E79AB9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18318" y="5248930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/>
            <a:r>
              <a:rPr lang="de-DE" dirty="0"/>
              <a:t>06 </a:t>
            </a:r>
          </a:p>
        </p:txBody>
      </p:sp>
      <p:sp>
        <p:nvSpPr>
          <p:cNvPr id="26" name="Textplatzhalter 6">
            <a:extLst>
              <a:ext uri="{FF2B5EF4-FFF2-40B4-BE49-F238E27FC236}">
                <a16:creationId xmlns:a16="http://schemas.microsoft.com/office/drawing/2014/main" id="{6E5C8951-ED83-4B8D-A041-11DC6291DD8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636190" y="1632184"/>
            <a:ext cx="5039873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/>
              <a:t>Agendapunkt / Kapitelthema</a:t>
            </a:r>
            <a:endParaRPr lang="de-DE" dirty="0"/>
          </a:p>
        </p:txBody>
      </p:sp>
      <p:sp>
        <p:nvSpPr>
          <p:cNvPr id="27" name="Textplatzhalter 6">
            <a:extLst>
              <a:ext uri="{FF2B5EF4-FFF2-40B4-BE49-F238E27FC236}">
                <a16:creationId xmlns:a16="http://schemas.microsoft.com/office/drawing/2014/main" id="{7D6B79FA-8C76-4CA9-AF55-F7541503ECB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206332" y="1632184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/>
            <a:r>
              <a:rPr lang="de-DE" dirty="0"/>
              <a:t>07 </a:t>
            </a:r>
          </a:p>
        </p:txBody>
      </p:sp>
      <p:sp>
        <p:nvSpPr>
          <p:cNvPr id="28" name="Textplatzhalter 6">
            <a:extLst>
              <a:ext uri="{FF2B5EF4-FFF2-40B4-BE49-F238E27FC236}">
                <a16:creationId xmlns:a16="http://schemas.microsoft.com/office/drawing/2014/main" id="{89249A36-CB58-4007-8E81-30FA75194BA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636190" y="2355533"/>
            <a:ext cx="5039873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/>
              <a:t>Agendapunkt / Kapitelthema</a:t>
            </a:r>
            <a:endParaRPr lang="de-DE" dirty="0"/>
          </a:p>
        </p:txBody>
      </p:sp>
      <p:sp>
        <p:nvSpPr>
          <p:cNvPr id="29" name="Textplatzhalter 6">
            <a:extLst>
              <a:ext uri="{FF2B5EF4-FFF2-40B4-BE49-F238E27FC236}">
                <a16:creationId xmlns:a16="http://schemas.microsoft.com/office/drawing/2014/main" id="{953A9A61-99D0-44B5-89EB-1D1035F914B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06332" y="2355533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/>
            <a:r>
              <a:rPr lang="de-DE" dirty="0"/>
              <a:t>08 </a:t>
            </a:r>
          </a:p>
        </p:txBody>
      </p:sp>
      <p:sp>
        <p:nvSpPr>
          <p:cNvPr id="30" name="Textplatzhalter 6">
            <a:extLst>
              <a:ext uri="{FF2B5EF4-FFF2-40B4-BE49-F238E27FC236}">
                <a16:creationId xmlns:a16="http://schemas.microsoft.com/office/drawing/2014/main" id="{E80B7F99-D2A6-486E-BB92-8192AB563EF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636190" y="4525580"/>
            <a:ext cx="5039873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/>
              <a:t>Agendapunkt / Kapitelthema</a:t>
            </a:r>
            <a:endParaRPr lang="de-DE" dirty="0"/>
          </a:p>
        </p:txBody>
      </p:sp>
      <p:sp>
        <p:nvSpPr>
          <p:cNvPr id="31" name="Textplatzhalter 6">
            <a:extLst>
              <a:ext uri="{FF2B5EF4-FFF2-40B4-BE49-F238E27FC236}">
                <a16:creationId xmlns:a16="http://schemas.microsoft.com/office/drawing/2014/main" id="{C08D70F6-D151-42E1-8F5E-DD5ADD0927D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206332" y="4525580"/>
            <a:ext cx="30784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/>
            <a:r>
              <a:rPr lang="de-DE" dirty="0"/>
              <a:t>11 </a:t>
            </a:r>
          </a:p>
        </p:txBody>
      </p:sp>
      <p:sp>
        <p:nvSpPr>
          <p:cNvPr id="32" name="Textplatzhalter 6">
            <a:extLst>
              <a:ext uri="{FF2B5EF4-FFF2-40B4-BE49-F238E27FC236}">
                <a16:creationId xmlns:a16="http://schemas.microsoft.com/office/drawing/2014/main" id="{34991AD2-EBFD-4358-9611-2BE7F693C7F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636190" y="3078882"/>
            <a:ext cx="5039873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/>
              <a:t>Agendapunkt / Kapitelthema</a:t>
            </a:r>
            <a:endParaRPr lang="de-DE" dirty="0"/>
          </a:p>
        </p:txBody>
      </p:sp>
      <p:sp>
        <p:nvSpPr>
          <p:cNvPr id="33" name="Textplatzhalter 6">
            <a:extLst>
              <a:ext uri="{FF2B5EF4-FFF2-40B4-BE49-F238E27FC236}">
                <a16:creationId xmlns:a16="http://schemas.microsoft.com/office/drawing/2014/main" id="{E6132B6E-46AD-4F19-ACEF-FC5E2EBEEE7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206332" y="3078882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/>
            <a:r>
              <a:rPr lang="de-DE" dirty="0"/>
              <a:t>09 </a:t>
            </a:r>
          </a:p>
        </p:txBody>
      </p:sp>
      <p:sp>
        <p:nvSpPr>
          <p:cNvPr id="34" name="Textplatzhalter 6">
            <a:extLst>
              <a:ext uri="{FF2B5EF4-FFF2-40B4-BE49-F238E27FC236}">
                <a16:creationId xmlns:a16="http://schemas.microsoft.com/office/drawing/2014/main" id="{5B29B58B-9C14-4145-95A8-C62AC51F1A6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636190" y="3802231"/>
            <a:ext cx="5039873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/>
              <a:t>Agendapunkt / Kapitelthema</a:t>
            </a:r>
            <a:endParaRPr lang="de-DE" dirty="0"/>
          </a:p>
        </p:txBody>
      </p:sp>
      <p:sp>
        <p:nvSpPr>
          <p:cNvPr id="35" name="Textplatzhalter 6">
            <a:extLst>
              <a:ext uri="{FF2B5EF4-FFF2-40B4-BE49-F238E27FC236}">
                <a16:creationId xmlns:a16="http://schemas.microsoft.com/office/drawing/2014/main" id="{5E6DB4F9-1F61-4B1E-8694-CF32F6ABEB8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206332" y="3802231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/>
            <a:r>
              <a:rPr lang="de-DE" dirty="0"/>
              <a:t>10 </a:t>
            </a:r>
          </a:p>
        </p:txBody>
      </p:sp>
      <p:sp>
        <p:nvSpPr>
          <p:cNvPr id="36" name="Textplatzhalter 6">
            <a:extLst>
              <a:ext uri="{FF2B5EF4-FFF2-40B4-BE49-F238E27FC236}">
                <a16:creationId xmlns:a16="http://schemas.microsoft.com/office/drawing/2014/main" id="{F139CCA6-FA40-4FAD-991E-8F0D932F40B0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636190" y="5248930"/>
            <a:ext cx="5039873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/>
              <a:t>Agendapunkt / Kapitelthema</a:t>
            </a:r>
            <a:endParaRPr lang="de-DE" dirty="0"/>
          </a:p>
        </p:txBody>
      </p:sp>
      <p:sp>
        <p:nvSpPr>
          <p:cNvPr id="37" name="Textplatzhalter 6">
            <a:extLst>
              <a:ext uri="{FF2B5EF4-FFF2-40B4-BE49-F238E27FC236}">
                <a16:creationId xmlns:a16="http://schemas.microsoft.com/office/drawing/2014/main" id="{4ABC58A4-2FF6-4DD6-B7CE-07D57A9854B7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206332" y="5248930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/>
            <a:r>
              <a:rPr lang="de-DE" dirty="0"/>
              <a:t>12 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B83D1D4D-3108-48AF-9002-E2787CA11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8" y="301185"/>
            <a:ext cx="6844385" cy="332399"/>
          </a:xfrm>
        </p:spPr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8" name="Textplatzhalter 9">
            <a:extLst>
              <a:ext uri="{FF2B5EF4-FFF2-40B4-BE49-F238E27FC236}">
                <a16:creationId xmlns:a16="http://schemas.microsoft.com/office/drawing/2014/main" id="{37A4DE60-6537-42AA-B80E-663634EF66B9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39" name="Textplatzhalter 6">
            <a:extLst>
              <a:ext uri="{FF2B5EF4-FFF2-40B4-BE49-F238E27FC236}">
                <a16:creationId xmlns:a16="http://schemas.microsoft.com/office/drawing/2014/main" id="{D6F3326C-A71E-4096-84A9-CBF2623C8CD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48060" y="163115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 dirty="0"/>
              <a:t>Agendapunkt / Kapitelthema</a:t>
            </a:r>
          </a:p>
        </p:txBody>
      </p:sp>
      <p:sp>
        <p:nvSpPr>
          <p:cNvPr id="40" name="Textplatzhalter 6">
            <a:extLst>
              <a:ext uri="{FF2B5EF4-FFF2-40B4-BE49-F238E27FC236}">
                <a16:creationId xmlns:a16="http://schemas.microsoft.com/office/drawing/2014/main" id="{E6C7796D-6ED1-4B91-AD58-8FB5EA6F6F8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8318" y="1631156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/>
            <a:r>
              <a:rPr lang="de-DE" dirty="0"/>
              <a:t>01 </a:t>
            </a:r>
          </a:p>
        </p:txBody>
      </p:sp>
      <p:sp>
        <p:nvSpPr>
          <p:cNvPr id="7" name="Bildplatzhalter 6">
            <a:extLst>
              <a:ext uri="{FF2B5EF4-FFF2-40B4-BE49-F238E27FC236}">
                <a16:creationId xmlns:a16="http://schemas.microsoft.com/office/drawing/2014/main" id="{86D31599-AF4C-4469-80F6-AA369A20BF0B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r>
              <a:rPr lang="de-DE" dirty="0"/>
              <a:t>Optional Logo einfügen</a:t>
            </a:r>
          </a:p>
        </p:txBody>
      </p:sp>
    </p:spTree>
    <p:extLst>
      <p:ext uri="{BB962C8B-B14F-4D97-AF65-F5344CB8AC3E}">
        <p14:creationId xmlns:p14="http://schemas.microsoft.com/office/powerpoint/2010/main" val="16510167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lussfol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platzhalter 167">
            <a:extLst>
              <a:ext uri="{FF2B5EF4-FFF2-40B4-BE49-F238E27FC236}">
                <a16:creationId xmlns:a16="http://schemas.microsoft.com/office/drawing/2014/main" id="{68AB2348-B91F-4E68-BDE1-60ECCE02B49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0" y="1628775"/>
            <a:ext cx="12192000" cy="5229225"/>
          </a:xfrm>
          <a:gradFill>
            <a:gsLst>
              <a:gs pos="50000">
                <a:schemeClr val="accent4">
                  <a:alpha val="50000"/>
                </a:schemeClr>
              </a:gs>
              <a:gs pos="5000">
                <a:schemeClr val="accent4"/>
              </a:gs>
              <a:gs pos="100000">
                <a:schemeClr val="accent4">
                  <a:alpha val="20000"/>
                </a:schemeClr>
              </a:gs>
            </a:gsLst>
            <a:lin ang="5400000" scaled="1"/>
          </a:gradFill>
        </p:spPr>
        <p:txBody>
          <a:bodyPr vert="horz" wrap="square" lIns="540000" tIns="1188000" rIns="0" bIns="0" rtlCol="0" anchor="t" anchorCtr="0">
            <a:noAutofit/>
          </a:bodyPr>
          <a:lstStyle>
            <a:lvl1pPr>
              <a:defRPr lang="de-DE" sz="4000" b="1" dirty="0"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</a:t>
            </a:r>
          </a:p>
        </p:txBody>
      </p:sp>
      <p:sp>
        <p:nvSpPr>
          <p:cNvPr id="59" name="Bildplatzhalter 60">
            <a:extLst>
              <a:ext uri="{FF2B5EF4-FFF2-40B4-BE49-F238E27FC236}">
                <a16:creationId xmlns:a16="http://schemas.microsoft.com/office/drawing/2014/main" id="{92CE05A2-27DE-4191-8A63-5C7C7ACA37C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628775"/>
            <a:ext cx="12192000" cy="5229226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r>
              <a:rPr lang="de-DE" dirty="0"/>
              <a:t> </a:t>
            </a:r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CBD8B083-79E8-44E1-BA43-E993160F02E1}"/>
              </a:ext>
            </a:extLst>
          </p:cNvPr>
          <p:cNvSpPr/>
          <p:nvPr userDrawn="1"/>
        </p:nvSpPr>
        <p:spPr>
          <a:xfrm>
            <a:off x="518400" y="1196733"/>
            <a:ext cx="11676062" cy="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4" name="Textplatzhalter 64">
            <a:extLst>
              <a:ext uri="{FF2B5EF4-FFF2-40B4-BE49-F238E27FC236}">
                <a16:creationId xmlns:a16="http://schemas.microsoft.com/office/drawing/2014/main" id="{94E4DAD8-28C4-496D-803F-AF50BFF89A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8317" y="2647985"/>
            <a:ext cx="11157745" cy="1562031"/>
          </a:xfrm>
        </p:spPr>
        <p:txBody>
          <a:bodyPr vert="horz" wrap="square" lIns="0" tIns="0" rIns="360000" bIns="0" rtlCol="0" anchor="ctr" anchorCtr="0">
            <a:spAutoFit/>
          </a:bodyPr>
          <a:lstStyle>
            <a:lvl1pPr>
              <a:spcAft>
                <a:spcPts val="0"/>
              </a:spcAft>
              <a:defRPr lang="de-DE" sz="4800" b="1" dirty="0" smtClean="0"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Vielen Dank</a:t>
            </a:r>
            <a:br>
              <a:rPr lang="de-DE" dirty="0"/>
            </a:br>
            <a:r>
              <a:rPr lang="de-DE" dirty="0"/>
              <a:t>für Ihre Aufmerksamkeit!</a:t>
            </a:r>
          </a:p>
        </p:txBody>
      </p:sp>
      <p:grpSp>
        <p:nvGrpSpPr>
          <p:cNvPr id="56" name="Gruppieren 55">
            <a:extLst>
              <a:ext uri="{FF2B5EF4-FFF2-40B4-BE49-F238E27FC236}">
                <a16:creationId xmlns:a16="http://schemas.microsoft.com/office/drawing/2014/main" id="{0C3B9D07-F821-46AB-95B1-D19222D00FD7}"/>
              </a:ext>
            </a:extLst>
          </p:cNvPr>
          <p:cNvGrpSpPr/>
          <p:nvPr userDrawn="1"/>
        </p:nvGrpSpPr>
        <p:grpSpPr>
          <a:xfrm>
            <a:off x="-390525" y="160153"/>
            <a:ext cx="333375" cy="136812"/>
            <a:chOff x="-133350" y="2711163"/>
            <a:chExt cx="333375" cy="136812"/>
          </a:xfrm>
        </p:grpSpPr>
        <p:cxnSp>
          <p:nvCxnSpPr>
            <p:cNvPr id="62" name="Gerader Verbinder 61">
              <a:extLst>
                <a:ext uri="{FF2B5EF4-FFF2-40B4-BE49-F238E27FC236}">
                  <a16:creationId xmlns:a16="http://schemas.microsoft.com/office/drawing/2014/main" id="{22380010-0050-441D-BA9C-97B58351587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feld 62">
              <a:extLst>
                <a:ext uri="{FF2B5EF4-FFF2-40B4-BE49-F238E27FC236}">
                  <a16:creationId xmlns:a16="http://schemas.microsoft.com/office/drawing/2014/main" id="{C13F555F-C26E-4B21-A77C-6CA7380155F8}"/>
                </a:ext>
              </a:extLst>
            </p:cNvPr>
            <p:cNvSpPr txBox="1"/>
            <p:nvPr userDrawn="1"/>
          </p:nvSpPr>
          <p:spPr>
            <a:xfrm>
              <a:off x="-96506" y="2711163"/>
              <a:ext cx="259686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08,70</a:t>
              </a:r>
            </a:p>
          </p:txBody>
        </p:sp>
      </p:grpSp>
      <p:grpSp>
        <p:nvGrpSpPr>
          <p:cNvPr id="64" name="Gruppieren 63">
            <a:extLst>
              <a:ext uri="{FF2B5EF4-FFF2-40B4-BE49-F238E27FC236}">
                <a16:creationId xmlns:a16="http://schemas.microsoft.com/office/drawing/2014/main" id="{705760C0-8935-4141-9AEE-BB96816B3799}"/>
              </a:ext>
            </a:extLst>
          </p:cNvPr>
          <p:cNvGrpSpPr/>
          <p:nvPr userDrawn="1"/>
        </p:nvGrpSpPr>
        <p:grpSpPr>
          <a:xfrm>
            <a:off x="-390525" y="1131703"/>
            <a:ext cx="333375" cy="136812"/>
            <a:chOff x="-133350" y="2711163"/>
            <a:chExt cx="333375" cy="136812"/>
          </a:xfrm>
        </p:grpSpPr>
        <p:cxnSp>
          <p:nvCxnSpPr>
            <p:cNvPr id="66" name="Gerader Verbinder 65">
              <a:extLst>
                <a:ext uri="{FF2B5EF4-FFF2-40B4-BE49-F238E27FC236}">
                  <a16:creationId xmlns:a16="http://schemas.microsoft.com/office/drawing/2014/main" id="{EBE9DAC0-7790-4611-B602-40B3CD18C73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feld 66">
              <a:extLst>
                <a:ext uri="{FF2B5EF4-FFF2-40B4-BE49-F238E27FC236}">
                  <a16:creationId xmlns:a16="http://schemas.microsoft.com/office/drawing/2014/main" id="{1FBE1EE4-3D10-40E7-9F1E-627A51E59C61}"/>
                </a:ext>
              </a:extLst>
            </p:cNvPr>
            <p:cNvSpPr txBox="1"/>
            <p:nvPr userDrawn="1"/>
          </p:nvSpPr>
          <p:spPr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06,00</a:t>
              </a:r>
            </a:p>
          </p:txBody>
        </p:sp>
      </p:grpSp>
      <p:grpSp>
        <p:nvGrpSpPr>
          <p:cNvPr id="68" name="Gruppieren 67">
            <a:extLst>
              <a:ext uri="{FF2B5EF4-FFF2-40B4-BE49-F238E27FC236}">
                <a16:creationId xmlns:a16="http://schemas.microsoft.com/office/drawing/2014/main" id="{B25E0919-4E1B-4A97-A1C2-6AE7D2A59920}"/>
              </a:ext>
            </a:extLst>
          </p:cNvPr>
          <p:cNvGrpSpPr/>
          <p:nvPr userDrawn="1"/>
        </p:nvGrpSpPr>
        <p:grpSpPr>
          <a:xfrm>
            <a:off x="-390525" y="1491963"/>
            <a:ext cx="333375" cy="136812"/>
            <a:chOff x="-133350" y="2711163"/>
            <a:chExt cx="333375" cy="136812"/>
          </a:xfrm>
        </p:grpSpPr>
        <p:cxnSp>
          <p:nvCxnSpPr>
            <p:cNvPr id="69" name="Gerader Verbinder 68">
              <a:extLst>
                <a:ext uri="{FF2B5EF4-FFF2-40B4-BE49-F238E27FC236}">
                  <a16:creationId xmlns:a16="http://schemas.microsoft.com/office/drawing/2014/main" id="{849FBB7D-3378-4F36-B80B-3E0BDCA8343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feld 69">
              <a:extLst>
                <a:ext uri="{FF2B5EF4-FFF2-40B4-BE49-F238E27FC236}">
                  <a16:creationId xmlns:a16="http://schemas.microsoft.com/office/drawing/2014/main" id="{6141066E-6566-420D-B6EB-886DF25CCD11}"/>
                </a:ext>
              </a:extLst>
            </p:cNvPr>
            <p:cNvSpPr txBox="1"/>
            <p:nvPr userDrawn="1"/>
          </p:nvSpPr>
          <p:spPr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05,00</a:t>
              </a:r>
            </a:p>
          </p:txBody>
        </p:sp>
      </p:grpSp>
      <p:grpSp>
        <p:nvGrpSpPr>
          <p:cNvPr id="71" name="Gruppieren 70">
            <a:extLst>
              <a:ext uri="{FF2B5EF4-FFF2-40B4-BE49-F238E27FC236}">
                <a16:creationId xmlns:a16="http://schemas.microsoft.com/office/drawing/2014/main" id="{87A742EA-EC3D-47DE-9C2D-533639983C8D}"/>
              </a:ext>
            </a:extLst>
          </p:cNvPr>
          <p:cNvGrpSpPr/>
          <p:nvPr userDrawn="1"/>
        </p:nvGrpSpPr>
        <p:grpSpPr>
          <a:xfrm>
            <a:off x="-390525" y="3292188"/>
            <a:ext cx="333375" cy="136812"/>
            <a:chOff x="-133350" y="2711163"/>
            <a:chExt cx="333375" cy="136812"/>
          </a:xfrm>
        </p:grpSpPr>
        <p:cxnSp>
          <p:nvCxnSpPr>
            <p:cNvPr id="72" name="Gerader Verbinder 71">
              <a:extLst>
                <a:ext uri="{FF2B5EF4-FFF2-40B4-BE49-F238E27FC236}">
                  <a16:creationId xmlns:a16="http://schemas.microsoft.com/office/drawing/2014/main" id="{846719FD-F8B1-447D-8561-7A1E238E8A5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feld 72">
              <a:extLst>
                <a:ext uri="{FF2B5EF4-FFF2-40B4-BE49-F238E27FC236}">
                  <a16:creationId xmlns:a16="http://schemas.microsoft.com/office/drawing/2014/main" id="{2ABDBC31-5895-4E49-887D-433A43B32DBC}"/>
                </a:ext>
              </a:extLst>
            </p:cNvPr>
            <p:cNvSpPr txBox="1"/>
            <p:nvPr userDrawn="1"/>
          </p:nvSpPr>
          <p:spPr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00,00</a:t>
              </a:r>
            </a:p>
          </p:txBody>
        </p:sp>
      </p:grpSp>
      <p:grpSp>
        <p:nvGrpSpPr>
          <p:cNvPr id="74" name="Gruppieren 73">
            <a:extLst>
              <a:ext uri="{FF2B5EF4-FFF2-40B4-BE49-F238E27FC236}">
                <a16:creationId xmlns:a16="http://schemas.microsoft.com/office/drawing/2014/main" id="{AEF4BF1C-C847-48A1-A7BF-3BEE82EF1C59}"/>
              </a:ext>
            </a:extLst>
          </p:cNvPr>
          <p:cNvGrpSpPr/>
          <p:nvPr userDrawn="1"/>
        </p:nvGrpSpPr>
        <p:grpSpPr>
          <a:xfrm>
            <a:off x="-390525" y="6063963"/>
            <a:ext cx="333375" cy="136812"/>
            <a:chOff x="-133350" y="2711163"/>
            <a:chExt cx="333375" cy="136812"/>
          </a:xfrm>
        </p:grpSpPr>
        <p:cxnSp>
          <p:nvCxnSpPr>
            <p:cNvPr id="75" name="Gerader Verbinder 74">
              <a:extLst>
                <a:ext uri="{FF2B5EF4-FFF2-40B4-BE49-F238E27FC236}">
                  <a16:creationId xmlns:a16="http://schemas.microsoft.com/office/drawing/2014/main" id="{1CF60061-B6B2-4FE6-9482-278DFD418BD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feld 75">
              <a:extLst>
                <a:ext uri="{FF2B5EF4-FFF2-40B4-BE49-F238E27FC236}">
                  <a16:creationId xmlns:a16="http://schemas.microsoft.com/office/drawing/2014/main" id="{73D29742-39CB-41E5-B346-BADC9743E285}"/>
                </a:ext>
              </a:extLst>
            </p:cNvPr>
            <p:cNvSpPr txBox="1"/>
            <p:nvPr userDrawn="1"/>
          </p:nvSpPr>
          <p:spPr>
            <a:xfrm>
              <a:off x="-96504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07,70</a:t>
              </a:r>
            </a:p>
          </p:txBody>
        </p:sp>
      </p:grpSp>
      <p:grpSp>
        <p:nvGrpSpPr>
          <p:cNvPr id="77" name="Gruppieren 76">
            <a:extLst>
              <a:ext uri="{FF2B5EF4-FFF2-40B4-BE49-F238E27FC236}">
                <a16:creationId xmlns:a16="http://schemas.microsoft.com/office/drawing/2014/main" id="{D55A5473-7182-4B24-8843-51E2ADF3D492}"/>
              </a:ext>
            </a:extLst>
          </p:cNvPr>
          <p:cNvGrpSpPr/>
          <p:nvPr userDrawn="1"/>
        </p:nvGrpSpPr>
        <p:grpSpPr>
          <a:xfrm>
            <a:off x="-390525" y="6495763"/>
            <a:ext cx="333375" cy="136812"/>
            <a:chOff x="-133350" y="2711163"/>
            <a:chExt cx="333375" cy="136812"/>
          </a:xfrm>
        </p:grpSpPr>
        <p:cxnSp>
          <p:nvCxnSpPr>
            <p:cNvPr id="78" name="Gerader Verbinder 77">
              <a:extLst>
                <a:ext uri="{FF2B5EF4-FFF2-40B4-BE49-F238E27FC236}">
                  <a16:creationId xmlns:a16="http://schemas.microsoft.com/office/drawing/2014/main" id="{204A095A-3A24-4259-92A8-4500898AC05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feld 78">
              <a:extLst>
                <a:ext uri="{FF2B5EF4-FFF2-40B4-BE49-F238E27FC236}">
                  <a16:creationId xmlns:a16="http://schemas.microsoft.com/office/drawing/2014/main" id="{82971EAD-9159-4D12-8726-4FBE6AFA23F0}"/>
                </a:ext>
              </a:extLst>
            </p:cNvPr>
            <p:cNvSpPr txBox="1"/>
            <p:nvPr userDrawn="1"/>
          </p:nvSpPr>
          <p:spPr>
            <a:xfrm>
              <a:off x="-96503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08,90</a:t>
              </a:r>
            </a:p>
          </p:txBody>
        </p:sp>
      </p:grpSp>
      <p:grpSp>
        <p:nvGrpSpPr>
          <p:cNvPr id="80" name="Gruppieren 79">
            <a:extLst>
              <a:ext uri="{FF2B5EF4-FFF2-40B4-BE49-F238E27FC236}">
                <a16:creationId xmlns:a16="http://schemas.microsoft.com/office/drawing/2014/main" id="{D1FF9524-93DA-476B-89EA-9E475617F2D9}"/>
              </a:ext>
            </a:extLst>
          </p:cNvPr>
          <p:cNvGrpSpPr/>
          <p:nvPr userDrawn="1"/>
        </p:nvGrpSpPr>
        <p:grpSpPr>
          <a:xfrm rot="16200000">
            <a:off x="281643" y="-299136"/>
            <a:ext cx="333375" cy="136808"/>
            <a:chOff x="-133350" y="2711167"/>
            <a:chExt cx="333375" cy="136808"/>
          </a:xfrm>
        </p:grpSpPr>
        <p:cxnSp>
          <p:nvCxnSpPr>
            <p:cNvPr id="81" name="Gerader Verbinder 80">
              <a:extLst>
                <a:ext uri="{FF2B5EF4-FFF2-40B4-BE49-F238E27FC236}">
                  <a16:creationId xmlns:a16="http://schemas.microsoft.com/office/drawing/2014/main" id="{8DFFD401-DC7D-4F6D-82BF-DC6E357E598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feld 81">
              <a:extLst>
                <a:ext uri="{FF2B5EF4-FFF2-40B4-BE49-F238E27FC236}">
                  <a16:creationId xmlns:a16="http://schemas.microsoft.com/office/drawing/2014/main" id="{36A6CE9C-ECB8-42E6-B61D-3A0F3C4D7A56}"/>
                </a:ext>
              </a:extLst>
            </p:cNvPr>
            <p:cNvSpPr txBox="1"/>
            <p:nvPr userDrawn="1"/>
          </p:nvSpPr>
          <p:spPr>
            <a:xfrm>
              <a:off x="-96507" y="2711167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15,50</a:t>
              </a:r>
            </a:p>
          </p:txBody>
        </p:sp>
      </p:grpSp>
      <p:grpSp>
        <p:nvGrpSpPr>
          <p:cNvPr id="83" name="Gruppieren 82">
            <a:extLst>
              <a:ext uri="{FF2B5EF4-FFF2-40B4-BE49-F238E27FC236}">
                <a16:creationId xmlns:a16="http://schemas.microsoft.com/office/drawing/2014/main" id="{20076CAA-CFEC-4359-9762-07ED0661EE26}"/>
              </a:ext>
            </a:extLst>
          </p:cNvPr>
          <p:cNvGrpSpPr/>
          <p:nvPr userDrawn="1"/>
        </p:nvGrpSpPr>
        <p:grpSpPr>
          <a:xfrm rot="16200000">
            <a:off x="5752963" y="-299136"/>
            <a:ext cx="333375" cy="136804"/>
            <a:chOff x="-133350" y="2711171"/>
            <a:chExt cx="333375" cy="136804"/>
          </a:xfrm>
        </p:grpSpPr>
        <p:cxnSp>
          <p:nvCxnSpPr>
            <p:cNvPr id="84" name="Gerader Verbinder 83">
              <a:extLst>
                <a:ext uri="{FF2B5EF4-FFF2-40B4-BE49-F238E27FC236}">
                  <a16:creationId xmlns:a16="http://schemas.microsoft.com/office/drawing/2014/main" id="{91EF761B-D6BF-475C-8903-456E1F05762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feld 84">
              <a:extLst>
                <a:ext uri="{FF2B5EF4-FFF2-40B4-BE49-F238E27FC236}">
                  <a16:creationId xmlns:a16="http://schemas.microsoft.com/office/drawing/2014/main" id="{413A99B1-6C23-41A6-A82B-0EC01B779471}"/>
                </a:ext>
              </a:extLst>
            </p:cNvPr>
            <p:cNvSpPr txBox="1"/>
            <p:nvPr userDrawn="1"/>
          </p:nvSpPr>
          <p:spPr>
            <a:xfrm>
              <a:off x="-96504" y="271117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00,30</a:t>
              </a:r>
            </a:p>
          </p:txBody>
        </p:sp>
      </p:grpSp>
      <p:grpSp>
        <p:nvGrpSpPr>
          <p:cNvPr id="86" name="Gruppieren 85">
            <a:extLst>
              <a:ext uri="{FF2B5EF4-FFF2-40B4-BE49-F238E27FC236}">
                <a16:creationId xmlns:a16="http://schemas.microsoft.com/office/drawing/2014/main" id="{16CE4EF7-E819-4747-A9E4-8C86F991481E}"/>
              </a:ext>
            </a:extLst>
          </p:cNvPr>
          <p:cNvGrpSpPr/>
          <p:nvPr userDrawn="1"/>
        </p:nvGrpSpPr>
        <p:grpSpPr>
          <a:xfrm>
            <a:off x="6203950" y="-397424"/>
            <a:ext cx="124906" cy="333375"/>
            <a:chOff x="6416680" y="-397424"/>
            <a:chExt cx="124906" cy="333375"/>
          </a:xfrm>
        </p:grpSpPr>
        <p:cxnSp>
          <p:nvCxnSpPr>
            <p:cNvPr id="87" name="Gerader Verbinder 86">
              <a:extLst>
                <a:ext uri="{FF2B5EF4-FFF2-40B4-BE49-F238E27FC236}">
                  <a16:creationId xmlns:a16="http://schemas.microsoft.com/office/drawing/2014/main" id="{3B78DE36-86EF-463F-A7E5-0CD3043C9F4D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6249993" y="-230736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feld 87">
              <a:extLst>
                <a:ext uri="{FF2B5EF4-FFF2-40B4-BE49-F238E27FC236}">
                  <a16:creationId xmlns:a16="http://schemas.microsoft.com/office/drawing/2014/main" id="{EAD15804-28A7-4690-889A-7D8A91A7D478}"/>
                </a:ext>
              </a:extLst>
            </p:cNvPr>
            <p:cNvSpPr txBox="1"/>
            <p:nvPr userDrawn="1"/>
          </p:nvSpPr>
          <p:spPr>
            <a:xfrm rot="16200000">
              <a:off x="6349289" y="-29319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00,30</a:t>
              </a:r>
            </a:p>
          </p:txBody>
        </p:sp>
      </p:grpSp>
      <p:cxnSp>
        <p:nvCxnSpPr>
          <p:cNvPr id="89" name="Gerader Verbinder 88">
            <a:extLst>
              <a:ext uri="{FF2B5EF4-FFF2-40B4-BE49-F238E27FC236}">
                <a16:creationId xmlns:a16="http://schemas.microsoft.com/office/drawing/2014/main" id="{9023C4F7-97EF-4D2F-9223-1AFEE89D9C68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5929313" y="-230736"/>
            <a:ext cx="333375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Gruppieren 89">
            <a:extLst>
              <a:ext uri="{FF2B5EF4-FFF2-40B4-BE49-F238E27FC236}">
                <a16:creationId xmlns:a16="http://schemas.microsoft.com/office/drawing/2014/main" id="{D5072DFD-BA29-43BB-A0B1-01F593A0242E}"/>
              </a:ext>
            </a:extLst>
          </p:cNvPr>
          <p:cNvGrpSpPr/>
          <p:nvPr userDrawn="1"/>
        </p:nvGrpSpPr>
        <p:grpSpPr>
          <a:xfrm rot="16200000">
            <a:off x="11447325" y="-299139"/>
            <a:ext cx="333375" cy="136800"/>
            <a:chOff x="-133350" y="2711175"/>
            <a:chExt cx="333375" cy="136800"/>
          </a:xfrm>
        </p:grpSpPr>
        <p:cxnSp>
          <p:nvCxnSpPr>
            <p:cNvPr id="91" name="Gerader Verbinder 90">
              <a:extLst>
                <a:ext uri="{FF2B5EF4-FFF2-40B4-BE49-F238E27FC236}">
                  <a16:creationId xmlns:a16="http://schemas.microsoft.com/office/drawing/2014/main" id="{A9C77A6D-E177-4B69-A5A1-6B77E4229F3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feld 91">
              <a:extLst>
                <a:ext uri="{FF2B5EF4-FFF2-40B4-BE49-F238E27FC236}">
                  <a16:creationId xmlns:a16="http://schemas.microsoft.com/office/drawing/2014/main" id="{701274C6-5A42-4082-BC4B-8532BFB4CC40}"/>
                </a:ext>
              </a:extLst>
            </p:cNvPr>
            <p:cNvSpPr txBox="1"/>
            <p:nvPr userDrawn="1"/>
          </p:nvSpPr>
          <p:spPr>
            <a:xfrm>
              <a:off x="-96501" y="2711175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15,50</a:t>
              </a:r>
            </a:p>
          </p:txBody>
        </p:sp>
      </p:grpSp>
      <p:grpSp>
        <p:nvGrpSpPr>
          <p:cNvPr id="93" name="Gruppieren 92">
            <a:extLst>
              <a:ext uri="{FF2B5EF4-FFF2-40B4-BE49-F238E27FC236}">
                <a16:creationId xmlns:a16="http://schemas.microsoft.com/office/drawing/2014/main" id="{026F1790-1AA5-2249-AC8D-458445CB9276}"/>
              </a:ext>
            </a:extLst>
          </p:cNvPr>
          <p:cNvGrpSpPr/>
          <p:nvPr userDrawn="1"/>
        </p:nvGrpSpPr>
        <p:grpSpPr>
          <a:xfrm>
            <a:off x="510639" y="293096"/>
            <a:ext cx="2388067" cy="301237"/>
            <a:chOff x="510639" y="293688"/>
            <a:chExt cx="2594512" cy="327279"/>
          </a:xfrm>
        </p:grpSpPr>
        <p:sp>
          <p:nvSpPr>
            <p:cNvPr id="94" name="Freihandform: Form 139">
              <a:extLst>
                <a:ext uri="{FF2B5EF4-FFF2-40B4-BE49-F238E27FC236}">
                  <a16:creationId xmlns:a16="http://schemas.microsoft.com/office/drawing/2014/main" id="{A21D6C90-CB6F-5742-B27A-61223E4D0276}"/>
                </a:ext>
              </a:extLst>
            </p:cNvPr>
            <p:cNvSpPr/>
            <p:nvPr/>
          </p:nvSpPr>
          <p:spPr>
            <a:xfrm>
              <a:off x="519935" y="300420"/>
              <a:ext cx="78213" cy="124372"/>
            </a:xfrm>
            <a:custGeom>
              <a:avLst/>
              <a:gdLst>
                <a:gd name="connsiteX0" fmla="*/ 232410 w 232409"/>
                <a:gd name="connsiteY0" fmla="*/ 60960 h 369569"/>
                <a:gd name="connsiteX1" fmla="*/ 65723 w 232409"/>
                <a:gd name="connsiteY1" fmla="*/ 60960 h 369569"/>
                <a:gd name="connsiteX2" fmla="*/ 65723 w 232409"/>
                <a:gd name="connsiteY2" fmla="*/ 152400 h 369569"/>
                <a:gd name="connsiteX3" fmla="*/ 189547 w 232409"/>
                <a:gd name="connsiteY3" fmla="*/ 152400 h 369569"/>
                <a:gd name="connsiteX4" fmla="*/ 189547 w 232409"/>
                <a:gd name="connsiteY4" fmla="*/ 212408 h 369569"/>
                <a:gd name="connsiteX5" fmla="*/ 65723 w 232409"/>
                <a:gd name="connsiteY5" fmla="*/ 212408 h 369569"/>
                <a:gd name="connsiteX6" fmla="*/ 65723 w 232409"/>
                <a:gd name="connsiteY6" fmla="*/ 369570 h 369569"/>
                <a:gd name="connsiteX7" fmla="*/ 0 w 232409"/>
                <a:gd name="connsiteY7" fmla="*/ 369570 h 369569"/>
                <a:gd name="connsiteX8" fmla="*/ 0 w 232409"/>
                <a:gd name="connsiteY8" fmla="*/ 0 h 369569"/>
                <a:gd name="connsiteX9" fmla="*/ 231458 w 232409"/>
                <a:gd name="connsiteY9" fmla="*/ 0 h 369569"/>
                <a:gd name="connsiteX10" fmla="*/ 231458 w 232409"/>
                <a:gd name="connsiteY10" fmla="*/ 60960 h 369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2409" h="369569">
                  <a:moveTo>
                    <a:pt x="232410" y="60960"/>
                  </a:moveTo>
                  <a:lnTo>
                    <a:pt x="65723" y="60960"/>
                  </a:lnTo>
                  <a:lnTo>
                    <a:pt x="65723" y="152400"/>
                  </a:lnTo>
                  <a:lnTo>
                    <a:pt x="189547" y="152400"/>
                  </a:lnTo>
                  <a:lnTo>
                    <a:pt x="189547" y="212408"/>
                  </a:lnTo>
                  <a:lnTo>
                    <a:pt x="65723" y="212408"/>
                  </a:lnTo>
                  <a:lnTo>
                    <a:pt x="65723" y="369570"/>
                  </a:lnTo>
                  <a:lnTo>
                    <a:pt x="0" y="369570"/>
                  </a:lnTo>
                  <a:lnTo>
                    <a:pt x="0" y="0"/>
                  </a:lnTo>
                  <a:lnTo>
                    <a:pt x="231458" y="0"/>
                  </a:lnTo>
                  <a:lnTo>
                    <a:pt x="231458" y="6096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5" name="Freihandform: Form 140">
              <a:extLst>
                <a:ext uri="{FF2B5EF4-FFF2-40B4-BE49-F238E27FC236}">
                  <a16:creationId xmlns:a16="http://schemas.microsoft.com/office/drawing/2014/main" id="{AD0321DC-F0FE-444A-A11C-AD1929DC8A9D}"/>
                </a:ext>
              </a:extLst>
            </p:cNvPr>
            <p:cNvSpPr/>
            <p:nvPr/>
          </p:nvSpPr>
          <p:spPr>
            <a:xfrm>
              <a:off x="610329" y="332713"/>
              <a:ext cx="53852" cy="91758"/>
            </a:xfrm>
            <a:custGeom>
              <a:avLst/>
              <a:gdLst>
                <a:gd name="connsiteX0" fmla="*/ 160020 w 160020"/>
                <a:gd name="connsiteY0" fmla="*/ 5005 h 272657"/>
                <a:gd name="connsiteX1" fmla="*/ 150495 w 160020"/>
                <a:gd name="connsiteY1" fmla="*/ 68823 h 272657"/>
                <a:gd name="connsiteX2" fmla="*/ 116205 w 160020"/>
                <a:gd name="connsiteY2" fmla="*/ 60250 h 272657"/>
                <a:gd name="connsiteX3" fmla="*/ 61913 w 160020"/>
                <a:gd name="connsiteY3" fmla="*/ 135498 h 272657"/>
                <a:gd name="connsiteX4" fmla="*/ 61913 w 160020"/>
                <a:gd name="connsiteY4" fmla="*/ 272658 h 272657"/>
                <a:gd name="connsiteX5" fmla="*/ 0 w 160020"/>
                <a:gd name="connsiteY5" fmla="*/ 272658 h 272657"/>
                <a:gd name="connsiteX6" fmla="*/ 0 w 160020"/>
                <a:gd name="connsiteY6" fmla="*/ 5958 h 272657"/>
                <a:gd name="connsiteX7" fmla="*/ 60960 w 160020"/>
                <a:gd name="connsiteY7" fmla="*/ 5958 h 272657"/>
                <a:gd name="connsiteX8" fmla="*/ 60960 w 160020"/>
                <a:gd name="connsiteY8" fmla="*/ 40248 h 272657"/>
                <a:gd name="connsiteX9" fmla="*/ 61913 w 160020"/>
                <a:gd name="connsiteY9" fmla="*/ 40248 h 272657"/>
                <a:gd name="connsiteX10" fmla="*/ 131445 w 160020"/>
                <a:gd name="connsiteY10" fmla="*/ 243 h 272657"/>
                <a:gd name="connsiteX11" fmla="*/ 160020 w 160020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20" h="272657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2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7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6" name="Freihandform: Form 141">
              <a:extLst>
                <a:ext uri="{FF2B5EF4-FFF2-40B4-BE49-F238E27FC236}">
                  <a16:creationId xmlns:a16="http://schemas.microsoft.com/office/drawing/2014/main" id="{26533122-7334-2A48-988D-C005CB3DBF35}"/>
                </a:ext>
              </a:extLst>
            </p:cNvPr>
            <p:cNvSpPr/>
            <p:nvPr/>
          </p:nvSpPr>
          <p:spPr>
            <a:xfrm>
              <a:off x="679247" y="294971"/>
              <a:ext cx="26605" cy="129501"/>
            </a:xfrm>
            <a:custGeom>
              <a:avLst/>
              <a:gdLst>
                <a:gd name="connsiteX0" fmla="*/ 79058 w 79057"/>
                <a:gd name="connsiteY0" fmla="*/ 38100 h 384810"/>
                <a:gd name="connsiteX1" fmla="*/ 39052 w 79057"/>
                <a:gd name="connsiteY1" fmla="*/ 76200 h 384810"/>
                <a:gd name="connsiteX2" fmla="*/ 0 w 79057"/>
                <a:gd name="connsiteY2" fmla="*/ 38100 h 384810"/>
                <a:gd name="connsiteX3" fmla="*/ 39052 w 79057"/>
                <a:gd name="connsiteY3" fmla="*/ 0 h 384810"/>
                <a:gd name="connsiteX4" fmla="*/ 79058 w 79057"/>
                <a:gd name="connsiteY4" fmla="*/ 38100 h 384810"/>
                <a:gd name="connsiteX5" fmla="*/ 70485 w 79057"/>
                <a:gd name="connsiteY5" fmla="*/ 384810 h 384810"/>
                <a:gd name="connsiteX6" fmla="*/ 8573 w 79057"/>
                <a:gd name="connsiteY6" fmla="*/ 384810 h 384810"/>
                <a:gd name="connsiteX7" fmla="*/ 8573 w 79057"/>
                <a:gd name="connsiteY7" fmla="*/ 118110 h 384810"/>
                <a:gd name="connsiteX8" fmla="*/ 70485 w 79057"/>
                <a:gd name="connsiteY8" fmla="*/ 118110 h 384810"/>
                <a:gd name="connsiteX9" fmla="*/ 70485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>
                  <a:moveTo>
                    <a:pt x="79058" y="38100"/>
                  </a:moveTo>
                  <a:cubicBezTo>
                    <a:pt x="79058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2" y="0"/>
                  </a:cubicBezTo>
                  <a:cubicBezTo>
                    <a:pt x="60960" y="0"/>
                    <a:pt x="79058" y="16193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7" name="Freihandform: Form 142">
              <a:extLst>
                <a:ext uri="{FF2B5EF4-FFF2-40B4-BE49-F238E27FC236}">
                  <a16:creationId xmlns:a16="http://schemas.microsoft.com/office/drawing/2014/main" id="{AEA3C75E-A2CA-A949-9620-F3FBBC32F186}"/>
                </a:ext>
              </a:extLst>
            </p:cNvPr>
            <p:cNvSpPr/>
            <p:nvPr/>
          </p:nvSpPr>
          <p:spPr>
            <a:xfrm>
              <a:off x="725086" y="332795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3 h 279082"/>
                <a:gd name="connsiteX7" fmla="*/ 198120 w 242887"/>
                <a:gd name="connsiteY7" fmla="*/ 194310 h 279082"/>
                <a:gd name="connsiteX8" fmla="*/ 237172 w 242887"/>
                <a:gd name="connsiteY8" fmla="*/ 235268 h 279082"/>
                <a:gd name="connsiteX9" fmla="*/ 132397 w 242887"/>
                <a:gd name="connsiteY9" fmla="*/ 279083 h 279082"/>
                <a:gd name="connsiteX10" fmla="*/ 61913 w 242887"/>
                <a:gd name="connsiteY10" fmla="*/ 115253 h 279082"/>
                <a:gd name="connsiteX11" fmla="*/ 182880 w 242887"/>
                <a:gd name="connsiteY11" fmla="*/ 115253 h 279082"/>
                <a:gd name="connsiteX12" fmla="*/ 123825 w 242887"/>
                <a:gd name="connsiteY12" fmla="*/ 50482 h 279082"/>
                <a:gd name="connsiteX13" fmla="*/ 61913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2" y="264795"/>
                    <a:pt x="172402" y="279083"/>
                    <a:pt x="132397" y="279083"/>
                  </a:cubicBezTo>
                  <a:close/>
                  <a:moveTo>
                    <a:pt x="61913" y="115253"/>
                  </a:moveTo>
                  <a:lnTo>
                    <a:pt x="182880" y="115253"/>
                  </a:lnTo>
                  <a:cubicBezTo>
                    <a:pt x="180022" y="74295"/>
                    <a:pt x="159067" y="50482"/>
                    <a:pt x="123825" y="50482"/>
                  </a:cubicBezTo>
                  <a:cubicBezTo>
                    <a:pt x="89535" y="50482"/>
                    <a:pt x="67627" y="74295"/>
                    <a:pt x="61913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8" name="Freihandform: Form 143">
              <a:extLst>
                <a:ext uri="{FF2B5EF4-FFF2-40B4-BE49-F238E27FC236}">
                  <a16:creationId xmlns:a16="http://schemas.microsoft.com/office/drawing/2014/main" id="{12CC2BD9-F08D-6843-8054-67F3295C4D11}"/>
                </a:ext>
              </a:extLst>
            </p:cNvPr>
            <p:cNvSpPr/>
            <p:nvPr/>
          </p:nvSpPr>
          <p:spPr>
            <a:xfrm>
              <a:off x="825417" y="293688"/>
              <a:ext cx="83663" cy="133347"/>
            </a:xfrm>
            <a:custGeom>
              <a:avLst/>
              <a:gdLst>
                <a:gd name="connsiteX0" fmla="*/ 0 w 248602"/>
                <a:gd name="connsiteY0" fmla="*/ 255270 h 396239"/>
                <a:gd name="connsiteX1" fmla="*/ 108585 w 248602"/>
                <a:gd name="connsiteY1" fmla="*/ 116205 h 396239"/>
                <a:gd name="connsiteX2" fmla="*/ 185738 w 248602"/>
                <a:gd name="connsiteY2" fmla="*/ 152400 h 396239"/>
                <a:gd name="connsiteX3" fmla="*/ 186690 w 248602"/>
                <a:gd name="connsiteY3" fmla="*/ 152400 h 396239"/>
                <a:gd name="connsiteX4" fmla="*/ 186690 w 248602"/>
                <a:gd name="connsiteY4" fmla="*/ 15240 h 396239"/>
                <a:gd name="connsiteX5" fmla="*/ 248602 w 248602"/>
                <a:gd name="connsiteY5" fmla="*/ 0 h 396239"/>
                <a:gd name="connsiteX6" fmla="*/ 248602 w 248602"/>
                <a:gd name="connsiteY6" fmla="*/ 389573 h 396239"/>
                <a:gd name="connsiteX7" fmla="*/ 187642 w 248602"/>
                <a:gd name="connsiteY7" fmla="*/ 389573 h 396239"/>
                <a:gd name="connsiteX8" fmla="*/ 187642 w 248602"/>
                <a:gd name="connsiteY8" fmla="*/ 358140 h 396239"/>
                <a:gd name="connsiteX9" fmla="*/ 186690 w 248602"/>
                <a:gd name="connsiteY9" fmla="*/ 358140 h 396239"/>
                <a:gd name="connsiteX10" fmla="*/ 106680 w 248602"/>
                <a:gd name="connsiteY10" fmla="*/ 396240 h 396239"/>
                <a:gd name="connsiteX11" fmla="*/ 0 w 248602"/>
                <a:gd name="connsiteY11" fmla="*/ 255270 h 396239"/>
                <a:gd name="connsiteX12" fmla="*/ 60960 w 248602"/>
                <a:gd name="connsiteY12" fmla="*/ 255270 h 396239"/>
                <a:gd name="connsiteX13" fmla="*/ 122872 w 248602"/>
                <a:gd name="connsiteY13" fmla="*/ 340995 h 396239"/>
                <a:gd name="connsiteX14" fmla="*/ 186690 w 248602"/>
                <a:gd name="connsiteY14" fmla="*/ 305753 h 396239"/>
                <a:gd name="connsiteX15" fmla="*/ 186690 w 248602"/>
                <a:gd name="connsiteY15" fmla="*/ 207645 h 396239"/>
                <a:gd name="connsiteX16" fmla="*/ 122872 w 248602"/>
                <a:gd name="connsiteY16" fmla="*/ 172402 h 396239"/>
                <a:gd name="connsiteX17" fmla="*/ 60960 w 248602"/>
                <a:gd name="connsiteY17" fmla="*/ 255270 h 3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8602" h="396239">
                  <a:moveTo>
                    <a:pt x="0" y="255270"/>
                  </a:moveTo>
                  <a:cubicBezTo>
                    <a:pt x="0" y="169545"/>
                    <a:pt x="43815" y="116205"/>
                    <a:pt x="108585" y="116205"/>
                  </a:cubicBezTo>
                  <a:cubicBezTo>
                    <a:pt x="141922" y="116205"/>
                    <a:pt x="168592" y="130493"/>
                    <a:pt x="185738" y="152400"/>
                  </a:cubicBezTo>
                  <a:lnTo>
                    <a:pt x="186690" y="152400"/>
                  </a:lnTo>
                  <a:lnTo>
                    <a:pt x="186690" y="15240"/>
                  </a:lnTo>
                  <a:lnTo>
                    <a:pt x="248602" y="0"/>
                  </a:lnTo>
                  <a:lnTo>
                    <a:pt x="248602" y="389573"/>
                  </a:lnTo>
                  <a:lnTo>
                    <a:pt x="187642" y="389573"/>
                  </a:lnTo>
                  <a:lnTo>
                    <a:pt x="187642" y="358140"/>
                  </a:lnTo>
                  <a:lnTo>
                    <a:pt x="186690" y="358140"/>
                  </a:lnTo>
                  <a:cubicBezTo>
                    <a:pt x="167640" y="381953"/>
                    <a:pt x="140017" y="396240"/>
                    <a:pt x="106680" y="396240"/>
                  </a:cubicBezTo>
                  <a:cubicBezTo>
                    <a:pt x="43815" y="395288"/>
                    <a:pt x="0" y="340995"/>
                    <a:pt x="0" y="255270"/>
                  </a:cubicBezTo>
                  <a:close/>
                  <a:moveTo>
                    <a:pt x="60960" y="255270"/>
                  </a:moveTo>
                  <a:cubicBezTo>
                    <a:pt x="60960" y="309563"/>
                    <a:pt x="83820" y="340995"/>
                    <a:pt x="122872" y="340995"/>
                  </a:cubicBezTo>
                  <a:cubicBezTo>
                    <a:pt x="146685" y="340995"/>
                    <a:pt x="166688" y="329565"/>
                    <a:pt x="186690" y="305753"/>
                  </a:cubicBezTo>
                  <a:lnTo>
                    <a:pt x="186690" y="207645"/>
                  </a:lnTo>
                  <a:cubicBezTo>
                    <a:pt x="168592" y="183833"/>
                    <a:pt x="148590" y="172402"/>
                    <a:pt x="122872" y="172402"/>
                  </a:cubicBezTo>
                  <a:cubicBezTo>
                    <a:pt x="82867" y="172402"/>
                    <a:pt x="60960" y="201930"/>
                    <a:pt x="60960" y="25527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9" name="Freihandform: Form 144">
              <a:extLst>
                <a:ext uri="{FF2B5EF4-FFF2-40B4-BE49-F238E27FC236}">
                  <a16:creationId xmlns:a16="http://schemas.microsoft.com/office/drawing/2014/main" id="{0091577E-076D-F64A-95AF-2939860D6325}"/>
                </a:ext>
              </a:extLst>
            </p:cNvPr>
            <p:cNvSpPr/>
            <p:nvPr/>
          </p:nvSpPr>
          <p:spPr>
            <a:xfrm>
              <a:off x="936967" y="332713"/>
              <a:ext cx="53852" cy="91758"/>
            </a:xfrm>
            <a:custGeom>
              <a:avLst/>
              <a:gdLst>
                <a:gd name="connsiteX0" fmla="*/ 160020 w 160020"/>
                <a:gd name="connsiteY0" fmla="*/ 5005 h 272657"/>
                <a:gd name="connsiteX1" fmla="*/ 150495 w 160020"/>
                <a:gd name="connsiteY1" fmla="*/ 68823 h 272657"/>
                <a:gd name="connsiteX2" fmla="*/ 116205 w 160020"/>
                <a:gd name="connsiteY2" fmla="*/ 60250 h 272657"/>
                <a:gd name="connsiteX3" fmla="*/ 61913 w 160020"/>
                <a:gd name="connsiteY3" fmla="*/ 135498 h 272657"/>
                <a:gd name="connsiteX4" fmla="*/ 61913 w 160020"/>
                <a:gd name="connsiteY4" fmla="*/ 272658 h 272657"/>
                <a:gd name="connsiteX5" fmla="*/ 0 w 160020"/>
                <a:gd name="connsiteY5" fmla="*/ 272658 h 272657"/>
                <a:gd name="connsiteX6" fmla="*/ 0 w 160020"/>
                <a:gd name="connsiteY6" fmla="*/ 5958 h 272657"/>
                <a:gd name="connsiteX7" fmla="*/ 60960 w 160020"/>
                <a:gd name="connsiteY7" fmla="*/ 5958 h 272657"/>
                <a:gd name="connsiteX8" fmla="*/ 60960 w 160020"/>
                <a:gd name="connsiteY8" fmla="*/ 40248 h 272657"/>
                <a:gd name="connsiteX9" fmla="*/ 61913 w 160020"/>
                <a:gd name="connsiteY9" fmla="*/ 40248 h 272657"/>
                <a:gd name="connsiteX10" fmla="*/ 131445 w 160020"/>
                <a:gd name="connsiteY10" fmla="*/ 243 h 272657"/>
                <a:gd name="connsiteX11" fmla="*/ 160020 w 160020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20" h="272657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0" name="Freihandform: Form 145">
              <a:extLst>
                <a:ext uri="{FF2B5EF4-FFF2-40B4-BE49-F238E27FC236}">
                  <a16:creationId xmlns:a16="http://schemas.microsoft.com/office/drawing/2014/main" id="{5600DA2B-A584-9F4F-80C0-8BE95E6C0A45}"/>
                </a:ext>
              </a:extLst>
            </p:cNvPr>
            <p:cNvSpPr/>
            <p:nvPr/>
          </p:nvSpPr>
          <p:spPr>
            <a:xfrm>
              <a:off x="1005565" y="294971"/>
              <a:ext cx="26605" cy="129501"/>
            </a:xfrm>
            <a:custGeom>
              <a:avLst/>
              <a:gdLst>
                <a:gd name="connsiteX0" fmla="*/ 79058 w 79057"/>
                <a:gd name="connsiteY0" fmla="*/ 38100 h 384810"/>
                <a:gd name="connsiteX1" fmla="*/ 39052 w 79057"/>
                <a:gd name="connsiteY1" fmla="*/ 76200 h 384810"/>
                <a:gd name="connsiteX2" fmla="*/ 0 w 79057"/>
                <a:gd name="connsiteY2" fmla="*/ 38100 h 384810"/>
                <a:gd name="connsiteX3" fmla="*/ 39052 w 79057"/>
                <a:gd name="connsiteY3" fmla="*/ 0 h 384810"/>
                <a:gd name="connsiteX4" fmla="*/ 79058 w 79057"/>
                <a:gd name="connsiteY4" fmla="*/ 38100 h 384810"/>
                <a:gd name="connsiteX5" fmla="*/ 71438 w 79057"/>
                <a:gd name="connsiteY5" fmla="*/ 384810 h 384810"/>
                <a:gd name="connsiteX6" fmla="*/ 9525 w 79057"/>
                <a:gd name="connsiteY6" fmla="*/ 384810 h 384810"/>
                <a:gd name="connsiteX7" fmla="*/ 9525 w 79057"/>
                <a:gd name="connsiteY7" fmla="*/ 118110 h 384810"/>
                <a:gd name="connsiteX8" fmla="*/ 71438 w 79057"/>
                <a:gd name="connsiteY8" fmla="*/ 118110 h 384810"/>
                <a:gd name="connsiteX9" fmla="*/ 71438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>
                  <a:moveTo>
                    <a:pt x="79058" y="38100"/>
                  </a:moveTo>
                  <a:cubicBezTo>
                    <a:pt x="79058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7" y="0"/>
                    <a:pt x="39052" y="0"/>
                  </a:cubicBezTo>
                  <a:cubicBezTo>
                    <a:pt x="61913" y="0"/>
                    <a:pt x="79058" y="16193"/>
                    <a:pt x="79058" y="38100"/>
                  </a:cubicBezTo>
                  <a:close/>
                  <a:moveTo>
                    <a:pt x="71438" y="384810"/>
                  </a:moveTo>
                  <a:lnTo>
                    <a:pt x="9525" y="384810"/>
                  </a:lnTo>
                  <a:lnTo>
                    <a:pt x="9525" y="118110"/>
                  </a:lnTo>
                  <a:lnTo>
                    <a:pt x="71438" y="118110"/>
                  </a:lnTo>
                  <a:lnTo>
                    <a:pt x="71438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1" name="Freihandform: Form 146">
              <a:extLst>
                <a:ext uri="{FF2B5EF4-FFF2-40B4-BE49-F238E27FC236}">
                  <a16:creationId xmlns:a16="http://schemas.microsoft.com/office/drawing/2014/main" id="{0ADFB78B-5A0B-EC48-B160-DB451C67D058}"/>
                </a:ext>
              </a:extLst>
            </p:cNvPr>
            <p:cNvSpPr/>
            <p:nvPr/>
          </p:nvSpPr>
          <p:spPr>
            <a:xfrm>
              <a:off x="1052044" y="332474"/>
              <a:ext cx="75649" cy="94240"/>
            </a:xfrm>
            <a:custGeom>
              <a:avLst/>
              <a:gdLst>
                <a:gd name="connsiteX0" fmla="*/ 222885 w 224789"/>
                <a:gd name="connsiteY0" fmla="*/ 237172 h 280034"/>
                <a:gd name="connsiteX1" fmla="*/ 127635 w 224789"/>
                <a:gd name="connsiteY1" fmla="*/ 280035 h 280034"/>
                <a:gd name="connsiteX2" fmla="*/ 0 w 224789"/>
                <a:gd name="connsiteY2" fmla="*/ 140970 h 280034"/>
                <a:gd name="connsiteX3" fmla="*/ 128588 w 224789"/>
                <a:gd name="connsiteY3" fmla="*/ 0 h 280034"/>
                <a:gd name="connsiteX4" fmla="*/ 224790 w 224789"/>
                <a:gd name="connsiteY4" fmla="*/ 45720 h 280034"/>
                <a:gd name="connsiteX5" fmla="*/ 181927 w 224789"/>
                <a:gd name="connsiteY5" fmla="*/ 86678 h 280034"/>
                <a:gd name="connsiteX6" fmla="*/ 128588 w 224789"/>
                <a:gd name="connsiteY6" fmla="*/ 57150 h 280034"/>
                <a:gd name="connsiteX7" fmla="*/ 62865 w 224789"/>
                <a:gd name="connsiteY7" fmla="*/ 140018 h 280034"/>
                <a:gd name="connsiteX8" fmla="*/ 128588 w 224789"/>
                <a:gd name="connsiteY8" fmla="*/ 222885 h 280034"/>
                <a:gd name="connsiteX9" fmla="*/ 183833 w 224789"/>
                <a:gd name="connsiteY9" fmla="*/ 193358 h 280034"/>
                <a:gd name="connsiteX10" fmla="*/ 222885 w 224789"/>
                <a:gd name="connsiteY10" fmla="*/ 237172 h 280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789" h="280034">
                  <a:moveTo>
                    <a:pt x="222885" y="237172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2" y="0"/>
                    <a:pt x="200977" y="15240"/>
                    <a:pt x="224790" y="45720"/>
                  </a:cubicBezTo>
                  <a:lnTo>
                    <a:pt x="181927" y="86678"/>
                  </a:lnTo>
                  <a:cubicBezTo>
                    <a:pt x="166688" y="66675"/>
                    <a:pt x="149542" y="57150"/>
                    <a:pt x="128588" y="57150"/>
                  </a:cubicBezTo>
                  <a:cubicBezTo>
                    <a:pt x="89535" y="57150"/>
                    <a:pt x="62865" y="89535"/>
                    <a:pt x="62865" y="140018"/>
                  </a:cubicBezTo>
                  <a:cubicBezTo>
                    <a:pt x="62865" y="189547"/>
                    <a:pt x="89535" y="222885"/>
                    <a:pt x="128588" y="222885"/>
                  </a:cubicBezTo>
                  <a:cubicBezTo>
                    <a:pt x="149542" y="222885"/>
                    <a:pt x="166688" y="213360"/>
                    <a:pt x="183833" y="193358"/>
                  </a:cubicBezTo>
                  <a:lnTo>
                    <a:pt x="222885" y="237172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2" name="Freihandform: Form 147">
              <a:extLst>
                <a:ext uri="{FF2B5EF4-FFF2-40B4-BE49-F238E27FC236}">
                  <a16:creationId xmlns:a16="http://schemas.microsoft.com/office/drawing/2014/main" id="{C6B7CD53-2D3F-8F4A-9C0F-459B22C64249}"/>
                </a:ext>
              </a:extLst>
            </p:cNvPr>
            <p:cNvSpPr/>
            <p:nvPr/>
          </p:nvSpPr>
          <p:spPr>
            <a:xfrm>
              <a:off x="1145644" y="293688"/>
              <a:ext cx="77252" cy="131103"/>
            </a:xfrm>
            <a:custGeom>
              <a:avLst/>
              <a:gdLst>
                <a:gd name="connsiteX0" fmla="*/ 229553 w 229552"/>
                <a:gd name="connsiteY0" fmla="*/ 388620 h 389572"/>
                <a:gd name="connsiteX1" fmla="*/ 167640 w 229552"/>
                <a:gd name="connsiteY1" fmla="*/ 388620 h 389572"/>
                <a:gd name="connsiteX2" fmla="*/ 167640 w 229552"/>
                <a:gd name="connsiteY2" fmla="*/ 236220 h 389572"/>
                <a:gd name="connsiteX3" fmla="*/ 118110 w 229552"/>
                <a:gd name="connsiteY3" fmla="*/ 171450 h 389572"/>
                <a:gd name="connsiteX4" fmla="*/ 62865 w 229552"/>
                <a:gd name="connsiteY4" fmla="*/ 236220 h 389572"/>
                <a:gd name="connsiteX5" fmla="*/ 62865 w 229552"/>
                <a:gd name="connsiteY5" fmla="*/ 389573 h 389572"/>
                <a:gd name="connsiteX6" fmla="*/ 0 w 229552"/>
                <a:gd name="connsiteY6" fmla="*/ 389573 h 389572"/>
                <a:gd name="connsiteX7" fmla="*/ 0 w 229552"/>
                <a:gd name="connsiteY7" fmla="*/ 15240 h 389572"/>
                <a:gd name="connsiteX8" fmla="*/ 61913 w 229552"/>
                <a:gd name="connsiteY8" fmla="*/ 0 h 389572"/>
                <a:gd name="connsiteX9" fmla="*/ 61913 w 229552"/>
                <a:gd name="connsiteY9" fmla="*/ 155258 h 389572"/>
                <a:gd name="connsiteX10" fmla="*/ 62865 w 229552"/>
                <a:gd name="connsiteY10" fmla="*/ 155258 h 389572"/>
                <a:gd name="connsiteX11" fmla="*/ 140970 w 229552"/>
                <a:gd name="connsiteY11" fmla="*/ 116205 h 389572"/>
                <a:gd name="connsiteX12" fmla="*/ 228600 w 229552"/>
                <a:gd name="connsiteY12" fmla="*/ 223838 h 389572"/>
                <a:gd name="connsiteX13" fmla="*/ 228600 w 229552"/>
                <a:gd name="connsiteY13" fmla="*/ 38862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9552" h="389572">
                  <a:moveTo>
                    <a:pt x="229553" y="388620"/>
                  </a:moveTo>
                  <a:lnTo>
                    <a:pt x="167640" y="388620"/>
                  </a:lnTo>
                  <a:lnTo>
                    <a:pt x="167640" y="236220"/>
                  </a:lnTo>
                  <a:cubicBezTo>
                    <a:pt x="167640" y="197168"/>
                    <a:pt x="155257" y="171450"/>
                    <a:pt x="118110" y="171450"/>
                  </a:cubicBezTo>
                  <a:cubicBezTo>
                    <a:pt x="75247" y="171450"/>
                    <a:pt x="62865" y="205740"/>
                    <a:pt x="62865" y="236220"/>
                  </a:cubicBezTo>
                  <a:lnTo>
                    <a:pt x="62865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2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3" name="Freihandform: Form 148">
              <a:extLst>
                <a:ext uri="{FF2B5EF4-FFF2-40B4-BE49-F238E27FC236}">
                  <a16:creationId xmlns:a16="http://schemas.microsoft.com/office/drawing/2014/main" id="{03CC9F64-7804-5240-88A6-B67E28D0AD06}"/>
                </a:ext>
              </a:extLst>
            </p:cNvPr>
            <p:cNvSpPr/>
            <p:nvPr/>
          </p:nvSpPr>
          <p:spPr>
            <a:xfrm>
              <a:off x="1246937" y="359721"/>
              <a:ext cx="43915" cy="19874"/>
            </a:xfrm>
            <a:custGeom>
              <a:avLst/>
              <a:gdLst>
                <a:gd name="connsiteX0" fmla="*/ 130492 w 130492"/>
                <a:gd name="connsiteY0" fmla="*/ 59055 h 59055"/>
                <a:gd name="connsiteX1" fmla="*/ 0 w 130492"/>
                <a:gd name="connsiteY1" fmla="*/ 59055 h 59055"/>
                <a:gd name="connsiteX2" fmla="*/ 0 w 130492"/>
                <a:gd name="connsiteY2" fmla="*/ 0 h 59055"/>
                <a:gd name="connsiteX3" fmla="*/ 130492 w 130492"/>
                <a:gd name="connsiteY3" fmla="*/ 0 h 59055"/>
                <a:gd name="connsiteX4" fmla="*/ 130492 w 130492"/>
                <a:gd name="connsiteY4" fmla="*/ 59055 h 59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492" h="59055">
                  <a:moveTo>
                    <a:pt x="130492" y="59055"/>
                  </a:moveTo>
                  <a:lnTo>
                    <a:pt x="0" y="59055"/>
                  </a:lnTo>
                  <a:lnTo>
                    <a:pt x="0" y="0"/>
                  </a:lnTo>
                  <a:lnTo>
                    <a:pt x="130492" y="0"/>
                  </a:lnTo>
                  <a:lnTo>
                    <a:pt x="130492" y="5905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4" name="Freihandform: Form 149">
              <a:extLst>
                <a:ext uri="{FF2B5EF4-FFF2-40B4-BE49-F238E27FC236}">
                  <a16:creationId xmlns:a16="http://schemas.microsoft.com/office/drawing/2014/main" id="{E6643B5A-CFDD-5C43-A59B-93938CABC24B}"/>
                </a:ext>
              </a:extLst>
            </p:cNvPr>
            <p:cNvSpPr/>
            <p:nvPr/>
          </p:nvSpPr>
          <p:spPr>
            <a:xfrm>
              <a:off x="1302071" y="300420"/>
              <a:ext cx="115397" cy="124051"/>
            </a:xfrm>
            <a:custGeom>
              <a:avLst/>
              <a:gdLst>
                <a:gd name="connsiteX0" fmla="*/ 136208 w 342900"/>
                <a:gd name="connsiteY0" fmla="*/ 0 h 368617"/>
                <a:gd name="connsiteX1" fmla="*/ 205740 w 342900"/>
                <a:gd name="connsiteY1" fmla="*/ 0 h 368617"/>
                <a:gd name="connsiteX2" fmla="*/ 342900 w 342900"/>
                <a:gd name="connsiteY2" fmla="*/ 368618 h 368617"/>
                <a:gd name="connsiteX3" fmla="*/ 271463 w 342900"/>
                <a:gd name="connsiteY3" fmla="*/ 368618 h 368617"/>
                <a:gd name="connsiteX4" fmla="*/ 244793 w 342900"/>
                <a:gd name="connsiteY4" fmla="*/ 290512 h 368617"/>
                <a:gd name="connsiteX5" fmla="*/ 96203 w 342900"/>
                <a:gd name="connsiteY5" fmla="*/ 290512 h 368617"/>
                <a:gd name="connsiteX6" fmla="*/ 69533 w 342900"/>
                <a:gd name="connsiteY6" fmla="*/ 368618 h 368617"/>
                <a:gd name="connsiteX7" fmla="*/ 0 w 342900"/>
                <a:gd name="connsiteY7" fmla="*/ 368618 h 368617"/>
                <a:gd name="connsiteX8" fmla="*/ 136208 w 342900"/>
                <a:gd name="connsiteY8" fmla="*/ 0 h 368617"/>
                <a:gd name="connsiteX9" fmla="*/ 116205 w 342900"/>
                <a:gd name="connsiteY9" fmla="*/ 231458 h 368617"/>
                <a:gd name="connsiteX10" fmla="*/ 223838 w 342900"/>
                <a:gd name="connsiteY10" fmla="*/ 231458 h 368617"/>
                <a:gd name="connsiteX11" fmla="*/ 170498 w 342900"/>
                <a:gd name="connsiteY11" fmla="*/ 75247 h 368617"/>
                <a:gd name="connsiteX12" fmla="*/ 169545 w 342900"/>
                <a:gd name="connsiteY12" fmla="*/ 75247 h 368617"/>
                <a:gd name="connsiteX13" fmla="*/ 116205 w 342900"/>
                <a:gd name="connsiteY13" fmla="*/ 231458 h 36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2900" h="368617">
                  <a:moveTo>
                    <a:pt x="136208" y="0"/>
                  </a:moveTo>
                  <a:lnTo>
                    <a:pt x="205740" y="0"/>
                  </a:lnTo>
                  <a:lnTo>
                    <a:pt x="342900" y="368618"/>
                  </a:lnTo>
                  <a:lnTo>
                    <a:pt x="271463" y="368618"/>
                  </a:lnTo>
                  <a:lnTo>
                    <a:pt x="244793" y="290512"/>
                  </a:lnTo>
                  <a:lnTo>
                    <a:pt x="96203" y="290512"/>
                  </a:lnTo>
                  <a:lnTo>
                    <a:pt x="69533" y="368618"/>
                  </a:lnTo>
                  <a:lnTo>
                    <a:pt x="0" y="368618"/>
                  </a:lnTo>
                  <a:lnTo>
                    <a:pt x="136208" y="0"/>
                  </a:lnTo>
                  <a:close/>
                  <a:moveTo>
                    <a:pt x="116205" y="231458"/>
                  </a:moveTo>
                  <a:lnTo>
                    <a:pt x="223838" y="231458"/>
                  </a:lnTo>
                  <a:lnTo>
                    <a:pt x="170498" y="75247"/>
                  </a:lnTo>
                  <a:lnTo>
                    <a:pt x="169545" y="75247"/>
                  </a:lnTo>
                  <a:lnTo>
                    <a:pt x="116205" y="231458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5" name="Freihandform: Form 150">
              <a:extLst>
                <a:ext uri="{FF2B5EF4-FFF2-40B4-BE49-F238E27FC236}">
                  <a16:creationId xmlns:a16="http://schemas.microsoft.com/office/drawing/2014/main" id="{D26AF907-03C7-FA42-B615-832617429969}"/>
                </a:ext>
              </a:extLst>
            </p:cNvPr>
            <p:cNvSpPr/>
            <p:nvPr/>
          </p:nvSpPr>
          <p:spPr>
            <a:xfrm>
              <a:off x="1436060" y="293688"/>
              <a:ext cx="20835" cy="130783"/>
            </a:xfrm>
            <a:custGeom>
              <a:avLst/>
              <a:gdLst>
                <a:gd name="connsiteX0" fmla="*/ 61913 w 61912"/>
                <a:gd name="connsiteY0" fmla="*/ 388620 h 388620"/>
                <a:gd name="connsiteX1" fmla="*/ 0 w 61912"/>
                <a:gd name="connsiteY1" fmla="*/ 388620 h 388620"/>
                <a:gd name="connsiteX2" fmla="*/ 0 w 61912"/>
                <a:gd name="connsiteY2" fmla="*/ 14288 h 388620"/>
                <a:gd name="connsiteX3" fmla="*/ 61913 w 61912"/>
                <a:gd name="connsiteY3" fmla="*/ 0 h 388620"/>
                <a:gd name="connsiteX4" fmla="*/ 61913 w 61912"/>
                <a:gd name="connsiteY4" fmla="*/ 388620 h 388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912" h="388620">
                  <a:moveTo>
                    <a:pt x="61913" y="388620"/>
                  </a:moveTo>
                  <a:lnTo>
                    <a:pt x="0" y="388620"/>
                  </a:lnTo>
                  <a:lnTo>
                    <a:pt x="0" y="14288"/>
                  </a:lnTo>
                  <a:lnTo>
                    <a:pt x="61913" y="0"/>
                  </a:lnTo>
                  <a:lnTo>
                    <a:pt x="61913" y="38862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6" name="Freihandform: Form 151">
              <a:extLst>
                <a:ext uri="{FF2B5EF4-FFF2-40B4-BE49-F238E27FC236}">
                  <a16:creationId xmlns:a16="http://schemas.microsoft.com/office/drawing/2014/main" id="{98F9BDF6-AE59-C44A-8626-FCA4C438AE9A}"/>
                </a:ext>
              </a:extLst>
            </p:cNvPr>
            <p:cNvSpPr/>
            <p:nvPr/>
          </p:nvSpPr>
          <p:spPr>
            <a:xfrm>
              <a:off x="1479334" y="332795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8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3 h 279082"/>
                <a:gd name="connsiteX7" fmla="*/ 198120 w 242887"/>
                <a:gd name="connsiteY7" fmla="*/ 194310 h 279082"/>
                <a:gd name="connsiteX8" fmla="*/ 237172 w 242887"/>
                <a:gd name="connsiteY8" fmla="*/ 235268 h 279082"/>
                <a:gd name="connsiteX9" fmla="*/ 132397 w 242887"/>
                <a:gd name="connsiteY9" fmla="*/ 279083 h 279082"/>
                <a:gd name="connsiteX10" fmla="*/ 62865 w 242887"/>
                <a:gd name="connsiteY10" fmla="*/ 115253 h 279082"/>
                <a:gd name="connsiteX11" fmla="*/ 183832 w 242887"/>
                <a:gd name="connsiteY11" fmla="*/ 115253 h 279082"/>
                <a:gd name="connsiteX12" fmla="*/ 124778 w 242887"/>
                <a:gd name="connsiteY12" fmla="*/ 50482 h 279082"/>
                <a:gd name="connsiteX13" fmla="*/ 62865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8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2" y="264795"/>
                    <a:pt x="173355" y="279083"/>
                    <a:pt x="132397" y="279083"/>
                  </a:cubicBezTo>
                  <a:close/>
                  <a:moveTo>
                    <a:pt x="62865" y="115253"/>
                  </a:moveTo>
                  <a:lnTo>
                    <a:pt x="183832" y="115253"/>
                  </a:lnTo>
                  <a:cubicBezTo>
                    <a:pt x="180975" y="74295"/>
                    <a:pt x="160020" y="50482"/>
                    <a:pt x="124778" y="50482"/>
                  </a:cubicBezTo>
                  <a:cubicBezTo>
                    <a:pt x="90488" y="50482"/>
                    <a:pt x="68580" y="74295"/>
                    <a:pt x="62865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7" name="Freihandform: Form 152">
              <a:extLst>
                <a:ext uri="{FF2B5EF4-FFF2-40B4-BE49-F238E27FC236}">
                  <a16:creationId xmlns:a16="http://schemas.microsoft.com/office/drawing/2014/main" id="{97588694-F74D-B543-BF65-516DF62D573B}"/>
                </a:ext>
              </a:extLst>
            </p:cNvPr>
            <p:cNvSpPr/>
            <p:nvPr/>
          </p:nvSpPr>
          <p:spPr>
            <a:xfrm>
              <a:off x="1572613" y="334718"/>
              <a:ext cx="85906" cy="89753"/>
            </a:xfrm>
            <a:custGeom>
              <a:avLst/>
              <a:gdLst>
                <a:gd name="connsiteX0" fmla="*/ 255270 w 255269"/>
                <a:gd name="connsiteY0" fmla="*/ 266700 h 266700"/>
                <a:gd name="connsiteX1" fmla="*/ 183832 w 255269"/>
                <a:gd name="connsiteY1" fmla="*/ 266700 h 266700"/>
                <a:gd name="connsiteX2" fmla="*/ 126682 w 255269"/>
                <a:gd name="connsiteY2" fmla="*/ 174307 h 266700"/>
                <a:gd name="connsiteX3" fmla="*/ 125730 w 255269"/>
                <a:gd name="connsiteY3" fmla="*/ 174307 h 266700"/>
                <a:gd name="connsiteX4" fmla="*/ 70485 w 255269"/>
                <a:gd name="connsiteY4" fmla="*/ 266700 h 266700"/>
                <a:gd name="connsiteX5" fmla="*/ 0 w 255269"/>
                <a:gd name="connsiteY5" fmla="*/ 266700 h 266700"/>
                <a:gd name="connsiteX6" fmla="*/ 91440 w 255269"/>
                <a:gd name="connsiteY6" fmla="*/ 128588 h 266700"/>
                <a:gd name="connsiteX7" fmla="*/ 6667 w 255269"/>
                <a:gd name="connsiteY7" fmla="*/ 0 h 266700"/>
                <a:gd name="connsiteX8" fmla="*/ 77152 w 255269"/>
                <a:gd name="connsiteY8" fmla="*/ 0 h 266700"/>
                <a:gd name="connsiteX9" fmla="*/ 127635 w 255269"/>
                <a:gd name="connsiteY9" fmla="*/ 81915 h 266700"/>
                <a:gd name="connsiteX10" fmla="*/ 128588 w 255269"/>
                <a:gd name="connsiteY10" fmla="*/ 81915 h 266700"/>
                <a:gd name="connsiteX11" fmla="*/ 178117 w 255269"/>
                <a:gd name="connsiteY11" fmla="*/ 0 h 266700"/>
                <a:gd name="connsiteX12" fmla="*/ 247650 w 255269"/>
                <a:gd name="connsiteY12" fmla="*/ 0 h 266700"/>
                <a:gd name="connsiteX13" fmla="*/ 163830 w 255269"/>
                <a:gd name="connsiteY13" fmla="*/ 127635 h 266700"/>
                <a:gd name="connsiteX14" fmla="*/ 255270 w 255269"/>
                <a:gd name="connsiteY14" fmla="*/ 26670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5269" h="266700">
                  <a:moveTo>
                    <a:pt x="255270" y="266700"/>
                  </a:moveTo>
                  <a:lnTo>
                    <a:pt x="183832" y="266700"/>
                  </a:lnTo>
                  <a:lnTo>
                    <a:pt x="126682" y="174307"/>
                  </a:lnTo>
                  <a:lnTo>
                    <a:pt x="125730" y="174307"/>
                  </a:lnTo>
                  <a:lnTo>
                    <a:pt x="70485" y="266700"/>
                  </a:lnTo>
                  <a:lnTo>
                    <a:pt x="0" y="266700"/>
                  </a:lnTo>
                  <a:lnTo>
                    <a:pt x="91440" y="128588"/>
                  </a:lnTo>
                  <a:lnTo>
                    <a:pt x="6667" y="0"/>
                  </a:lnTo>
                  <a:lnTo>
                    <a:pt x="77152" y="0"/>
                  </a:lnTo>
                  <a:lnTo>
                    <a:pt x="127635" y="81915"/>
                  </a:lnTo>
                  <a:lnTo>
                    <a:pt x="128588" y="81915"/>
                  </a:lnTo>
                  <a:lnTo>
                    <a:pt x="178117" y="0"/>
                  </a:lnTo>
                  <a:lnTo>
                    <a:pt x="247650" y="0"/>
                  </a:lnTo>
                  <a:lnTo>
                    <a:pt x="163830" y="127635"/>
                  </a:lnTo>
                  <a:lnTo>
                    <a:pt x="255270" y="26670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8" name="Freihandform: Form 153">
              <a:extLst>
                <a:ext uri="{FF2B5EF4-FFF2-40B4-BE49-F238E27FC236}">
                  <a16:creationId xmlns:a16="http://schemas.microsoft.com/office/drawing/2014/main" id="{71F0FABB-571B-EE45-BBF5-1BD649E61A7A}"/>
                </a:ext>
              </a:extLst>
            </p:cNvPr>
            <p:cNvSpPr/>
            <p:nvPr/>
          </p:nvSpPr>
          <p:spPr>
            <a:xfrm>
              <a:off x="1669733" y="332795"/>
              <a:ext cx="75975" cy="93920"/>
            </a:xfrm>
            <a:custGeom>
              <a:avLst/>
              <a:gdLst>
                <a:gd name="connsiteX0" fmla="*/ 114317 w 225759"/>
                <a:gd name="connsiteY0" fmla="*/ 107632 h 279082"/>
                <a:gd name="connsiteX1" fmla="*/ 164799 w 225759"/>
                <a:gd name="connsiteY1" fmla="*/ 113347 h 279082"/>
                <a:gd name="connsiteX2" fmla="*/ 164799 w 225759"/>
                <a:gd name="connsiteY2" fmla="*/ 103822 h 279082"/>
                <a:gd name="connsiteX3" fmla="*/ 105744 w 225759"/>
                <a:gd name="connsiteY3" fmla="*/ 52388 h 279082"/>
                <a:gd name="connsiteX4" fmla="*/ 38117 w 225759"/>
                <a:gd name="connsiteY4" fmla="*/ 67628 h 279082"/>
                <a:gd name="connsiteX5" fmla="*/ 24782 w 225759"/>
                <a:gd name="connsiteY5" fmla="*/ 15240 h 279082"/>
                <a:gd name="connsiteX6" fmla="*/ 112412 w 225759"/>
                <a:gd name="connsiteY6" fmla="*/ 0 h 279082"/>
                <a:gd name="connsiteX7" fmla="*/ 225759 w 225759"/>
                <a:gd name="connsiteY7" fmla="*/ 102870 h 279082"/>
                <a:gd name="connsiteX8" fmla="*/ 225759 w 225759"/>
                <a:gd name="connsiteY8" fmla="*/ 273368 h 279082"/>
                <a:gd name="connsiteX9" fmla="*/ 166704 w 225759"/>
                <a:gd name="connsiteY9" fmla="*/ 273368 h 279082"/>
                <a:gd name="connsiteX10" fmla="*/ 166704 w 225759"/>
                <a:gd name="connsiteY10" fmla="*/ 244793 h 279082"/>
                <a:gd name="connsiteX11" fmla="*/ 165752 w 225759"/>
                <a:gd name="connsiteY11" fmla="*/ 244793 h 279082"/>
                <a:gd name="connsiteX12" fmla="*/ 87647 w 225759"/>
                <a:gd name="connsiteY12" fmla="*/ 279083 h 279082"/>
                <a:gd name="connsiteX13" fmla="*/ 17 w 225759"/>
                <a:gd name="connsiteY13" fmla="*/ 194310 h 279082"/>
                <a:gd name="connsiteX14" fmla="*/ 114317 w 225759"/>
                <a:gd name="connsiteY14" fmla="*/ 107632 h 279082"/>
                <a:gd name="connsiteX15" fmla="*/ 103839 w 225759"/>
                <a:gd name="connsiteY15" fmla="*/ 232410 h 279082"/>
                <a:gd name="connsiteX16" fmla="*/ 164799 w 225759"/>
                <a:gd name="connsiteY16" fmla="*/ 200025 h 279082"/>
                <a:gd name="connsiteX17" fmla="*/ 164799 w 225759"/>
                <a:gd name="connsiteY17" fmla="*/ 154305 h 279082"/>
                <a:gd name="connsiteX18" fmla="*/ 120984 w 225759"/>
                <a:gd name="connsiteY18" fmla="*/ 149543 h 279082"/>
                <a:gd name="connsiteX19" fmla="*/ 59072 w 225759"/>
                <a:gd name="connsiteY19" fmla="*/ 193358 h 279082"/>
                <a:gd name="connsiteX20" fmla="*/ 103839 w 225759"/>
                <a:gd name="connsiteY20" fmla="*/ 232410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5759" h="279082">
                  <a:moveTo>
                    <a:pt x="114317" y="107632"/>
                  </a:moveTo>
                  <a:cubicBezTo>
                    <a:pt x="131462" y="107632"/>
                    <a:pt x="147654" y="108585"/>
                    <a:pt x="164799" y="113347"/>
                  </a:cubicBezTo>
                  <a:lnTo>
                    <a:pt x="164799" y="103822"/>
                  </a:lnTo>
                  <a:cubicBezTo>
                    <a:pt x="164799" y="69532"/>
                    <a:pt x="144797" y="52388"/>
                    <a:pt x="105744" y="52388"/>
                  </a:cubicBezTo>
                  <a:cubicBezTo>
                    <a:pt x="83837" y="52388"/>
                    <a:pt x="60024" y="57150"/>
                    <a:pt x="38117" y="67628"/>
                  </a:cubicBezTo>
                  <a:lnTo>
                    <a:pt x="24782" y="15240"/>
                  </a:lnTo>
                  <a:cubicBezTo>
                    <a:pt x="49547" y="5715"/>
                    <a:pt x="81932" y="0"/>
                    <a:pt x="112412" y="0"/>
                  </a:cubicBezTo>
                  <a:cubicBezTo>
                    <a:pt x="187659" y="0"/>
                    <a:pt x="225759" y="35243"/>
                    <a:pt x="225759" y="102870"/>
                  </a:cubicBezTo>
                  <a:lnTo>
                    <a:pt x="225759" y="273368"/>
                  </a:lnTo>
                  <a:lnTo>
                    <a:pt x="166704" y="273368"/>
                  </a:lnTo>
                  <a:lnTo>
                    <a:pt x="166704" y="244793"/>
                  </a:lnTo>
                  <a:lnTo>
                    <a:pt x="165752" y="244793"/>
                  </a:lnTo>
                  <a:cubicBezTo>
                    <a:pt x="142892" y="268605"/>
                    <a:pt x="119079" y="279083"/>
                    <a:pt x="87647" y="279083"/>
                  </a:cubicBezTo>
                  <a:cubicBezTo>
                    <a:pt x="34307" y="279083"/>
                    <a:pt x="17" y="245745"/>
                    <a:pt x="17" y="194310"/>
                  </a:cubicBezTo>
                  <a:cubicBezTo>
                    <a:pt x="-936" y="138113"/>
                    <a:pt x="39069" y="107632"/>
                    <a:pt x="114317" y="107632"/>
                  </a:cubicBezTo>
                  <a:close/>
                  <a:moveTo>
                    <a:pt x="103839" y="232410"/>
                  </a:moveTo>
                  <a:cubicBezTo>
                    <a:pt x="126699" y="232410"/>
                    <a:pt x="147654" y="220980"/>
                    <a:pt x="164799" y="200025"/>
                  </a:cubicBezTo>
                  <a:lnTo>
                    <a:pt x="164799" y="154305"/>
                  </a:lnTo>
                  <a:cubicBezTo>
                    <a:pt x="150512" y="150495"/>
                    <a:pt x="135272" y="149543"/>
                    <a:pt x="120984" y="149543"/>
                  </a:cubicBezTo>
                  <a:cubicBezTo>
                    <a:pt x="81932" y="149543"/>
                    <a:pt x="59072" y="164783"/>
                    <a:pt x="59072" y="193358"/>
                  </a:cubicBezTo>
                  <a:cubicBezTo>
                    <a:pt x="59072" y="217170"/>
                    <a:pt x="76217" y="232410"/>
                    <a:pt x="103839" y="23241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9" name="Freihandform: Form 154">
              <a:extLst>
                <a:ext uri="{FF2B5EF4-FFF2-40B4-BE49-F238E27FC236}">
                  <a16:creationId xmlns:a16="http://schemas.microsoft.com/office/drawing/2014/main" id="{6F35B898-AF9E-B24C-8095-1B2E00B5976C}"/>
                </a:ext>
              </a:extLst>
            </p:cNvPr>
            <p:cNvSpPr/>
            <p:nvPr/>
          </p:nvSpPr>
          <p:spPr>
            <a:xfrm>
              <a:off x="1772314" y="332795"/>
              <a:ext cx="77252" cy="91997"/>
            </a:xfrm>
            <a:custGeom>
              <a:avLst/>
              <a:gdLst>
                <a:gd name="connsiteX0" fmla="*/ 229553 w 229552"/>
                <a:gd name="connsiteY0" fmla="*/ 272415 h 273367"/>
                <a:gd name="connsiteX1" fmla="*/ 166688 w 229552"/>
                <a:gd name="connsiteY1" fmla="*/ 272415 h 273367"/>
                <a:gd name="connsiteX2" fmla="*/ 166688 w 229552"/>
                <a:gd name="connsiteY2" fmla="*/ 120015 h 273367"/>
                <a:gd name="connsiteX3" fmla="*/ 117157 w 229552"/>
                <a:gd name="connsiteY3" fmla="*/ 55245 h 273367"/>
                <a:gd name="connsiteX4" fmla="*/ 61913 w 229552"/>
                <a:gd name="connsiteY4" fmla="*/ 120015 h 273367"/>
                <a:gd name="connsiteX5" fmla="*/ 61913 w 229552"/>
                <a:gd name="connsiteY5" fmla="*/ 273368 h 273367"/>
                <a:gd name="connsiteX6" fmla="*/ 0 w 229552"/>
                <a:gd name="connsiteY6" fmla="*/ 273368 h 273367"/>
                <a:gd name="connsiteX7" fmla="*/ 0 w 229552"/>
                <a:gd name="connsiteY7" fmla="*/ 6668 h 273367"/>
                <a:gd name="connsiteX8" fmla="*/ 61913 w 229552"/>
                <a:gd name="connsiteY8" fmla="*/ 6668 h 273367"/>
                <a:gd name="connsiteX9" fmla="*/ 61913 w 229552"/>
                <a:gd name="connsiteY9" fmla="*/ 39053 h 273367"/>
                <a:gd name="connsiteX10" fmla="*/ 62865 w 229552"/>
                <a:gd name="connsiteY10" fmla="*/ 39053 h 273367"/>
                <a:gd name="connsiteX11" fmla="*/ 140970 w 229552"/>
                <a:gd name="connsiteY11" fmla="*/ 0 h 273367"/>
                <a:gd name="connsiteX12" fmla="*/ 228600 w 229552"/>
                <a:gd name="connsiteY12" fmla="*/ 107632 h 273367"/>
                <a:gd name="connsiteX13" fmla="*/ 228600 w 229552"/>
                <a:gd name="connsiteY13" fmla="*/ 272415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9552" h="273367">
                  <a:moveTo>
                    <a:pt x="229553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7" y="55245"/>
                    <a:pt x="117157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8"/>
                  </a:lnTo>
                  <a:lnTo>
                    <a:pt x="0" y="273368"/>
                  </a:lnTo>
                  <a:lnTo>
                    <a:pt x="0" y="6668"/>
                  </a:lnTo>
                  <a:lnTo>
                    <a:pt x="61913" y="6668"/>
                  </a:lnTo>
                  <a:lnTo>
                    <a:pt x="61913" y="39053"/>
                  </a:lnTo>
                  <a:lnTo>
                    <a:pt x="62865" y="39053"/>
                  </a:lnTo>
                  <a:cubicBezTo>
                    <a:pt x="79057" y="15240"/>
                    <a:pt x="106680" y="0"/>
                    <a:pt x="140970" y="0"/>
                  </a:cubicBezTo>
                  <a:cubicBezTo>
                    <a:pt x="201930" y="0"/>
                    <a:pt x="228600" y="44768"/>
                    <a:pt x="228600" y="107632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10" name="Freihandform: Form 155">
              <a:extLst>
                <a:ext uri="{FF2B5EF4-FFF2-40B4-BE49-F238E27FC236}">
                  <a16:creationId xmlns:a16="http://schemas.microsoft.com/office/drawing/2014/main" id="{F31686E7-1238-1D42-9AAE-AEFC064F817E}"/>
                </a:ext>
              </a:extLst>
            </p:cNvPr>
            <p:cNvSpPr/>
            <p:nvPr/>
          </p:nvSpPr>
          <p:spPr>
            <a:xfrm>
              <a:off x="1871684" y="293688"/>
              <a:ext cx="83663" cy="133347"/>
            </a:xfrm>
            <a:custGeom>
              <a:avLst/>
              <a:gdLst>
                <a:gd name="connsiteX0" fmla="*/ 0 w 248602"/>
                <a:gd name="connsiteY0" fmla="*/ 255270 h 396239"/>
                <a:gd name="connsiteX1" fmla="*/ 108585 w 248602"/>
                <a:gd name="connsiteY1" fmla="*/ 116205 h 396239"/>
                <a:gd name="connsiteX2" fmla="*/ 185738 w 248602"/>
                <a:gd name="connsiteY2" fmla="*/ 152400 h 396239"/>
                <a:gd name="connsiteX3" fmla="*/ 186690 w 248602"/>
                <a:gd name="connsiteY3" fmla="*/ 152400 h 396239"/>
                <a:gd name="connsiteX4" fmla="*/ 186690 w 248602"/>
                <a:gd name="connsiteY4" fmla="*/ 15240 h 396239"/>
                <a:gd name="connsiteX5" fmla="*/ 248603 w 248602"/>
                <a:gd name="connsiteY5" fmla="*/ 0 h 396239"/>
                <a:gd name="connsiteX6" fmla="*/ 248603 w 248602"/>
                <a:gd name="connsiteY6" fmla="*/ 389573 h 396239"/>
                <a:gd name="connsiteX7" fmla="*/ 187643 w 248602"/>
                <a:gd name="connsiteY7" fmla="*/ 389573 h 396239"/>
                <a:gd name="connsiteX8" fmla="*/ 187643 w 248602"/>
                <a:gd name="connsiteY8" fmla="*/ 358140 h 396239"/>
                <a:gd name="connsiteX9" fmla="*/ 186690 w 248602"/>
                <a:gd name="connsiteY9" fmla="*/ 358140 h 396239"/>
                <a:gd name="connsiteX10" fmla="*/ 106680 w 248602"/>
                <a:gd name="connsiteY10" fmla="*/ 396240 h 396239"/>
                <a:gd name="connsiteX11" fmla="*/ 0 w 248602"/>
                <a:gd name="connsiteY11" fmla="*/ 255270 h 396239"/>
                <a:gd name="connsiteX12" fmla="*/ 61913 w 248602"/>
                <a:gd name="connsiteY12" fmla="*/ 255270 h 396239"/>
                <a:gd name="connsiteX13" fmla="*/ 123825 w 248602"/>
                <a:gd name="connsiteY13" fmla="*/ 340995 h 396239"/>
                <a:gd name="connsiteX14" fmla="*/ 187643 w 248602"/>
                <a:gd name="connsiteY14" fmla="*/ 305753 h 396239"/>
                <a:gd name="connsiteX15" fmla="*/ 187643 w 248602"/>
                <a:gd name="connsiteY15" fmla="*/ 207645 h 396239"/>
                <a:gd name="connsiteX16" fmla="*/ 123825 w 248602"/>
                <a:gd name="connsiteY16" fmla="*/ 172402 h 396239"/>
                <a:gd name="connsiteX17" fmla="*/ 61913 w 248602"/>
                <a:gd name="connsiteY17" fmla="*/ 255270 h 3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8602" h="396239">
                  <a:moveTo>
                    <a:pt x="0" y="255270"/>
                  </a:moveTo>
                  <a:cubicBezTo>
                    <a:pt x="0" y="169545"/>
                    <a:pt x="43815" y="116205"/>
                    <a:pt x="108585" y="116205"/>
                  </a:cubicBezTo>
                  <a:cubicBezTo>
                    <a:pt x="141922" y="116205"/>
                    <a:pt x="168593" y="130493"/>
                    <a:pt x="185738" y="152400"/>
                  </a:cubicBezTo>
                  <a:lnTo>
                    <a:pt x="186690" y="152400"/>
                  </a:lnTo>
                  <a:lnTo>
                    <a:pt x="186690" y="15240"/>
                  </a:lnTo>
                  <a:lnTo>
                    <a:pt x="248603" y="0"/>
                  </a:lnTo>
                  <a:lnTo>
                    <a:pt x="248603" y="389573"/>
                  </a:lnTo>
                  <a:lnTo>
                    <a:pt x="187643" y="389573"/>
                  </a:lnTo>
                  <a:lnTo>
                    <a:pt x="187643" y="358140"/>
                  </a:lnTo>
                  <a:lnTo>
                    <a:pt x="186690" y="358140"/>
                  </a:lnTo>
                  <a:cubicBezTo>
                    <a:pt x="167640" y="381953"/>
                    <a:pt x="140018" y="396240"/>
                    <a:pt x="106680" y="396240"/>
                  </a:cubicBezTo>
                  <a:cubicBezTo>
                    <a:pt x="43815" y="395288"/>
                    <a:pt x="0" y="340995"/>
                    <a:pt x="0" y="255270"/>
                  </a:cubicBezTo>
                  <a:close/>
                  <a:moveTo>
                    <a:pt x="61913" y="255270"/>
                  </a:moveTo>
                  <a:cubicBezTo>
                    <a:pt x="61913" y="309563"/>
                    <a:pt x="84772" y="340995"/>
                    <a:pt x="123825" y="340995"/>
                  </a:cubicBezTo>
                  <a:cubicBezTo>
                    <a:pt x="147638" y="340995"/>
                    <a:pt x="167640" y="329565"/>
                    <a:pt x="187643" y="305753"/>
                  </a:cubicBezTo>
                  <a:lnTo>
                    <a:pt x="187643" y="207645"/>
                  </a:lnTo>
                  <a:cubicBezTo>
                    <a:pt x="169545" y="183833"/>
                    <a:pt x="149543" y="172402"/>
                    <a:pt x="123825" y="172402"/>
                  </a:cubicBezTo>
                  <a:cubicBezTo>
                    <a:pt x="82868" y="172402"/>
                    <a:pt x="61913" y="201930"/>
                    <a:pt x="61913" y="25527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11" name="Freihandform: Form 156">
              <a:extLst>
                <a:ext uri="{FF2B5EF4-FFF2-40B4-BE49-F238E27FC236}">
                  <a16:creationId xmlns:a16="http://schemas.microsoft.com/office/drawing/2014/main" id="{9573ACD1-98CF-3D47-8F2D-806BC94B7645}"/>
                </a:ext>
              </a:extLst>
            </p:cNvPr>
            <p:cNvSpPr/>
            <p:nvPr/>
          </p:nvSpPr>
          <p:spPr>
            <a:xfrm>
              <a:off x="1978106" y="332795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3 h 279082"/>
                <a:gd name="connsiteX7" fmla="*/ 198120 w 242887"/>
                <a:gd name="connsiteY7" fmla="*/ 194310 h 279082"/>
                <a:gd name="connsiteX8" fmla="*/ 237172 w 242887"/>
                <a:gd name="connsiteY8" fmla="*/ 235268 h 279082"/>
                <a:gd name="connsiteX9" fmla="*/ 132397 w 242887"/>
                <a:gd name="connsiteY9" fmla="*/ 279083 h 279082"/>
                <a:gd name="connsiteX10" fmla="*/ 62865 w 242887"/>
                <a:gd name="connsiteY10" fmla="*/ 115253 h 279082"/>
                <a:gd name="connsiteX11" fmla="*/ 183832 w 242887"/>
                <a:gd name="connsiteY11" fmla="*/ 115253 h 279082"/>
                <a:gd name="connsiteX12" fmla="*/ 124777 w 242887"/>
                <a:gd name="connsiteY12" fmla="*/ 50482 h 279082"/>
                <a:gd name="connsiteX13" fmla="*/ 62865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3" y="264795"/>
                    <a:pt x="172402" y="279083"/>
                    <a:pt x="132397" y="279083"/>
                  </a:cubicBezTo>
                  <a:close/>
                  <a:moveTo>
                    <a:pt x="62865" y="115253"/>
                  </a:moveTo>
                  <a:lnTo>
                    <a:pt x="183832" y="115253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90488" y="50482"/>
                    <a:pt x="67627" y="74295"/>
                    <a:pt x="62865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12" name="Freihandform: Form 157">
              <a:extLst>
                <a:ext uri="{FF2B5EF4-FFF2-40B4-BE49-F238E27FC236}">
                  <a16:creationId xmlns:a16="http://schemas.microsoft.com/office/drawing/2014/main" id="{5833A8CA-68BA-1D42-ADB9-DD476590B3FA}"/>
                </a:ext>
              </a:extLst>
            </p:cNvPr>
            <p:cNvSpPr/>
            <p:nvPr/>
          </p:nvSpPr>
          <p:spPr>
            <a:xfrm>
              <a:off x="2083566" y="332713"/>
              <a:ext cx="53852" cy="91758"/>
            </a:xfrm>
            <a:custGeom>
              <a:avLst/>
              <a:gdLst>
                <a:gd name="connsiteX0" fmla="*/ 160020 w 160020"/>
                <a:gd name="connsiteY0" fmla="*/ 5005 h 272657"/>
                <a:gd name="connsiteX1" fmla="*/ 150495 w 160020"/>
                <a:gd name="connsiteY1" fmla="*/ 68823 h 272657"/>
                <a:gd name="connsiteX2" fmla="*/ 116205 w 160020"/>
                <a:gd name="connsiteY2" fmla="*/ 60250 h 272657"/>
                <a:gd name="connsiteX3" fmla="*/ 61913 w 160020"/>
                <a:gd name="connsiteY3" fmla="*/ 135498 h 272657"/>
                <a:gd name="connsiteX4" fmla="*/ 61913 w 160020"/>
                <a:gd name="connsiteY4" fmla="*/ 272658 h 272657"/>
                <a:gd name="connsiteX5" fmla="*/ 0 w 160020"/>
                <a:gd name="connsiteY5" fmla="*/ 272658 h 272657"/>
                <a:gd name="connsiteX6" fmla="*/ 0 w 160020"/>
                <a:gd name="connsiteY6" fmla="*/ 5958 h 272657"/>
                <a:gd name="connsiteX7" fmla="*/ 60960 w 160020"/>
                <a:gd name="connsiteY7" fmla="*/ 5958 h 272657"/>
                <a:gd name="connsiteX8" fmla="*/ 60960 w 160020"/>
                <a:gd name="connsiteY8" fmla="*/ 40248 h 272657"/>
                <a:gd name="connsiteX9" fmla="*/ 61913 w 160020"/>
                <a:gd name="connsiteY9" fmla="*/ 40248 h 272657"/>
                <a:gd name="connsiteX10" fmla="*/ 131445 w 160020"/>
                <a:gd name="connsiteY10" fmla="*/ 243 h 272657"/>
                <a:gd name="connsiteX11" fmla="*/ 160020 w 160020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20" h="272657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13" name="Freihandform: Form 158">
              <a:extLst>
                <a:ext uri="{FF2B5EF4-FFF2-40B4-BE49-F238E27FC236}">
                  <a16:creationId xmlns:a16="http://schemas.microsoft.com/office/drawing/2014/main" id="{38CDB2DE-A029-F143-A449-BDAACA6CB6BE}"/>
                </a:ext>
              </a:extLst>
            </p:cNvPr>
            <p:cNvSpPr/>
            <p:nvPr/>
          </p:nvSpPr>
          <p:spPr>
            <a:xfrm>
              <a:off x="2150561" y="359721"/>
              <a:ext cx="43915" cy="19874"/>
            </a:xfrm>
            <a:custGeom>
              <a:avLst/>
              <a:gdLst>
                <a:gd name="connsiteX0" fmla="*/ 130493 w 130492"/>
                <a:gd name="connsiteY0" fmla="*/ 59055 h 59055"/>
                <a:gd name="connsiteX1" fmla="*/ 0 w 130492"/>
                <a:gd name="connsiteY1" fmla="*/ 59055 h 59055"/>
                <a:gd name="connsiteX2" fmla="*/ 0 w 130492"/>
                <a:gd name="connsiteY2" fmla="*/ 0 h 59055"/>
                <a:gd name="connsiteX3" fmla="*/ 130493 w 130492"/>
                <a:gd name="connsiteY3" fmla="*/ 0 h 59055"/>
                <a:gd name="connsiteX4" fmla="*/ 130493 w 130492"/>
                <a:gd name="connsiteY4" fmla="*/ 59055 h 59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492" h="59055">
                  <a:moveTo>
                    <a:pt x="130493" y="59055"/>
                  </a:moveTo>
                  <a:lnTo>
                    <a:pt x="0" y="59055"/>
                  </a:lnTo>
                  <a:lnTo>
                    <a:pt x="0" y="0"/>
                  </a:lnTo>
                  <a:lnTo>
                    <a:pt x="130493" y="0"/>
                  </a:lnTo>
                  <a:lnTo>
                    <a:pt x="130493" y="5905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2" name="Freihandform: Form 159">
              <a:extLst>
                <a:ext uri="{FF2B5EF4-FFF2-40B4-BE49-F238E27FC236}">
                  <a16:creationId xmlns:a16="http://schemas.microsoft.com/office/drawing/2014/main" id="{2E3EBA2D-AAD7-5F44-A166-ABBB3A44348D}"/>
                </a:ext>
              </a:extLst>
            </p:cNvPr>
            <p:cNvSpPr/>
            <p:nvPr/>
          </p:nvSpPr>
          <p:spPr>
            <a:xfrm>
              <a:off x="2221081" y="300420"/>
              <a:ext cx="97126" cy="126295"/>
            </a:xfrm>
            <a:custGeom>
              <a:avLst/>
              <a:gdLst>
                <a:gd name="connsiteX0" fmla="*/ 288607 w 288607"/>
                <a:gd name="connsiteY0" fmla="*/ 222885 h 375284"/>
                <a:gd name="connsiteX1" fmla="*/ 143827 w 288607"/>
                <a:gd name="connsiteY1" fmla="*/ 375285 h 375284"/>
                <a:gd name="connsiteX2" fmla="*/ 0 w 288607"/>
                <a:gd name="connsiteY2" fmla="*/ 222885 h 375284"/>
                <a:gd name="connsiteX3" fmla="*/ 0 w 288607"/>
                <a:gd name="connsiteY3" fmla="*/ 0 h 375284"/>
                <a:gd name="connsiteX4" fmla="*/ 66675 w 288607"/>
                <a:gd name="connsiteY4" fmla="*/ 0 h 375284"/>
                <a:gd name="connsiteX5" fmla="*/ 66675 w 288607"/>
                <a:gd name="connsiteY5" fmla="*/ 219075 h 375284"/>
                <a:gd name="connsiteX6" fmla="*/ 144780 w 288607"/>
                <a:gd name="connsiteY6" fmla="*/ 312420 h 375284"/>
                <a:gd name="connsiteX7" fmla="*/ 220980 w 288607"/>
                <a:gd name="connsiteY7" fmla="*/ 219075 h 375284"/>
                <a:gd name="connsiteX8" fmla="*/ 220980 w 288607"/>
                <a:gd name="connsiteY8" fmla="*/ 0 h 375284"/>
                <a:gd name="connsiteX9" fmla="*/ 287655 w 288607"/>
                <a:gd name="connsiteY9" fmla="*/ 0 h 375284"/>
                <a:gd name="connsiteX10" fmla="*/ 287655 w 288607"/>
                <a:gd name="connsiteY10" fmla="*/ 222885 h 375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88607" h="375284">
                  <a:moveTo>
                    <a:pt x="288607" y="222885"/>
                  </a:moveTo>
                  <a:cubicBezTo>
                    <a:pt x="288607" y="311468"/>
                    <a:pt x="242888" y="375285"/>
                    <a:pt x="143827" y="375285"/>
                  </a:cubicBezTo>
                  <a:cubicBezTo>
                    <a:pt x="45720" y="375285"/>
                    <a:pt x="0" y="312420"/>
                    <a:pt x="0" y="222885"/>
                  </a:cubicBezTo>
                  <a:lnTo>
                    <a:pt x="0" y="0"/>
                  </a:lnTo>
                  <a:lnTo>
                    <a:pt x="66675" y="0"/>
                  </a:lnTo>
                  <a:lnTo>
                    <a:pt x="66675" y="219075"/>
                  </a:lnTo>
                  <a:cubicBezTo>
                    <a:pt x="66675" y="274320"/>
                    <a:pt x="90488" y="312420"/>
                    <a:pt x="144780" y="312420"/>
                  </a:cubicBezTo>
                  <a:cubicBezTo>
                    <a:pt x="199073" y="312420"/>
                    <a:pt x="220980" y="275272"/>
                    <a:pt x="220980" y="219075"/>
                  </a:cubicBezTo>
                  <a:lnTo>
                    <a:pt x="220980" y="0"/>
                  </a:lnTo>
                  <a:lnTo>
                    <a:pt x="287655" y="0"/>
                  </a:lnTo>
                  <a:lnTo>
                    <a:pt x="287655" y="22288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3" name="Freihandform: Form 160">
              <a:extLst>
                <a:ext uri="{FF2B5EF4-FFF2-40B4-BE49-F238E27FC236}">
                  <a16:creationId xmlns:a16="http://schemas.microsoft.com/office/drawing/2014/main" id="{CB811BC1-B517-F04A-82E8-C60B78A199D1}"/>
                </a:ext>
              </a:extLst>
            </p:cNvPr>
            <p:cNvSpPr/>
            <p:nvPr/>
          </p:nvSpPr>
          <p:spPr>
            <a:xfrm>
              <a:off x="2346415" y="332795"/>
              <a:ext cx="76931" cy="91997"/>
            </a:xfrm>
            <a:custGeom>
              <a:avLst/>
              <a:gdLst>
                <a:gd name="connsiteX0" fmla="*/ 228600 w 228600"/>
                <a:gd name="connsiteY0" fmla="*/ 272415 h 273367"/>
                <a:gd name="connsiteX1" fmla="*/ 166688 w 228600"/>
                <a:gd name="connsiteY1" fmla="*/ 272415 h 273367"/>
                <a:gd name="connsiteX2" fmla="*/ 166688 w 228600"/>
                <a:gd name="connsiteY2" fmla="*/ 120015 h 273367"/>
                <a:gd name="connsiteX3" fmla="*/ 117158 w 228600"/>
                <a:gd name="connsiteY3" fmla="*/ 55245 h 273367"/>
                <a:gd name="connsiteX4" fmla="*/ 61913 w 228600"/>
                <a:gd name="connsiteY4" fmla="*/ 120015 h 273367"/>
                <a:gd name="connsiteX5" fmla="*/ 61913 w 228600"/>
                <a:gd name="connsiteY5" fmla="*/ 273368 h 273367"/>
                <a:gd name="connsiteX6" fmla="*/ 0 w 228600"/>
                <a:gd name="connsiteY6" fmla="*/ 273368 h 273367"/>
                <a:gd name="connsiteX7" fmla="*/ 0 w 228600"/>
                <a:gd name="connsiteY7" fmla="*/ 6668 h 273367"/>
                <a:gd name="connsiteX8" fmla="*/ 61913 w 228600"/>
                <a:gd name="connsiteY8" fmla="*/ 6668 h 273367"/>
                <a:gd name="connsiteX9" fmla="*/ 61913 w 228600"/>
                <a:gd name="connsiteY9" fmla="*/ 39053 h 273367"/>
                <a:gd name="connsiteX10" fmla="*/ 62865 w 228600"/>
                <a:gd name="connsiteY10" fmla="*/ 39053 h 273367"/>
                <a:gd name="connsiteX11" fmla="*/ 140970 w 228600"/>
                <a:gd name="connsiteY11" fmla="*/ 0 h 273367"/>
                <a:gd name="connsiteX12" fmla="*/ 228600 w 228600"/>
                <a:gd name="connsiteY12" fmla="*/ 107632 h 273367"/>
                <a:gd name="connsiteX13" fmla="*/ 228600 w 228600"/>
                <a:gd name="connsiteY13" fmla="*/ 272415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273367">
                  <a:moveTo>
                    <a:pt x="228600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8" y="55245"/>
                    <a:pt x="117158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8"/>
                  </a:lnTo>
                  <a:lnTo>
                    <a:pt x="0" y="273368"/>
                  </a:lnTo>
                  <a:lnTo>
                    <a:pt x="0" y="6668"/>
                  </a:lnTo>
                  <a:lnTo>
                    <a:pt x="61913" y="6668"/>
                  </a:lnTo>
                  <a:lnTo>
                    <a:pt x="61913" y="39053"/>
                  </a:lnTo>
                  <a:lnTo>
                    <a:pt x="62865" y="39053"/>
                  </a:lnTo>
                  <a:cubicBezTo>
                    <a:pt x="79058" y="15240"/>
                    <a:pt x="106680" y="0"/>
                    <a:pt x="140970" y="0"/>
                  </a:cubicBezTo>
                  <a:cubicBezTo>
                    <a:pt x="201930" y="0"/>
                    <a:pt x="228600" y="44768"/>
                    <a:pt x="228600" y="107632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4" name="Freihandform: Form 161">
              <a:extLst>
                <a:ext uri="{FF2B5EF4-FFF2-40B4-BE49-F238E27FC236}">
                  <a16:creationId xmlns:a16="http://schemas.microsoft.com/office/drawing/2014/main" id="{E2703D52-5297-3C48-B86D-DCFEA836ACA9}"/>
                </a:ext>
              </a:extLst>
            </p:cNvPr>
            <p:cNvSpPr/>
            <p:nvPr/>
          </p:nvSpPr>
          <p:spPr>
            <a:xfrm>
              <a:off x="2447067" y="294971"/>
              <a:ext cx="26605" cy="129501"/>
            </a:xfrm>
            <a:custGeom>
              <a:avLst/>
              <a:gdLst>
                <a:gd name="connsiteX0" fmla="*/ 79057 w 79057"/>
                <a:gd name="connsiteY0" fmla="*/ 38100 h 384810"/>
                <a:gd name="connsiteX1" fmla="*/ 39052 w 79057"/>
                <a:gd name="connsiteY1" fmla="*/ 76200 h 384810"/>
                <a:gd name="connsiteX2" fmla="*/ 0 w 79057"/>
                <a:gd name="connsiteY2" fmla="*/ 38100 h 384810"/>
                <a:gd name="connsiteX3" fmla="*/ 39052 w 79057"/>
                <a:gd name="connsiteY3" fmla="*/ 0 h 384810"/>
                <a:gd name="connsiteX4" fmla="*/ 79057 w 79057"/>
                <a:gd name="connsiteY4" fmla="*/ 38100 h 384810"/>
                <a:gd name="connsiteX5" fmla="*/ 70485 w 79057"/>
                <a:gd name="connsiteY5" fmla="*/ 384810 h 384810"/>
                <a:gd name="connsiteX6" fmla="*/ 8573 w 79057"/>
                <a:gd name="connsiteY6" fmla="*/ 384810 h 384810"/>
                <a:gd name="connsiteX7" fmla="*/ 8573 w 79057"/>
                <a:gd name="connsiteY7" fmla="*/ 118110 h 384810"/>
                <a:gd name="connsiteX8" fmla="*/ 70485 w 79057"/>
                <a:gd name="connsiteY8" fmla="*/ 118110 h 384810"/>
                <a:gd name="connsiteX9" fmla="*/ 70485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>
                  <a:moveTo>
                    <a:pt x="79057" y="38100"/>
                  </a:moveTo>
                  <a:cubicBezTo>
                    <a:pt x="79057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2" y="0"/>
                  </a:cubicBezTo>
                  <a:cubicBezTo>
                    <a:pt x="60960" y="0"/>
                    <a:pt x="79057" y="16193"/>
                    <a:pt x="79057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5" name="Freihandform: Form 162">
              <a:extLst>
                <a:ext uri="{FF2B5EF4-FFF2-40B4-BE49-F238E27FC236}">
                  <a16:creationId xmlns:a16="http://schemas.microsoft.com/office/drawing/2014/main" id="{DCA81DDD-FB1B-B648-8F82-E70860C4CE4D}"/>
                </a:ext>
              </a:extLst>
            </p:cNvPr>
            <p:cNvSpPr/>
            <p:nvPr/>
          </p:nvSpPr>
          <p:spPr>
            <a:xfrm>
              <a:off x="2488418" y="335039"/>
              <a:ext cx="87189" cy="89753"/>
            </a:xfrm>
            <a:custGeom>
              <a:avLst/>
              <a:gdLst>
                <a:gd name="connsiteX0" fmla="*/ 259080 w 259079"/>
                <a:gd name="connsiteY0" fmla="*/ 0 h 266700"/>
                <a:gd name="connsiteX1" fmla="*/ 161925 w 259079"/>
                <a:gd name="connsiteY1" fmla="*/ 266700 h 266700"/>
                <a:gd name="connsiteX2" fmla="*/ 97155 w 259079"/>
                <a:gd name="connsiteY2" fmla="*/ 266700 h 266700"/>
                <a:gd name="connsiteX3" fmla="*/ 0 w 259079"/>
                <a:gd name="connsiteY3" fmla="*/ 0 h 266700"/>
                <a:gd name="connsiteX4" fmla="*/ 68580 w 259079"/>
                <a:gd name="connsiteY4" fmla="*/ 0 h 266700"/>
                <a:gd name="connsiteX5" fmla="*/ 129540 w 259079"/>
                <a:gd name="connsiteY5" fmla="*/ 193358 h 266700"/>
                <a:gd name="connsiteX6" fmla="*/ 130492 w 259079"/>
                <a:gd name="connsiteY6" fmla="*/ 193358 h 266700"/>
                <a:gd name="connsiteX7" fmla="*/ 191452 w 259079"/>
                <a:gd name="connsiteY7" fmla="*/ 0 h 266700"/>
                <a:gd name="connsiteX8" fmla="*/ 259080 w 259079"/>
                <a:gd name="connsiteY8" fmla="*/ 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9079" h="266700">
                  <a:moveTo>
                    <a:pt x="259080" y="0"/>
                  </a:moveTo>
                  <a:lnTo>
                    <a:pt x="161925" y="266700"/>
                  </a:lnTo>
                  <a:lnTo>
                    <a:pt x="97155" y="266700"/>
                  </a:lnTo>
                  <a:lnTo>
                    <a:pt x="0" y="0"/>
                  </a:lnTo>
                  <a:lnTo>
                    <a:pt x="68580" y="0"/>
                  </a:lnTo>
                  <a:lnTo>
                    <a:pt x="129540" y="193358"/>
                  </a:lnTo>
                  <a:lnTo>
                    <a:pt x="130492" y="193358"/>
                  </a:lnTo>
                  <a:lnTo>
                    <a:pt x="191452" y="0"/>
                  </a:lnTo>
                  <a:lnTo>
                    <a:pt x="259080" y="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6" name="Freihandform: Form 163">
              <a:extLst>
                <a:ext uri="{FF2B5EF4-FFF2-40B4-BE49-F238E27FC236}">
                  <a16:creationId xmlns:a16="http://schemas.microsoft.com/office/drawing/2014/main" id="{01936875-CBF0-F349-804D-4C37C944AB17}"/>
                </a:ext>
              </a:extLst>
            </p:cNvPr>
            <p:cNvSpPr/>
            <p:nvPr/>
          </p:nvSpPr>
          <p:spPr>
            <a:xfrm>
              <a:off x="2585223" y="332795"/>
              <a:ext cx="81739" cy="93920"/>
            </a:xfrm>
            <a:custGeom>
              <a:avLst/>
              <a:gdLst>
                <a:gd name="connsiteX0" fmla="*/ 132398 w 242887"/>
                <a:gd name="connsiteY0" fmla="*/ 279083 h 279082"/>
                <a:gd name="connsiteX1" fmla="*/ 0 w 242887"/>
                <a:gd name="connsiteY1" fmla="*/ 139065 h 279082"/>
                <a:gd name="connsiteX2" fmla="*/ 124778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8 w 242887"/>
                <a:gd name="connsiteY6" fmla="*/ 225743 h 279082"/>
                <a:gd name="connsiteX7" fmla="*/ 198120 w 242887"/>
                <a:gd name="connsiteY7" fmla="*/ 194310 h 279082"/>
                <a:gd name="connsiteX8" fmla="*/ 237173 w 242887"/>
                <a:gd name="connsiteY8" fmla="*/ 235268 h 279082"/>
                <a:gd name="connsiteX9" fmla="*/ 132398 w 242887"/>
                <a:gd name="connsiteY9" fmla="*/ 279083 h 279082"/>
                <a:gd name="connsiteX10" fmla="*/ 62865 w 242887"/>
                <a:gd name="connsiteY10" fmla="*/ 115253 h 279082"/>
                <a:gd name="connsiteX11" fmla="*/ 183833 w 242887"/>
                <a:gd name="connsiteY11" fmla="*/ 115253 h 279082"/>
                <a:gd name="connsiteX12" fmla="*/ 124778 w 242887"/>
                <a:gd name="connsiteY12" fmla="*/ 50482 h 279082"/>
                <a:gd name="connsiteX13" fmla="*/ 62865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>
                  <a:moveTo>
                    <a:pt x="132398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3" y="0"/>
                    <a:pt x="124778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3" y="201930"/>
                    <a:pt x="94298" y="225743"/>
                    <a:pt x="132398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3" y="235268"/>
                  </a:lnTo>
                  <a:cubicBezTo>
                    <a:pt x="206693" y="264795"/>
                    <a:pt x="173355" y="279083"/>
                    <a:pt x="132398" y="279083"/>
                  </a:cubicBezTo>
                  <a:close/>
                  <a:moveTo>
                    <a:pt x="62865" y="115253"/>
                  </a:moveTo>
                  <a:lnTo>
                    <a:pt x="183833" y="115253"/>
                  </a:lnTo>
                  <a:cubicBezTo>
                    <a:pt x="180975" y="74295"/>
                    <a:pt x="160020" y="50482"/>
                    <a:pt x="124778" y="50482"/>
                  </a:cubicBezTo>
                  <a:cubicBezTo>
                    <a:pt x="90488" y="50482"/>
                    <a:pt x="68580" y="74295"/>
                    <a:pt x="62865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7" name="Freihandform: Form 165">
              <a:extLst>
                <a:ext uri="{FF2B5EF4-FFF2-40B4-BE49-F238E27FC236}">
                  <a16:creationId xmlns:a16="http://schemas.microsoft.com/office/drawing/2014/main" id="{92C51272-86B6-4B48-A4AE-D472CA82B923}"/>
                </a:ext>
              </a:extLst>
            </p:cNvPr>
            <p:cNvSpPr/>
            <p:nvPr/>
          </p:nvSpPr>
          <p:spPr>
            <a:xfrm>
              <a:off x="2690683" y="332713"/>
              <a:ext cx="53852" cy="91758"/>
            </a:xfrm>
            <a:custGeom>
              <a:avLst/>
              <a:gdLst>
                <a:gd name="connsiteX0" fmla="*/ 160020 w 160019"/>
                <a:gd name="connsiteY0" fmla="*/ 5005 h 272657"/>
                <a:gd name="connsiteX1" fmla="*/ 150495 w 160019"/>
                <a:gd name="connsiteY1" fmla="*/ 68823 h 272657"/>
                <a:gd name="connsiteX2" fmla="*/ 116205 w 160019"/>
                <a:gd name="connsiteY2" fmla="*/ 60250 h 272657"/>
                <a:gd name="connsiteX3" fmla="*/ 61913 w 160019"/>
                <a:gd name="connsiteY3" fmla="*/ 135498 h 272657"/>
                <a:gd name="connsiteX4" fmla="*/ 61913 w 160019"/>
                <a:gd name="connsiteY4" fmla="*/ 272658 h 272657"/>
                <a:gd name="connsiteX5" fmla="*/ 0 w 160019"/>
                <a:gd name="connsiteY5" fmla="*/ 272658 h 272657"/>
                <a:gd name="connsiteX6" fmla="*/ 0 w 160019"/>
                <a:gd name="connsiteY6" fmla="*/ 5958 h 272657"/>
                <a:gd name="connsiteX7" fmla="*/ 60960 w 160019"/>
                <a:gd name="connsiteY7" fmla="*/ 5958 h 272657"/>
                <a:gd name="connsiteX8" fmla="*/ 60960 w 160019"/>
                <a:gd name="connsiteY8" fmla="*/ 40248 h 272657"/>
                <a:gd name="connsiteX9" fmla="*/ 61913 w 160019"/>
                <a:gd name="connsiteY9" fmla="*/ 40248 h 272657"/>
                <a:gd name="connsiteX10" fmla="*/ 131445 w 160019"/>
                <a:gd name="connsiteY10" fmla="*/ 243 h 272657"/>
                <a:gd name="connsiteX11" fmla="*/ 160020 w 160019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19" h="272657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8" name="Freihandform: Form 166">
              <a:extLst>
                <a:ext uri="{FF2B5EF4-FFF2-40B4-BE49-F238E27FC236}">
                  <a16:creationId xmlns:a16="http://schemas.microsoft.com/office/drawing/2014/main" id="{2C3A0B47-9D82-FE45-9457-BF81CD2FA7A6}"/>
                </a:ext>
              </a:extLst>
            </p:cNvPr>
            <p:cNvSpPr/>
            <p:nvPr/>
          </p:nvSpPr>
          <p:spPr>
            <a:xfrm>
              <a:off x="2754472" y="332474"/>
              <a:ext cx="69238" cy="94240"/>
            </a:xfrm>
            <a:custGeom>
              <a:avLst/>
              <a:gdLst>
                <a:gd name="connsiteX0" fmla="*/ 29527 w 205739"/>
                <a:gd name="connsiteY0" fmla="*/ 198120 h 280034"/>
                <a:gd name="connsiteX1" fmla="*/ 104775 w 205739"/>
                <a:gd name="connsiteY1" fmla="*/ 227647 h 280034"/>
                <a:gd name="connsiteX2" fmla="*/ 143827 w 205739"/>
                <a:gd name="connsiteY2" fmla="*/ 200978 h 280034"/>
                <a:gd name="connsiteX3" fmla="*/ 10477 w 205739"/>
                <a:gd name="connsiteY3" fmla="*/ 82868 h 280034"/>
                <a:gd name="connsiteX4" fmla="*/ 111442 w 205739"/>
                <a:gd name="connsiteY4" fmla="*/ 0 h 280034"/>
                <a:gd name="connsiteX5" fmla="*/ 203835 w 205739"/>
                <a:gd name="connsiteY5" fmla="*/ 27622 h 280034"/>
                <a:gd name="connsiteX6" fmla="*/ 174307 w 205739"/>
                <a:gd name="connsiteY6" fmla="*/ 76200 h 280034"/>
                <a:gd name="connsiteX7" fmla="*/ 110490 w 205739"/>
                <a:gd name="connsiteY7" fmla="*/ 52387 h 280034"/>
                <a:gd name="connsiteX8" fmla="*/ 72390 w 205739"/>
                <a:gd name="connsiteY8" fmla="*/ 77153 h 280034"/>
                <a:gd name="connsiteX9" fmla="*/ 205740 w 205739"/>
                <a:gd name="connsiteY9" fmla="*/ 195262 h 280034"/>
                <a:gd name="connsiteX10" fmla="*/ 102870 w 205739"/>
                <a:gd name="connsiteY10" fmla="*/ 280035 h 280034"/>
                <a:gd name="connsiteX11" fmla="*/ 0 w 205739"/>
                <a:gd name="connsiteY11" fmla="*/ 247650 h 280034"/>
                <a:gd name="connsiteX12" fmla="*/ 29527 w 205739"/>
                <a:gd name="connsiteY12" fmla="*/ 198120 h 280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5739" h="280034">
                  <a:moveTo>
                    <a:pt x="29527" y="198120"/>
                  </a:moveTo>
                  <a:cubicBezTo>
                    <a:pt x="56197" y="218122"/>
                    <a:pt x="80963" y="227647"/>
                    <a:pt x="104775" y="227647"/>
                  </a:cubicBezTo>
                  <a:cubicBezTo>
                    <a:pt x="127635" y="227647"/>
                    <a:pt x="143827" y="217170"/>
                    <a:pt x="143827" y="200978"/>
                  </a:cubicBezTo>
                  <a:cubicBezTo>
                    <a:pt x="143827" y="155258"/>
                    <a:pt x="10477" y="171450"/>
                    <a:pt x="10477" y="82868"/>
                  </a:cubicBezTo>
                  <a:cubicBezTo>
                    <a:pt x="10477" y="33338"/>
                    <a:pt x="51435" y="0"/>
                    <a:pt x="111442" y="0"/>
                  </a:cubicBezTo>
                  <a:cubicBezTo>
                    <a:pt x="143827" y="0"/>
                    <a:pt x="175260" y="9525"/>
                    <a:pt x="203835" y="27622"/>
                  </a:cubicBezTo>
                  <a:lnTo>
                    <a:pt x="174307" y="76200"/>
                  </a:lnTo>
                  <a:cubicBezTo>
                    <a:pt x="151447" y="60960"/>
                    <a:pt x="130492" y="52387"/>
                    <a:pt x="110490" y="52387"/>
                  </a:cubicBezTo>
                  <a:cubicBezTo>
                    <a:pt x="87630" y="52387"/>
                    <a:pt x="72390" y="61912"/>
                    <a:pt x="72390" y="77153"/>
                  </a:cubicBezTo>
                  <a:cubicBezTo>
                    <a:pt x="72390" y="120968"/>
                    <a:pt x="205740" y="105728"/>
                    <a:pt x="205740" y="195262"/>
                  </a:cubicBezTo>
                  <a:cubicBezTo>
                    <a:pt x="205740" y="245745"/>
                    <a:pt x="164782" y="280035"/>
                    <a:pt x="102870" y="280035"/>
                  </a:cubicBezTo>
                  <a:cubicBezTo>
                    <a:pt x="67627" y="280035"/>
                    <a:pt x="31432" y="268605"/>
                    <a:pt x="0" y="247650"/>
                  </a:cubicBezTo>
                  <a:lnTo>
                    <a:pt x="29527" y="19812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9" name="Freihandform: Form 168">
              <a:extLst>
                <a:ext uri="{FF2B5EF4-FFF2-40B4-BE49-F238E27FC236}">
                  <a16:creationId xmlns:a16="http://schemas.microsoft.com/office/drawing/2014/main" id="{FD97DAD5-B085-5D44-BE42-8F3B9EE9F595}"/>
                </a:ext>
              </a:extLst>
            </p:cNvPr>
            <p:cNvSpPr/>
            <p:nvPr/>
          </p:nvSpPr>
          <p:spPr>
            <a:xfrm>
              <a:off x="2843264" y="294971"/>
              <a:ext cx="26605" cy="129501"/>
            </a:xfrm>
            <a:custGeom>
              <a:avLst/>
              <a:gdLst>
                <a:gd name="connsiteX0" fmla="*/ 79058 w 79057"/>
                <a:gd name="connsiteY0" fmla="*/ 38100 h 384810"/>
                <a:gd name="connsiteX1" fmla="*/ 39053 w 79057"/>
                <a:gd name="connsiteY1" fmla="*/ 76200 h 384810"/>
                <a:gd name="connsiteX2" fmla="*/ 0 w 79057"/>
                <a:gd name="connsiteY2" fmla="*/ 38100 h 384810"/>
                <a:gd name="connsiteX3" fmla="*/ 39053 w 79057"/>
                <a:gd name="connsiteY3" fmla="*/ 0 h 384810"/>
                <a:gd name="connsiteX4" fmla="*/ 79058 w 79057"/>
                <a:gd name="connsiteY4" fmla="*/ 38100 h 384810"/>
                <a:gd name="connsiteX5" fmla="*/ 70485 w 79057"/>
                <a:gd name="connsiteY5" fmla="*/ 384810 h 384810"/>
                <a:gd name="connsiteX6" fmla="*/ 8573 w 79057"/>
                <a:gd name="connsiteY6" fmla="*/ 384810 h 384810"/>
                <a:gd name="connsiteX7" fmla="*/ 8573 w 79057"/>
                <a:gd name="connsiteY7" fmla="*/ 118110 h 384810"/>
                <a:gd name="connsiteX8" fmla="*/ 70485 w 79057"/>
                <a:gd name="connsiteY8" fmla="*/ 118110 h 384810"/>
                <a:gd name="connsiteX9" fmla="*/ 70485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>
                  <a:moveTo>
                    <a:pt x="79058" y="38100"/>
                  </a:moveTo>
                  <a:cubicBezTo>
                    <a:pt x="79058" y="60007"/>
                    <a:pt x="60960" y="76200"/>
                    <a:pt x="39053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3" y="0"/>
                  </a:cubicBezTo>
                  <a:cubicBezTo>
                    <a:pt x="60960" y="0"/>
                    <a:pt x="79058" y="16193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0" name="Freihandform: Form 169">
              <a:extLst>
                <a:ext uri="{FF2B5EF4-FFF2-40B4-BE49-F238E27FC236}">
                  <a16:creationId xmlns:a16="http://schemas.microsoft.com/office/drawing/2014/main" id="{D8ECE762-73AE-2C47-9441-EA7230658360}"/>
                </a:ext>
              </a:extLst>
            </p:cNvPr>
            <p:cNvSpPr/>
            <p:nvPr/>
          </p:nvSpPr>
          <p:spPr>
            <a:xfrm>
              <a:off x="2884935" y="306189"/>
              <a:ext cx="55775" cy="120525"/>
            </a:xfrm>
            <a:custGeom>
              <a:avLst/>
              <a:gdLst>
                <a:gd name="connsiteX0" fmla="*/ 165735 w 165735"/>
                <a:gd name="connsiteY0" fmla="*/ 295275 h 358139"/>
                <a:gd name="connsiteX1" fmla="*/ 165735 w 165735"/>
                <a:gd name="connsiteY1" fmla="*/ 348615 h 358139"/>
                <a:gd name="connsiteX2" fmla="*/ 113348 w 165735"/>
                <a:gd name="connsiteY2" fmla="*/ 358140 h 358139"/>
                <a:gd name="connsiteX3" fmla="*/ 40958 w 165735"/>
                <a:gd name="connsiteY3" fmla="*/ 282892 h 358139"/>
                <a:gd name="connsiteX4" fmla="*/ 40958 w 165735"/>
                <a:gd name="connsiteY4" fmla="*/ 137160 h 358139"/>
                <a:gd name="connsiteX5" fmla="*/ 0 w 165735"/>
                <a:gd name="connsiteY5" fmla="*/ 137160 h 358139"/>
                <a:gd name="connsiteX6" fmla="*/ 0 w 165735"/>
                <a:gd name="connsiteY6" fmla="*/ 85725 h 358139"/>
                <a:gd name="connsiteX7" fmla="*/ 40005 w 165735"/>
                <a:gd name="connsiteY7" fmla="*/ 85725 h 358139"/>
                <a:gd name="connsiteX8" fmla="*/ 40005 w 165735"/>
                <a:gd name="connsiteY8" fmla="*/ 13335 h 358139"/>
                <a:gd name="connsiteX9" fmla="*/ 101918 w 165735"/>
                <a:gd name="connsiteY9" fmla="*/ 0 h 358139"/>
                <a:gd name="connsiteX10" fmla="*/ 101918 w 165735"/>
                <a:gd name="connsiteY10" fmla="*/ 86677 h 358139"/>
                <a:gd name="connsiteX11" fmla="*/ 165735 w 165735"/>
                <a:gd name="connsiteY11" fmla="*/ 86677 h 358139"/>
                <a:gd name="connsiteX12" fmla="*/ 165735 w 165735"/>
                <a:gd name="connsiteY12" fmla="*/ 138113 h 358139"/>
                <a:gd name="connsiteX13" fmla="*/ 101918 w 165735"/>
                <a:gd name="connsiteY13" fmla="*/ 138113 h 358139"/>
                <a:gd name="connsiteX14" fmla="*/ 101918 w 165735"/>
                <a:gd name="connsiteY14" fmla="*/ 269558 h 358139"/>
                <a:gd name="connsiteX15" fmla="*/ 130493 w 165735"/>
                <a:gd name="connsiteY15" fmla="*/ 304800 h 358139"/>
                <a:gd name="connsiteX16" fmla="*/ 165735 w 165735"/>
                <a:gd name="connsiteY16" fmla="*/ 295275 h 358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5" h="358139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8" y="358140"/>
                  </a:cubicBezTo>
                  <a:cubicBezTo>
                    <a:pt x="66675" y="358140"/>
                    <a:pt x="40958" y="331470"/>
                    <a:pt x="40958" y="282892"/>
                  </a:cubicBezTo>
                  <a:lnTo>
                    <a:pt x="40958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8" y="138113"/>
                  </a:lnTo>
                  <a:lnTo>
                    <a:pt x="101918" y="269558"/>
                  </a:lnTo>
                  <a:cubicBezTo>
                    <a:pt x="101918" y="294323"/>
                    <a:pt x="110490" y="304800"/>
                    <a:pt x="130493" y="304800"/>
                  </a:cubicBezTo>
                  <a:cubicBezTo>
                    <a:pt x="141923" y="303848"/>
                    <a:pt x="155258" y="300038"/>
                    <a:pt x="165735" y="29527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1" name="Freihandform: Form 170">
              <a:extLst>
                <a:ext uri="{FF2B5EF4-FFF2-40B4-BE49-F238E27FC236}">
                  <a16:creationId xmlns:a16="http://schemas.microsoft.com/office/drawing/2014/main" id="{268398A3-39FF-4648-9FD9-E1F75E54D12C}"/>
                </a:ext>
              </a:extLst>
            </p:cNvPr>
            <p:cNvSpPr/>
            <p:nvPr/>
          </p:nvSpPr>
          <p:spPr>
            <a:xfrm>
              <a:off x="2957058" y="296573"/>
              <a:ext cx="75970" cy="130142"/>
            </a:xfrm>
            <a:custGeom>
              <a:avLst/>
              <a:gdLst>
                <a:gd name="connsiteX0" fmla="*/ 114300 w 225742"/>
                <a:gd name="connsiteY0" fmla="*/ 215265 h 386714"/>
                <a:gd name="connsiteX1" fmla="*/ 164783 w 225742"/>
                <a:gd name="connsiteY1" fmla="*/ 220980 h 386714"/>
                <a:gd name="connsiteX2" fmla="*/ 164783 w 225742"/>
                <a:gd name="connsiteY2" fmla="*/ 211455 h 386714"/>
                <a:gd name="connsiteX3" fmla="*/ 105728 w 225742"/>
                <a:gd name="connsiteY3" fmla="*/ 160020 h 386714"/>
                <a:gd name="connsiteX4" fmla="*/ 38100 w 225742"/>
                <a:gd name="connsiteY4" fmla="*/ 175260 h 386714"/>
                <a:gd name="connsiteX5" fmla="*/ 24765 w 225742"/>
                <a:gd name="connsiteY5" fmla="*/ 122873 h 386714"/>
                <a:gd name="connsiteX6" fmla="*/ 112395 w 225742"/>
                <a:gd name="connsiteY6" fmla="*/ 107632 h 386714"/>
                <a:gd name="connsiteX7" fmla="*/ 225743 w 225742"/>
                <a:gd name="connsiteY7" fmla="*/ 210502 h 386714"/>
                <a:gd name="connsiteX8" fmla="*/ 225743 w 225742"/>
                <a:gd name="connsiteY8" fmla="*/ 381000 h 386714"/>
                <a:gd name="connsiteX9" fmla="*/ 166688 w 225742"/>
                <a:gd name="connsiteY9" fmla="*/ 381000 h 386714"/>
                <a:gd name="connsiteX10" fmla="*/ 166688 w 225742"/>
                <a:gd name="connsiteY10" fmla="*/ 352425 h 386714"/>
                <a:gd name="connsiteX11" fmla="*/ 165735 w 225742"/>
                <a:gd name="connsiteY11" fmla="*/ 352425 h 386714"/>
                <a:gd name="connsiteX12" fmla="*/ 87630 w 225742"/>
                <a:gd name="connsiteY12" fmla="*/ 386715 h 386714"/>
                <a:gd name="connsiteX13" fmla="*/ 0 w 225742"/>
                <a:gd name="connsiteY13" fmla="*/ 301942 h 386714"/>
                <a:gd name="connsiteX14" fmla="*/ 114300 w 225742"/>
                <a:gd name="connsiteY14" fmla="*/ 215265 h 386714"/>
                <a:gd name="connsiteX15" fmla="*/ 63818 w 225742"/>
                <a:gd name="connsiteY15" fmla="*/ 72390 h 386714"/>
                <a:gd name="connsiteX16" fmla="*/ 26670 w 225742"/>
                <a:gd name="connsiteY16" fmla="*/ 36195 h 386714"/>
                <a:gd name="connsiteX17" fmla="*/ 63818 w 225742"/>
                <a:gd name="connsiteY17" fmla="*/ 0 h 386714"/>
                <a:gd name="connsiteX18" fmla="*/ 100965 w 225742"/>
                <a:gd name="connsiteY18" fmla="*/ 36195 h 386714"/>
                <a:gd name="connsiteX19" fmla="*/ 63818 w 225742"/>
                <a:gd name="connsiteY19" fmla="*/ 72390 h 386714"/>
                <a:gd name="connsiteX20" fmla="*/ 103823 w 225742"/>
                <a:gd name="connsiteY20" fmla="*/ 340042 h 386714"/>
                <a:gd name="connsiteX21" fmla="*/ 164783 w 225742"/>
                <a:gd name="connsiteY21" fmla="*/ 307658 h 386714"/>
                <a:gd name="connsiteX22" fmla="*/ 164783 w 225742"/>
                <a:gd name="connsiteY22" fmla="*/ 261938 h 386714"/>
                <a:gd name="connsiteX23" fmla="*/ 120968 w 225742"/>
                <a:gd name="connsiteY23" fmla="*/ 257175 h 386714"/>
                <a:gd name="connsiteX24" fmla="*/ 59055 w 225742"/>
                <a:gd name="connsiteY24" fmla="*/ 300990 h 386714"/>
                <a:gd name="connsiteX25" fmla="*/ 103823 w 225742"/>
                <a:gd name="connsiteY25" fmla="*/ 340042 h 386714"/>
                <a:gd name="connsiteX26" fmla="*/ 172403 w 225742"/>
                <a:gd name="connsiteY26" fmla="*/ 72390 h 386714"/>
                <a:gd name="connsiteX27" fmla="*/ 135255 w 225742"/>
                <a:gd name="connsiteY27" fmla="*/ 36195 h 386714"/>
                <a:gd name="connsiteX28" fmla="*/ 172403 w 225742"/>
                <a:gd name="connsiteY28" fmla="*/ 0 h 386714"/>
                <a:gd name="connsiteX29" fmla="*/ 209550 w 225742"/>
                <a:gd name="connsiteY29" fmla="*/ 36195 h 386714"/>
                <a:gd name="connsiteX30" fmla="*/ 172403 w 225742"/>
                <a:gd name="connsiteY30" fmla="*/ 72390 h 386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25742" h="386714">
                  <a:moveTo>
                    <a:pt x="114300" y="215265"/>
                  </a:moveTo>
                  <a:cubicBezTo>
                    <a:pt x="131445" y="215265"/>
                    <a:pt x="147638" y="216217"/>
                    <a:pt x="164783" y="220980"/>
                  </a:cubicBezTo>
                  <a:lnTo>
                    <a:pt x="164783" y="211455"/>
                  </a:lnTo>
                  <a:cubicBezTo>
                    <a:pt x="164783" y="177165"/>
                    <a:pt x="144780" y="160020"/>
                    <a:pt x="105728" y="160020"/>
                  </a:cubicBezTo>
                  <a:cubicBezTo>
                    <a:pt x="83820" y="160020"/>
                    <a:pt x="60008" y="164783"/>
                    <a:pt x="38100" y="175260"/>
                  </a:cubicBezTo>
                  <a:lnTo>
                    <a:pt x="24765" y="122873"/>
                  </a:lnTo>
                  <a:cubicBezTo>
                    <a:pt x="49530" y="113348"/>
                    <a:pt x="81915" y="107632"/>
                    <a:pt x="112395" y="107632"/>
                  </a:cubicBezTo>
                  <a:cubicBezTo>
                    <a:pt x="187643" y="107632"/>
                    <a:pt x="225743" y="142875"/>
                    <a:pt x="225743" y="210502"/>
                  </a:cubicBezTo>
                  <a:lnTo>
                    <a:pt x="225743" y="381000"/>
                  </a:lnTo>
                  <a:lnTo>
                    <a:pt x="166688" y="381000"/>
                  </a:lnTo>
                  <a:lnTo>
                    <a:pt x="166688" y="352425"/>
                  </a:lnTo>
                  <a:lnTo>
                    <a:pt x="165735" y="352425"/>
                  </a:lnTo>
                  <a:cubicBezTo>
                    <a:pt x="142875" y="376238"/>
                    <a:pt x="119063" y="386715"/>
                    <a:pt x="87630" y="386715"/>
                  </a:cubicBezTo>
                  <a:cubicBezTo>
                    <a:pt x="34290" y="386715"/>
                    <a:pt x="0" y="353378"/>
                    <a:pt x="0" y="301942"/>
                  </a:cubicBezTo>
                  <a:cubicBezTo>
                    <a:pt x="0" y="245745"/>
                    <a:pt x="40005" y="215265"/>
                    <a:pt x="114300" y="215265"/>
                  </a:cubicBezTo>
                  <a:close/>
                  <a:moveTo>
                    <a:pt x="63818" y="72390"/>
                  </a:moveTo>
                  <a:cubicBezTo>
                    <a:pt x="43815" y="72390"/>
                    <a:pt x="26670" y="55245"/>
                    <a:pt x="26670" y="36195"/>
                  </a:cubicBezTo>
                  <a:cubicBezTo>
                    <a:pt x="26670" y="17145"/>
                    <a:pt x="43815" y="0"/>
                    <a:pt x="63818" y="0"/>
                  </a:cubicBezTo>
                  <a:cubicBezTo>
                    <a:pt x="83820" y="0"/>
                    <a:pt x="100965" y="17145"/>
                    <a:pt x="100965" y="36195"/>
                  </a:cubicBezTo>
                  <a:cubicBezTo>
                    <a:pt x="100965" y="56198"/>
                    <a:pt x="83820" y="72390"/>
                    <a:pt x="63818" y="72390"/>
                  </a:cubicBezTo>
                  <a:close/>
                  <a:moveTo>
                    <a:pt x="103823" y="340042"/>
                  </a:moveTo>
                  <a:cubicBezTo>
                    <a:pt x="126683" y="340042"/>
                    <a:pt x="147638" y="328613"/>
                    <a:pt x="164783" y="307658"/>
                  </a:cubicBezTo>
                  <a:lnTo>
                    <a:pt x="164783" y="261938"/>
                  </a:lnTo>
                  <a:cubicBezTo>
                    <a:pt x="150495" y="258127"/>
                    <a:pt x="135255" y="257175"/>
                    <a:pt x="120968" y="257175"/>
                  </a:cubicBezTo>
                  <a:cubicBezTo>
                    <a:pt x="81915" y="257175"/>
                    <a:pt x="59055" y="272415"/>
                    <a:pt x="59055" y="300990"/>
                  </a:cubicBezTo>
                  <a:cubicBezTo>
                    <a:pt x="59055" y="324803"/>
                    <a:pt x="76200" y="340042"/>
                    <a:pt x="103823" y="340042"/>
                  </a:cubicBezTo>
                  <a:close/>
                  <a:moveTo>
                    <a:pt x="172403" y="72390"/>
                  </a:moveTo>
                  <a:cubicBezTo>
                    <a:pt x="152400" y="72390"/>
                    <a:pt x="135255" y="55245"/>
                    <a:pt x="135255" y="36195"/>
                  </a:cubicBezTo>
                  <a:cubicBezTo>
                    <a:pt x="135255" y="17145"/>
                    <a:pt x="152400" y="0"/>
                    <a:pt x="172403" y="0"/>
                  </a:cubicBezTo>
                  <a:cubicBezTo>
                    <a:pt x="192405" y="0"/>
                    <a:pt x="209550" y="17145"/>
                    <a:pt x="209550" y="36195"/>
                  </a:cubicBezTo>
                  <a:cubicBezTo>
                    <a:pt x="209550" y="56198"/>
                    <a:pt x="192405" y="72390"/>
                    <a:pt x="172403" y="7239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2" name="Freihandform: Form 171">
              <a:extLst>
                <a:ext uri="{FF2B5EF4-FFF2-40B4-BE49-F238E27FC236}">
                  <a16:creationId xmlns:a16="http://schemas.microsoft.com/office/drawing/2014/main" id="{DEEB7B98-F8C7-214A-AF07-80D38697E5EF}"/>
                </a:ext>
              </a:extLst>
            </p:cNvPr>
            <p:cNvSpPr/>
            <p:nvPr/>
          </p:nvSpPr>
          <p:spPr>
            <a:xfrm>
              <a:off x="3049376" y="306189"/>
              <a:ext cx="55775" cy="120525"/>
            </a:xfrm>
            <a:custGeom>
              <a:avLst/>
              <a:gdLst>
                <a:gd name="connsiteX0" fmla="*/ 165735 w 165734"/>
                <a:gd name="connsiteY0" fmla="*/ 295275 h 358139"/>
                <a:gd name="connsiteX1" fmla="*/ 165735 w 165734"/>
                <a:gd name="connsiteY1" fmla="*/ 348615 h 358139"/>
                <a:gd name="connsiteX2" fmla="*/ 113347 w 165734"/>
                <a:gd name="connsiteY2" fmla="*/ 358140 h 358139"/>
                <a:gd name="connsiteX3" fmla="*/ 40957 w 165734"/>
                <a:gd name="connsiteY3" fmla="*/ 282892 h 358139"/>
                <a:gd name="connsiteX4" fmla="*/ 40957 w 165734"/>
                <a:gd name="connsiteY4" fmla="*/ 137160 h 358139"/>
                <a:gd name="connsiteX5" fmla="*/ 0 w 165734"/>
                <a:gd name="connsiteY5" fmla="*/ 137160 h 358139"/>
                <a:gd name="connsiteX6" fmla="*/ 0 w 165734"/>
                <a:gd name="connsiteY6" fmla="*/ 85725 h 358139"/>
                <a:gd name="connsiteX7" fmla="*/ 40005 w 165734"/>
                <a:gd name="connsiteY7" fmla="*/ 85725 h 358139"/>
                <a:gd name="connsiteX8" fmla="*/ 40005 w 165734"/>
                <a:gd name="connsiteY8" fmla="*/ 13335 h 358139"/>
                <a:gd name="connsiteX9" fmla="*/ 101917 w 165734"/>
                <a:gd name="connsiteY9" fmla="*/ 0 h 358139"/>
                <a:gd name="connsiteX10" fmla="*/ 101917 w 165734"/>
                <a:gd name="connsiteY10" fmla="*/ 86677 h 358139"/>
                <a:gd name="connsiteX11" fmla="*/ 165735 w 165734"/>
                <a:gd name="connsiteY11" fmla="*/ 86677 h 358139"/>
                <a:gd name="connsiteX12" fmla="*/ 165735 w 165734"/>
                <a:gd name="connsiteY12" fmla="*/ 138113 h 358139"/>
                <a:gd name="connsiteX13" fmla="*/ 101917 w 165734"/>
                <a:gd name="connsiteY13" fmla="*/ 138113 h 358139"/>
                <a:gd name="connsiteX14" fmla="*/ 101917 w 165734"/>
                <a:gd name="connsiteY14" fmla="*/ 269558 h 358139"/>
                <a:gd name="connsiteX15" fmla="*/ 130492 w 165734"/>
                <a:gd name="connsiteY15" fmla="*/ 304800 h 358139"/>
                <a:gd name="connsiteX16" fmla="*/ 165735 w 165734"/>
                <a:gd name="connsiteY16" fmla="*/ 295275 h 358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4" h="358139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7" y="331470"/>
                    <a:pt x="40957" y="282892"/>
                  </a:cubicBezTo>
                  <a:lnTo>
                    <a:pt x="40957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7" y="0"/>
                  </a:lnTo>
                  <a:lnTo>
                    <a:pt x="101917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7" y="138113"/>
                  </a:lnTo>
                  <a:lnTo>
                    <a:pt x="101917" y="269558"/>
                  </a:lnTo>
                  <a:cubicBezTo>
                    <a:pt x="101917" y="294323"/>
                    <a:pt x="110490" y="304800"/>
                    <a:pt x="130492" y="304800"/>
                  </a:cubicBezTo>
                  <a:cubicBezTo>
                    <a:pt x="142875" y="303848"/>
                    <a:pt x="155257" y="300038"/>
                    <a:pt x="165735" y="29527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3" name="Freihandform: Form 172">
              <a:extLst>
                <a:ext uri="{FF2B5EF4-FFF2-40B4-BE49-F238E27FC236}">
                  <a16:creationId xmlns:a16="http://schemas.microsoft.com/office/drawing/2014/main" id="{B0794D66-9071-5140-AC48-F2C47D431BC6}"/>
                </a:ext>
              </a:extLst>
            </p:cNvPr>
            <p:cNvSpPr/>
            <p:nvPr/>
          </p:nvSpPr>
          <p:spPr>
            <a:xfrm>
              <a:off x="510639" y="494671"/>
              <a:ext cx="92638" cy="124051"/>
            </a:xfrm>
            <a:custGeom>
              <a:avLst/>
              <a:gdLst>
                <a:gd name="connsiteX0" fmla="*/ 275273 w 275272"/>
                <a:gd name="connsiteY0" fmla="*/ 60960 h 368617"/>
                <a:gd name="connsiteX1" fmla="*/ 170498 w 275272"/>
                <a:gd name="connsiteY1" fmla="*/ 60960 h 368617"/>
                <a:gd name="connsiteX2" fmla="*/ 170498 w 275272"/>
                <a:gd name="connsiteY2" fmla="*/ 368617 h 368617"/>
                <a:gd name="connsiteX3" fmla="*/ 104775 w 275272"/>
                <a:gd name="connsiteY3" fmla="*/ 368617 h 368617"/>
                <a:gd name="connsiteX4" fmla="*/ 104775 w 275272"/>
                <a:gd name="connsiteY4" fmla="*/ 60960 h 368617"/>
                <a:gd name="connsiteX5" fmla="*/ 0 w 275272"/>
                <a:gd name="connsiteY5" fmla="*/ 60960 h 368617"/>
                <a:gd name="connsiteX6" fmla="*/ 0 w 275272"/>
                <a:gd name="connsiteY6" fmla="*/ 0 h 368617"/>
                <a:gd name="connsiteX7" fmla="*/ 275273 w 275272"/>
                <a:gd name="connsiteY7" fmla="*/ 0 h 368617"/>
                <a:gd name="connsiteX8" fmla="*/ 275273 w 275272"/>
                <a:gd name="connsiteY8" fmla="*/ 60960 h 36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5272" h="368617">
                  <a:moveTo>
                    <a:pt x="275273" y="60960"/>
                  </a:moveTo>
                  <a:lnTo>
                    <a:pt x="170498" y="60960"/>
                  </a:lnTo>
                  <a:lnTo>
                    <a:pt x="170498" y="368617"/>
                  </a:lnTo>
                  <a:lnTo>
                    <a:pt x="104775" y="368617"/>
                  </a:lnTo>
                  <a:lnTo>
                    <a:pt x="104775" y="60960"/>
                  </a:lnTo>
                  <a:lnTo>
                    <a:pt x="0" y="60960"/>
                  </a:lnTo>
                  <a:lnTo>
                    <a:pt x="0" y="0"/>
                  </a:lnTo>
                  <a:lnTo>
                    <a:pt x="275273" y="0"/>
                  </a:lnTo>
                  <a:lnTo>
                    <a:pt x="275273" y="6096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4" name="Freihandform: Form 173">
              <a:extLst>
                <a:ext uri="{FF2B5EF4-FFF2-40B4-BE49-F238E27FC236}">
                  <a16:creationId xmlns:a16="http://schemas.microsoft.com/office/drawing/2014/main" id="{41947595-CA8E-5241-98C0-5EFA06643BED}"/>
                </a:ext>
              </a:extLst>
            </p:cNvPr>
            <p:cNvSpPr/>
            <p:nvPr/>
          </p:nvSpPr>
          <p:spPr>
            <a:xfrm>
              <a:off x="603919" y="526726"/>
              <a:ext cx="81739" cy="93920"/>
            </a:xfrm>
            <a:custGeom>
              <a:avLst/>
              <a:gdLst>
                <a:gd name="connsiteX0" fmla="*/ 132398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3817 w 242887"/>
                <a:gd name="connsiteY5" fmla="*/ 160972 h 279082"/>
                <a:gd name="connsiteX6" fmla="*/ 133350 w 242887"/>
                <a:gd name="connsiteY6" fmla="*/ 225742 h 279082"/>
                <a:gd name="connsiteX7" fmla="*/ 199073 w 242887"/>
                <a:gd name="connsiteY7" fmla="*/ 194310 h 279082"/>
                <a:gd name="connsiteX8" fmla="*/ 238125 w 242887"/>
                <a:gd name="connsiteY8" fmla="*/ 235267 h 279082"/>
                <a:gd name="connsiteX9" fmla="*/ 132398 w 242887"/>
                <a:gd name="connsiteY9" fmla="*/ 279083 h 279082"/>
                <a:gd name="connsiteX10" fmla="*/ 62865 w 242887"/>
                <a:gd name="connsiteY10" fmla="*/ 115252 h 279082"/>
                <a:gd name="connsiteX11" fmla="*/ 183833 w 242887"/>
                <a:gd name="connsiteY11" fmla="*/ 115252 h 279082"/>
                <a:gd name="connsiteX12" fmla="*/ 124777 w 242887"/>
                <a:gd name="connsiteY12" fmla="*/ 50482 h 279082"/>
                <a:gd name="connsiteX13" fmla="*/ 62865 w 242887"/>
                <a:gd name="connsiteY13" fmla="*/ 115252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>
                  <a:moveTo>
                    <a:pt x="132398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3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7"/>
                    <a:pt x="241935" y="153352"/>
                    <a:pt x="241935" y="160972"/>
                  </a:cubicBezTo>
                  <a:lnTo>
                    <a:pt x="63817" y="160972"/>
                  </a:lnTo>
                  <a:cubicBezTo>
                    <a:pt x="70485" y="201930"/>
                    <a:pt x="95250" y="225742"/>
                    <a:pt x="133350" y="225742"/>
                  </a:cubicBezTo>
                  <a:cubicBezTo>
                    <a:pt x="158115" y="225742"/>
                    <a:pt x="178117" y="216217"/>
                    <a:pt x="199073" y="194310"/>
                  </a:cubicBezTo>
                  <a:lnTo>
                    <a:pt x="238125" y="235267"/>
                  </a:lnTo>
                  <a:cubicBezTo>
                    <a:pt x="206692" y="264795"/>
                    <a:pt x="172402" y="279083"/>
                    <a:pt x="132398" y="279083"/>
                  </a:cubicBezTo>
                  <a:close/>
                  <a:moveTo>
                    <a:pt x="62865" y="115252"/>
                  </a:moveTo>
                  <a:lnTo>
                    <a:pt x="183833" y="115252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89535" y="50482"/>
                    <a:pt x="67627" y="74295"/>
                    <a:pt x="62865" y="115252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5" name="Freihandform: Form 174">
              <a:extLst>
                <a:ext uri="{FF2B5EF4-FFF2-40B4-BE49-F238E27FC236}">
                  <a16:creationId xmlns:a16="http://schemas.microsoft.com/office/drawing/2014/main" id="{F7EB5DA7-F9C3-684D-838F-266E140A7655}"/>
                </a:ext>
              </a:extLst>
            </p:cNvPr>
            <p:cNvSpPr/>
            <p:nvPr/>
          </p:nvSpPr>
          <p:spPr>
            <a:xfrm>
              <a:off x="703929" y="526405"/>
              <a:ext cx="75649" cy="94241"/>
            </a:xfrm>
            <a:custGeom>
              <a:avLst/>
              <a:gdLst>
                <a:gd name="connsiteX0" fmla="*/ 222885 w 224790"/>
                <a:gd name="connsiteY0" fmla="*/ 237173 h 280035"/>
                <a:gd name="connsiteX1" fmla="*/ 127635 w 224790"/>
                <a:gd name="connsiteY1" fmla="*/ 280035 h 280035"/>
                <a:gd name="connsiteX2" fmla="*/ 0 w 224790"/>
                <a:gd name="connsiteY2" fmla="*/ 140970 h 280035"/>
                <a:gd name="connsiteX3" fmla="*/ 128588 w 224790"/>
                <a:gd name="connsiteY3" fmla="*/ 0 h 280035"/>
                <a:gd name="connsiteX4" fmla="*/ 224790 w 224790"/>
                <a:gd name="connsiteY4" fmla="*/ 45720 h 280035"/>
                <a:gd name="connsiteX5" fmla="*/ 181928 w 224790"/>
                <a:gd name="connsiteY5" fmla="*/ 86678 h 280035"/>
                <a:gd name="connsiteX6" fmla="*/ 128588 w 224790"/>
                <a:gd name="connsiteY6" fmla="*/ 57150 h 280035"/>
                <a:gd name="connsiteX7" fmla="*/ 62865 w 224790"/>
                <a:gd name="connsiteY7" fmla="*/ 140017 h 280035"/>
                <a:gd name="connsiteX8" fmla="*/ 128588 w 224790"/>
                <a:gd name="connsiteY8" fmla="*/ 222885 h 280035"/>
                <a:gd name="connsiteX9" fmla="*/ 183833 w 224790"/>
                <a:gd name="connsiteY9" fmla="*/ 193358 h 280035"/>
                <a:gd name="connsiteX10" fmla="*/ 222885 w 224790"/>
                <a:gd name="connsiteY10" fmla="*/ 237173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790" h="280035">
                  <a:moveTo>
                    <a:pt x="222885" y="237173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3" y="0"/>
                    <a:pt x="200978" y="15240"/>
                    <a:pt x="224790" y="45720"/>
                  </a:cubicBezTo>
                  <a:lnTo>
                    <a:pt x="181928" y="86678"/>
                  </a:lnTo>
                  <a:cubicBezTo>
                    <a:pt x="166688" y="66675"/>
                    <a:pt x="149543" y="57150"/>
                    <a:pt x="128588" y="57150"/>
                  </a:cubicBezTo>
                  <a:cubicBezTo>
                    <a:pt x="89535" y="57150"/>
                    <a:pt x="62865" y="89535"/>
                    <a:pt x="62865" y="140017"/>
                  </a:cubicBezTo>
                  <a:cubicBezTo>
                    <a:pt x="62865" y="189548"/>
                    <a:pt x="89535" y="222885"/>
                    <a:pt x="128588" y="222885"/>
                  </a:cubicBezTo>
                  <a:cubicBezTo>
                    <a:pt x="149543" y="222885"/>
                    <a:pt x="166688" y="213360"/>
                    <a:pt x="183833" y="193358"/>
                  </a:cubicBezTo>
                  <a:lnTo>
                    <a:pt x="222885" y="237173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6" name="Freihandform: Form 175">
              <a:extLst>
                <a:ext uri="{FF2B5EF4-FFF2-40B4-BE49-F238E27FC236}">
                  <a16:creationId xmlns:a16="http://schemas.microsoft.com/office/drawing/2014/main" id="{5E2D2D99-EF02-1D4D-9F6A-DEB889A0447B}"/>
                </a:ext>
              </a:extLst>
            </p:cNvPr>
            <p:cNvSpPr/>
            <p:nvPr/>
          </p:nvSpPr>
          <p:spPr>
            <a:xfrm>
              <a:off x="797850" y="487619"/>
              <a:ext cx="76931" cy="131103"/>
            </a:xfrm>
            <a:custGeom>
              <a:avLst/>
              <a:gdLst>
                <a:gd name="connsiteX0" fmla="*/ 228600 w 228600"/>
                <a:gd name="connsiteY0" fmla="*/ 388620 h 389572"/>
                <a:gd name="connsiteX1" fmla="*/ 166688 w 228600"/>
                <a:gd name="connsiteY1" fmla="*/ 388620 h 389572"/>
                <a:gd name="connsiteX2" fmla="*/ 166688 w 228600"/>
                <a:gd name="connsiteY2" fmla="*/ 236220 h 389572"/>
                <a:gd name="connsiteX3" fmla="*/ 117158 w 228600"/>
                <a:gd name="connsiteY3" fmla="*/ 171450 h 389572"/>
                <a:gd name="connsiteX4" fmla="*/ 61913 w 228600"/>
                <a:gd name="connsiteY4" fmla="*/ 236220 h 389572"/>
                <a:gd name="connsiteX5" fmla="*/ 61913 w 228600"/>
                <a:gd name="connsiteY5" fmla="*/ 389573 h 389572"/>
                <a:gd name="connsiteX6" fmla="*/ 0 w 228600"/>
                <a:gd name="connsiteY6" fmla="*/ 389573 h 389572"/>
                <a:gd name="connsiteX7" fmla="*/ 0 w 228600"/>
                <a:gd name="connsiteY7" fmla="*/ 15240 h 389572"/>
                <a:gd name="connsiteX8" fmla="*/ 61913 w 228600"/>
                <a:gd name="connsiteY8" fmla="*/ 0 h 389572"/>
                <a:gd name="connsiteX9" fmla="*/ 61913 w 228600"/>
                <a:gd name="connsiteY9" fmla="*/ 155258 h 389572"/>
                <a:gd name="connsiteX10" fmla="*/ 62865 w 228600"/>
                <a:gd name="connsiteY10" fmla="*/ 155258 h 389572"/>
                <a:gd name="connsiteX11" fmla="*/ 140970 w 228600"/>
                <a:gd name="connsiteY11" fmla="*/ 116205 h 389572"/>
                <a:gd name="connsiteX12" fmla="*/ 228600 w 228600"/>
                <a:gd name="connsiteY12" fmla="*/ 223838 h 389572"/>
                <a:gd name="connsiteX13" fmla="*/ 228600 w 228600"/>
                <a:gd name="connsiteY13" fmla="*/ 38862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389572">
                  <a:moveTo>
                    <a:pt x="228600" y="388620"/>
                  </a:moveTo>
                  <a:lnTo>
                    <a:pt x="166688" y="388620"/>
                  </a:lnTo>
                  <a:lnTo>
                    <a:pt x="166688" y="236220"/>
                  </a:lnTo>
                  <a:cubicBezTo>
                    <a:pt x="166688" y="197168"/>
                    <a:pt x="154305" y="171450"/>
                    <a:pt x="117158" y="171450"/>
                  </a:cubicBezTo>
                  <a:cubicBezTo>
                    <a:pt x="74295" y="171450"/>
                    <a:pt x="61913" y="205740"/>
                    <a:pt x="61913" y="236220"/>
                  </a:cubicBezTo>
                  <a:lnTo>
                    <a:pt x="61913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3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7" name="Freihandform: Form 176">
              <a:extLst>
                <a:ext uri="{FF2B5EF4-FFF2-40B4-BE49-F238E27FC236}">
                  <a16:creationId xmlns:a16="http://schemas.microsoft.com/office/drawing/2014/main" id="{2F91FC47-FBF2-C346-8E62-806EB9B2438F}"/>
                </a:ext>
              </a:extLst>
            </p:cNvPr>
            <p:cNvSpPr/>
            <p:nvPr/>
          </p:nvSpPr>
          <p:spPr>
            <a:xfrm>
              <a:off x="901707" y="526726"/>
              <a:ext cx="76931" cy="91997"/>
            </a:xfrm>
            <a:custGeom>
              <a:avLst/>
              <a:gdLst>
                <a:gd name="connsiteX0" fmla="*/ 228600 w 228600"/>
                <a:gd name="connsiteY0" fmla="*/ 272415 h 273367"/>
                <a:gd name="connsiteX1" fmla="*/ 166688 w 228600"/>
                <a:gd name="connsiteY1" fmla="*/ 272415 h 273367"/>
                <a:gd name="connsiteX2" fmla="*/ 166688 w 228600"/>
                <a:gd name="connsiteY2" fmla="*/ 120015 h 273367"/>
                <a:gd name="connsiteX3" fmla="*/ 117158 w 228600"/>
                <a:gd name="connsiteY3" fmla="*/ 55245 h 273367"/>
                <a:gd name="connsiteX4" fmla="*/ 61913 w 228600"/>
                <a:gd name="connsiteY4" fmla="*/ 120015 h 273367"/>
                <a:gd name="connsiteX5" fmla="*/ 61913 w 228600"/>
                <a:gd name="connsiteY5" fmla="*/ 273367 h 273367"/>
                <a:gd name="connsiteX6" fmla="*/ 0 w 228600"/>
                <a:gd name="connsiteY6" fmla="*/ 273367 h 273367"/>
                <a:gd name="connsiteX7" fmla="*/ 0 w 228600"/>
                <a:gd name="connsiteY7" fmla="*/ 6667 h 273367"/>
                <a:gd name="connsiteX8" fmla="*/ 61913 w 228600"/>
                <a:gd name="connsiteY8" fmla="*/ 6667 h 273367"/>
                <a:gd name="connsiteX9" fmla="*/ 61913 w 228600"/>
                <a:gd name="connsiteY9" fmla="*/ 39052 h 273367"/>
                <a:gd name="connsiteX10" fmla="*/ 62865 w 228600"/>
                <a:gd name="connsiteY10" fmla="*/ 39052 h 273367"/>
                <a:gd name="connsiteX11" fmla="*/ 140970 w 228600"/>
                <a:gd name="connsiteY11" fmla="*/ 0 h 273367"/>
                <a:gd name="connsiteX12" fmla="*/ 228600 w 228600"/>
                <a:gd name="connsiteY12" fmla="*/ 107633 h 273367"/>
                <a:gd name="connsiteX13" fmla="*/ 228600 w 228600"/>
                <a:gd name="connsiteY13" fmla="*/ 272415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273367">
                  <a:moveTo>
                    <a:pt x="228600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8" y="55245"/>
                    <a:pt x="117158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7"/>
                  </a:lnTo>
                  <a:lnTo>
                    <a:pt x="0" y="273367"/>
                  </a:lnTo>
                  <a:lnTo>
                    <a:pt x="0" y="6667"/>
                  </a:lnTo>
                  <a:lnTo>
                    <a:pt x="61913" y="6667"/>
                  </a:lnTo>
                  <a:lnTo>
                    <a:pt x="61913" y="39052"/>
                  </a:lnTo>
                  <a:lnTo>
                    <a:pt x="62865" y="39052"/>
                  </a:lnTo>
                  <a:cubicBezTo>
                    <a:pt x="78105" y="15240"/>
                    <a:pt x="106680" y="0"/>
                    <a:pt x="140970" y="0"/>
                  </a:cubicBezTo>
                  <a:cubicBezTo>
                    <a:pt x="201930" y="0"/>
                    <a:pt x="228600" y="44767"/>
                    <a:pt x="228600" y="107633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8" name="Freihandform: Form 177">
              <a:extLst>
                <a:ext uri="{FF2B5EF4-FFF2-40B4-BE49-F238E27FC236}">
                  <a16:creationId xmlns:a16="http://schemas.microsoft.com/office/drawing/2014/main" id="{A4630EB4-B754-944C-9CB6-CE520408D1BF}"/>
                </a:ext>
              </a:extLst>
            </p:cNvPr>
            <p:cNvSpPr/>
            <p:nvPr/>
          </p:nvSpPr>
          <p:spPr>
            <a:xfrm>
              <a:off x="1002359" y="488901"/>
              <a:ext cx="26605" cy="129501"/>
            </a:xfrm>
            <a:custGeom>
              <a:avLst/>
              <a:gdLst>
                <a:gd name="connsiteX0" fmla="*/ 79058 w 79057"/>
                <a:gd name="connsiteY0" fmla="*/ 38100 h 384809"/>
                <a:gd name="connsiteX1" fmla="*/ 39052 w 79057"/>
                <a:gd name="connsiteY1" fmla="*/ 76200 h 384809"/>
                <a:gd name="connsiteX2" fmla="*/ 0 w 79057"/>
                <a:gd name="connsiteY2" fmla="*/ 38100 h 384809"/>
                <a:gd name="connsiteX3" fmla="*/ 39052 w 79057"/>
                <a:gd name="connsiteY3" fmla="*/ 0 h 384809"/>
                <a:gd name="connsiteX4" fmla="*/ 79058 w 79057"/>
                <a:gd name="connsiteY4" fmla="*/ 38100 h 384809"/>
                <a:gd name="connsiteX5" fmla="*/ 70485 w 79057"/>
                <a:gd name="connsiteY5" fmla="*/ 384810 h 384809"/>
                <a:gd name="connsiteX6" fmla="*/ 8572 w 79057"/>
                <a:gd name="connsiteY6" fmla="*/ 384810 h 384809"/>
                <a:gd name="connsiteX7" fmla="*/ 8572 w 79057"/>
                <a:gd name="connsiteY7" fmla="*/ 118110 h 384809"/>
                <a:gd name="connsiteX8" fmla="*/ 70485 w 79057"/>
                <a:gd name="connsiteY8" fmla="*/ 118110 h 384809"/>
                <a:gd name="connsiteX9" fmla="*/ 70485 w 79057"/>
                <a:gd name="connsiteY9" fmla="*/ 384810 h 38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09">
                  <a:moveTo>
                    <a:pt x="79058" y="38100"/>
                  </a:moveTo>
                  <a:cubicBezTo>
                    <a:pt x="79058" y="60008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2"/>
                    <a:pt x="18097" y="0"/>
                    <a:pt x="39052" y="0"/>
                  </a:cubicBezTo>
                  <a:cubicBezTo>
                    <a:pt x="60960" y="0"/>
                    <a:pt x="79058" y="16192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2" y="384810"/>
                  </a:lnTo>
                  <a:lnTo>
                    <a:pt x="8572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9" name="Freihandform: Form 178">
              <a:extLst>
                <a:ext uri="{FF2B5EF4-FFF2-40B4-BE49-F238E27FC236}">
                  <a16:creationId xmlns:a16="http://schemas.microsoft.com/office/drawing/2014/main" id="{48F22E58-B093-7A4C-8FD8-28E1C21328AA}"/>
                </a:ext>
              </a:extLst>
            </p:cNvPr>
            <p:cNvSpPr/>
            <p:nvPr/>
          </p:nvSpPr>
          <p:spPr>
            <a:xfrm>
              <a:off x="1045312" y="526405"/>
              <a:ext cx="69238" cy="94241"/>
            </a:xfrm>
            <a:custGeom>
              <a:avLst/>
              <a:gdLst>
                <a:gd name="connsiteX0" fmla="*/ 29528 w 205740"/>
                <a:gd name="connsiteY0" fmla="*/ 198120 h 280035"/>
                <a:gd name="connsiteX1" fmla="*/ 104775 w 205740"/>
                <a:gd name="connsiteY1" fmla="*/ 227648 h 280035"/>
                <a:gd name="connsiteX2" fmla="*/ 143828 w 205740"/>
                <a:gd name="connsiteY2" fmla="*/ 200978 h 280035"/>
                <a:gd name="connsiteX3" fmla="*/ 10478 w 205740"/>
                <a:gd name="connsiteY3" fmla="*/ 82868 h 280035"/>
                <a:gd name="connsiteX4" fmla="*/ 111442 w 205740"/>
                <a:gd name="connsiteY4" fmla="*/ 0 h 280035"/>
                <a:gd name="connsiteX5" fmla="*/ 203835 w 205740"/>
                <a:gd name="connsiteY5" fmla="*/ 27623 h 280035"/>
                <a:gd name="connsiteX6" fmla="*/ 174308 w 205740"/>
                <a:gd name="connsiteY6" fmla="*/ 76200 h 280035"/>
                <a:gd name="connsiteX7" fmla="*/ 110490 w 205740"/>
                <a:gd name="connsiteY7" fmla="*/ 52388 h 280035"/>
                <a:gd name="connsiteX8" fmla="*/ 72390 w 205740"/>
                <a:gd name="connsiteY8" fmla="*/ 77153 h 280035"/>
                <a:gd name="connsiteX9" fmla="*/ 205740 w 205740"/>
                <a:gd name="connsiteY9" fmla="*/ 195263 h 280035"/>
                <a:gd name="connsiteX10" fmla="*/ 102870 w 205740"/>
                <a:gd name="connsiteY10" fmla="*/ 280035 h 280035"/>
                <a:gd name="connsiteX11" fmla="*/ 0 w 205740"/>
                <a:gd name="connsiteY11" fmla="*/ 247650 h 280035"/>
                <a:gd name="connsiteX12" fmla="*/ 29528 w 205740"/>
                <a:gd name="connsiteY12" fmla="*/ 198120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5740" h="280035">
                  <a:moveTo>
                    <a:pt x="29528" y="198120"/>
                  </a:moveTo>
                  <a:cubicBezTo>
                    <a:pt x="55245" y="218123"/>
                    <a:pt x="80963" y="227648"/>
                    <a:pt x="104775" y="227648"/>
                  </a:cubicBezTo>
                  <a:cubicBezTo>
                    <a:pt x="127635" y="227648"/>
                    <a:pt x="143828" y="217170"/>
                    <a:pt x="143828" y="200978"/>
                  </a:cubicBezTo>
                  <a:cubicBezTo>
                    <a:pt x="143828" y="155258"/>
                    <a:pt x="10478" y="171450"/>
                    <a:pt x="10478" y="82868"/>
                  </a:cubicBezTo>
                  <a:cubicBezTo>
                    <a:pt x="10478" y="33338"/>
                    <a:pt x="51435" y="0"/>
                    <a:pt x="111442" y="0"/>
                  </a:cubicBezTo>
                  <a:cubicBezTo>
                    <a:pt x="143828" y="0"/>
                    <a:pt x="175260" y="9525"/>
                    <a:pt x="203835" y="27623"/>
                  </a:cubicBezTo>
                  <a:lnTo>
                    <a:pt x="174308" y="76200"/>
                  </a:lnTo>
                  <a:cubicBezTo>
                    <a:pt x="151448" y="60960"/>
                    <a:pt x="130492" y="52388"/>
                    <a:pt x="110490" y="52388"/>
                  </a:cubicBezTo>
                  <a:cubicBezTo>
                    <a:pt x="87630" y="52388"/>
                    <a:pt x="72390" y="61913"/>
                    <a:pt x="72390" y="77153"/>
                  </a:cubicBezTo>
                  <a:cubicBezTo>
                    <a:pt x="72390" y="120967"/>
                    <a:pt x="205740" y="105728"/>
                    <a:pt x="205740" y="195263"/>
                  </a:cubicBezTo>
                  <a:cubicBezTo>
                    <a:pt x="205740" y="245745"/>
                    <a:pt x="164783" y="280035"/>
                    <a:pt x="102870" y="280035"/>
                  </a:cubicBezTo>
                  <a:cubicBezTo>
                    <a:pt x="67628" y="280035"/>
                    <a:pt x="31433" y="268605"/>
                    <a:pt x="0" y="247650"/>
                  </a:cubicBezTo>
                  <a:lnTo>
                    <a:pt x="29528" y="1981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0" name="Freihandform: Form 179">
              <a:extLst>
                <a:ext uri="{FF2B5EF4-FFF2-40B4-BE49-F238E27FC236}">
                  <a16:creationId xmlns:a16="http://schemas.microsoft.com/office/drawing/2014/main" id="{A6E2FCD4-9705-3940-BF2A-D1239696D458}"/>
                </a:ext>
              </a:extLst>
            </p:cNvPr>
            <p:cNvSpPr/>
            <p:nvPr/>
          </p:nvSpPr>
          <p:spPr>
            <a:xfrm>
              <a:off x="1131540" y="526405"/>
              <a:ext cx="75649" cy="94241"/>
            </a:xfrm>
            <a:custGeom>
              <a:avLst/>
              <a:gdLst>
                <a:gd name="connsiteX0" fmla="*/ 222885 w 224790"/>
                <a:gd name="connsiteY0" fmla="*/ 237173 h 280035"/>
                <a:gd name="connsiteX1" fmla="*/ 127635 w 224790"/>
                <a:gd name="connsiteY1" fmla="*/ 280035 h 280035"/>
                <a:gd name="connsiteX2" fmla="*/ 0 w 224790"/>
                <a:gd name="connsiteY2" fmla="*/ 140970 h 280035"/>
                <a:gd name="connsiteX3" fmla="*/ 128588 w 224790"/>
                <a:gd name="connsiteY3" fmla="*/ 0 h 280035"/>
                <a:gd name="connsiteX4" fmla="*/ 224790 w 224790"/>
                <a:gd name="connsiteY4" fmla="*/ 45720 h 280035"/>
                <a:gd name="connsiteX5" fmla="*/ 181928 w 224790"/>
                <a:gd name="connsiteY5" fmla="*/ 86678 h 280035"/>
                <a:gd name="connsiteX6" fmla="*/ 128588 w 224790"/>
                <a:gd name="connsiteY6" fmla="*/ 57150 h 280035"/>
                <a:gd name="connsiteX7" fmla="*/ 62865 w 224790"/>
                <a:gd name="connsiteY7" fmla="*/ 140017 h 280035"/>
                <a:gd name="connsiteX8" fmla="*/ 128588 w 224790"/>
                <a:gd name="connsiteY8" fmla="*/ 222885 h 280035"/>
                <a:gd name="connsiteX9" fmla="*/ 183832 w 224790"/>
                <a:gd name="connsiteY9" fmla="*/ 193358 h 280035"/>
                <a:gd name="connsiteX10" fmla="*/ 222885 w 224790"/>
                <a:gd name="connsiteY10" fmla="*/ 237173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790" h="280035">
                  <a:moveTo>
                    <a:pt x="222885" y="237173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2" y="0"/>
                    <a:pt x="200978" y="15240"/>
                    <a:pt x="224790" y="45720"/>
                  </a:cubicBezTo>
                  <a:lnTo>
                    <a:pt x="181928" y="86678"/>
                  </a:lnTo>
                  <a:cubicBezTo>
                    <a:pt x="165735" y="66675"/>
                    <a:pt x="149542" y="57150"/>
                    <a:pt x="128588" y="57150"/>
                  </a:cubicBezTo>
                  <a:cubicBezTo>
                    <a:pt x="89535" y="57150"/>
                    <a:pt x="62865" y="89535"/>
                    <a:pt x="62865" y="140017"/>
                  </a:cubicBezTo>
                  <a:cubicBezTo>
                    <a:pt x="62865" y="189548"/>
                    <a:pt x="89535" y="222885"/>
                    <a:pt x="128588" y="222885"/>
                  </a:cubicBezTo>
                  <a:cubicBezTo>
                    <a:pt x="149542" y="222885"/>
                    <a:pt x="166688" y="213360"/>
                    <a:pt x="183832" y="193358"/>
                  </a:cubicBezTo>
                  <a:lnTo>
                    <a:pt x="222885" y="237173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1" name="Freihandform: Form 180">
              <a:extLst>
                <a:ext uri="{FF2B5EF4-FFF2-40B4-BE49-F238E27FC236}">
                  <a16:creationId xmlns:a16="http://schemas.microsoft.com/office/drawing/2014/main" id="{D6DD86DF-00FF-D74B-981F-9FD8B5BF1914}"/>
                </a:ext>
              </a:extLst>
            </p:cNvPr>
            <p:cNvSpPr/>
            <p:nvPr/>
          </p:nvSpPr>
          <p:spPr>
            <a:xfrm>
              <a:off x="1225460" y="487619"/>
              <a:ext cx="76931" cy="131103"/>
            </a:xfrm>
            <a:custGeom>
              <a:avLst/>
              <a:gdLst>
                <a:gd name="connsiteX0" fmla="*/ 228600 w 228600"/>
                <a:gd name="connsiteY0" fmla="*/ 388620 h 389572"/>
                <a:gd name="connsiteX1" fmla="*/ 166688 w 228600"/>
                <a:gd name="connsiteY1" fmla="*/ 388620 h 389572"/>
                <a:gd name="connsiteX2" fmla="*/ 166688 w 228600"/>
                <a:gd name="connsiteY2" fmla="*/ 236220 h 389572"/>
                <a:gd name="connsiteX3" fmla="*/ 117158 w 228600"/>
                <a:gd name="connsiteY3" fmla="*/ 171450 h 389572"/>
                <a:gd name="connsiteX4" fmla="*/ 61913 w 228600"/>
                <a:gd name="connsiteY4" fmla="*/ 236220 h 389572"/>
                <a:gd name="connsiteX5" fmla="*/ 61913 w 228600"/>
                <a:gd name="connsiteY5" fmla="*/ 389573 h 389572"/>
                <a:gd name="connsiteX6" fmla="*/ 0 w 228600"/>
                <a:gd name="connsiteY6" fmla="*/ 389573 h 389572"/>
                <a:gd name="connsiteX7" fmla="*/ 0 w 228600"/>
                <a:gd name="connsiteY7" fmla="*/ 15240 h 389572"/>
                <a:gd name="connsiteX8" fmla="*/ 61913 w 228600"/>
                <a:gd name="connsiteY8" fmla="*/ 0 h 389572"/>
                <a:gd name="connsiteX9" fmla="*/ 61913 w 228600"/>
                <a:gd name="connsiteY9" fmla="*/ 155258 h 389572"/>
                <a:gd name="connsiteX10" fmla="*/ 62865 w 228600"/>
                <a:gd name="connsiteY10" fmla="*/ 155258 h 389572"/>
                <a:gd name="connsiteX11" fmla="*/ 140970 w 228600"/>
                <a:gd name="connsiteY11" fmla="*/ 116205 h 389572"/>
                <a:gd name="connsiteX12" fmla="*/ 228600 w 228600"/>
                <a:gd name="connsiteY12" fmla="*/ 223838 h 389572"/>
                <a:gd name="connsiteX13" fmla="*/ 228600 w 228600"/>
                <a:gd name="connsiteY13" fmla="*/ 38862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389572">
                  <a:moveTo>
                    <a:pt x="228600" y="388620"/>
                  </a:moveTo>
                  <a:lnTo>
                    <a:pt x="166688" y="388620"/>
                  </a:lnTo>
                  <a:lnTo>
                    <a:pt x="166688" y="236220"/>
                  </a:lnTo>
                  <a:cubicBezTo>
                    <a:pt x="166688" y="197168"/>
                    <a:pt x="154305" y="171450"/>
                    <a:pt x="117158" y="171450"/>
                  </a:cubicBezTo>
                  <a:cubicBezTo>
                    <a:pt x="74295" y="171450"/>
                    <a:pt x="61913" y="205740"/>
                    <a:pt x="61913" y="236220"/>
                  </a:cubicBezTo>
                  <a:lnTo>
                    <a:pt x="61913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3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2" name="Freihandform: Form 181">
              <a:extLst>
                <a:ext uri="{FF2B5EF4-FFF2-40B4-BE49-F238E27FC236}">
                  <a16:creationId xmlns:a16="http://schemas.microsoft.com/office/drawing/2014/main" id="{91A50E87-376B-6D43-978E-5C6F4575592A}"/>
                </a:ext>
              </a:extLst>
            </p:cNvPr>
            <p:cNvSpPr/>
            <p:nvPr/>
          </p:nvSpPr>
          <p:spPr>
            <a:xfrm>
              <a:off x="1324189" y="526726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2 h 279082"/>
                <a:gd name="connsiteX7" fmla="*/ 198120 w 242887"/>
                <a:gd name="connsiteY7" fmla="*/ 194310 h 279082"/>
                <a:gd name="connsiteX8" fmla="*/ 237172 w 242887"/>
                <a:gd name="connsiteY8" fmla="*/ 235267 h 279082"/>
                <a:gd name="connsiteX9" fmla="*/ 132397 w 242887"/>
                <a:gd name="connsiteY9" fmla="*/ 279083 h 279082"/>
                <a:gd name="connsiteX10" fmla="*/ 62865 w 242887"/>
                <a:gd name="connsiteY10" fmla="*/ 115252 h 279082"/>
                <a:gd name="connsiteX11" fmla="*/ 183832 w 242887"/>
                <a:gd name="connsiteY11" fmla="*/ 115252 h 279082"/>
                <a:gd name="connsiteX12" fmla="*/ 124777 w 242887"/>
                <a:gd name="connsiteY12" fmla="*/ 50482 h 279082"/>
                <a:gd name="connsiteX13" fmla="*/ 62865 w 242887"/>
                <a:gd name="connsiteY13" fmla="*/ 115252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7"/>
                    <a:pt x="241935" y="153352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2"/>
                    <a:pt x="132397" y="225742"/>
                  </a:cubicBezTo>
                  <a:cubicBezTo>
                    <a:pt x="157163" y="225742"/>
                    <a:pt x="177165" y="216217"/>
                    <a:pt x="198120" y="194310"/>
                  </a:cubicBezTo>
                  <a:lnTo>
                    <a:pt x="237172" y="235267"/>
                  </a:lnTo>
                  <a:cubicBezTo>
                    <a:pt x="206692" y="264795"/>
                    <a:pt x="172402" y="279083"/>
                    <a:pt x="132397" y="279083"/>
                  </a:cubicBezTo>
                  <a:close/>
                  <a:moveTo>
                    <a:pt x="62865" y="115252"/>
                  </a:moveTo>
                  <a:lnTo>
                    <a:pt x="183832" y="115252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89535" y="50482"/>
                    <a:pt x="67627" y="74295"/>
                    <a:pt x="62865" y="115252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3" name="Freihandform: Form 182">
              <a:extLst>
                <a:ext uri="{FF2B5EF4-FFF2-40B4-BE49-F238E27FC236}">
                  <a16:creationId xmlns:a16="http://schemas.microsoft.com/office/drawing/2014/main" id="{A011A632-65C3-334B-891C-670B5B727835}"/>
                </a:ext>
              </a:extLst>
            </p:cNvPr>
            <p:cNvSpPr/>
            <p:nvPr/>
          </p:nvSpPr>
          <p:spPr>
            <a:xfrm>
              <a:off x="1482539" y="494671"/>
              <a:ext cx="77893" cy="124051"/>
            </a:xfrm>
            <a:custGeom>
              <a:avLst/>
              <a:gdLst>
                <a:gd name="connsiteX0" fmla="*/ 231457 w 231457"/>
                <a:gd name="connsiteY0" fmla="*/ 60007 h 368617"/>
                <a:gd name="connsiteX1" fmla="*/ 65722 w 231457"/>
                <a:gd name="connsiteY1" fmla="*/ 60007 h 368617"/>
                <a:gd name="connsiteX2" fmla="*/ 65722 w 231457"/>
                <a:gd name="connsiteY2" fmla="*/ 151447 h 368617"/>
                <a:gd name="connsiteX3" fmla="*/ 189547 w 231457"/>
                <a:gd name="connsiteY3" fmla="*/ 151447 h 368617"/>
                <a:gd name="connsiteX4" fmla="*/ 189547 w 231457"/>
                <a:gd name="connsiteY4" fmla="*/ 211455 h 368617"/>
                <a:gd name="connsiteX5" fmla="*/ 65722 w 231457"/>
                <a:gd name="connsiteY5" fmla="*/ 211455 h 368617"/>
                <a:gd name="connsiteX6" fmla="*/ 65722 w 231457"/>
                <a:gd name="connsiteY6" fmla="*/ 368617 h 368617"/>
                <a:gd name="connsiteX7" fmla="*/ 0 w 231457"/>
                <a:gd name="connsiteY7" fmla="*/ 368617 h 368617"/>
                <a:gd name="connsiteX8" fmla="*/ 0 w 231457"/>
                <a:gd name="connsiteY8" fmla="*/ 0 h 368617"/>
                <a:gd name="connsiteX9" fmla="*/ 231457 w 231457"/>
                <a:gd name="connsiteY9" fmla="*/ 0 h 368617"/>
                <a:gd name="connsiteX10" fmla="*/ 231457 w 231457"/>
                <a:gd name="connsiteY10" fmla="*/ 60007 h 36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1457" h="368617">
                  <a:moveTo>
                    <a:pt x="231457" y="60007"/>
                  </a:moveTo>
                  <a:lnTo>
                    <a:pt x="65722" y="60007"/>
                  </a:lnTo>
                  <a:lnTo>
                    <a:pt x="65722" y="151447"/>
                  </a:lnTo>
                  <a:lnTo>
                    <a:pt x="189547" y="151447"/>
                  </a:lnTo>
                  <a:lnTo>
                    <a:pt x="189547" y="211455"/>
                  </a:lnTo>
                  <a:lnTo>
                    <a:pt x="65722" y="211455"/>
                  </a:lnTo>
                  <a:lnTo>
                    <a:pt x="65722" y="368617"/>
                  </a:lnTo>
                  <a:lnTo>
                    <a:pt x="0" y="368617"/>
                  </a:lnTo>
                  <a:lnTo>
                    <a:pt x="0" y="0"/>
                  </a:lnTo>
                  <a:lnTo>
                    <a:pt x="231457" y="0"/>
                  </a:lnTo>
                  <a:lnTo>
                    <a:pt x="231457" y="60007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4" name="Freihandform: Form 183">
              <a:extLst>
                <a:ext uri="{FF2B5EF4-FFF2-40B4-BE49-F238E27FC236}">
                  <a16:creationId xmlns:a16="http://schemas.microsoft.com/office/drawing/2014/main" id="{6359897B-BEE2-184D-9C5D-0F9713382934}"/>
                </a:ext>
              </a:extLst>
            </p:cNvPr>
            <p:cNvSpPr/>
            <p:nvPr/>
          </p:nvSpPr>
          <p:spPr>
            <a:xfrm>
              <a:off x="1564279" y="526726"/>
              <a:ext cx="76290" cy="93920"/>
            </a:xfrm>
            <a:custGeom>
              <a:avLst/>
              <a:gdLst>
                <a:gd name="connsiteX0" fmla="*/ 115253 w 226694"/>
                <a:gd name="connsiteY0" fmla="*/ 107633 h 279082"/>
                <a:gd name="connsiteX1" fmla="*/ 165735 w 226694"/>
                <a:gd name="connsiteY1" fmla="*/ 113347 h 279082"/>
                <a:gd name="connsiteX2" fmla="*/ 165735 w 226694"/>
                <a:gd name="connsiteY2" fmla="*/ 103822 h 279082"/>
                <a:gd name="connsiteX3" fmla="*/ 106680 w 226694"/>
                <a:gd name="connsiteY3" fmla="*/ 52388 h 279082"/>
                <a:gd name="connsiteX4" fmla="*/ 39053 w 226694"/>
                <a:gd name="connsiteY4" fmla="*/ 67627 h 279082"/>
                <a:gd name="connsiteX5" fmla="*/ 25717 w 226694"/>
                <a:gd name="connsiteY5" fmla="*/ 15240 h 279082"/>
                <a:gd name="connsiteX6" fmla="*/ 113347 w 226694"/>
                <a:gd name="connsiteY6" fmla="*/ 0 h 279082"/>
                <a:gd name="connsiteX7" fmla="*/ 226695 w 226694"/>
                <a:gd name="connsiteY7" fmla="*/ 102870 h 279082"/>
                <a:gd name="connsiteX8" fmla="*/ 226695 w 226694"/>
                <a:gd name="connsiteY8" fmla="*/ 273367 h 279082"/>
                <a:gd name="connsiteX9" fmla="*/ 167640 w 226694"/>
                <a:gd name="connsiteY9" fmla="*/ 273367 h 279082"/>
                <a:gd name="connsiteX10" fmla="*/ 167640 w 226694"/>
                <a:gd name="connsiteY10" fmla="*/ 244792 h 279082"/>
                <a:gd name="connsiteX11" fmla="*/ 165735 w 226694"/>
                <a:gd name="connsiteY11" fmla="*/ 244792 h 279082"/>
                <a:gd name="connsiteX12" fmla="*/ 87630 w 226694"/>
                <a:gd name="connsiteY12" fmla="*/ 279083 h 279082"/>
                <a:gd name="connsiteX13" fmla="*/ 0 w 226694"/>
                <a:gd name="connsiteY13" fmla="*/ 194310 h 279082"/>
                <a:gd name="connsiteX14" fmla="*/ 115253 w 226694"/>
                <a:gd name="connsiteY14" fmla="*/ 107633 h 279082"/>
                <a:gd name="connsiteX15" fmla="*/ 104775 w 226694"/>
                <a:gd name="connsiteY15" fmla="*/ 232410 h 279082"/>
                <a:gd name="connsiteX16" fmla="*/ 165735 w 226694"/>
                <a:gd name="connsiteY16" fmla="*/ 200025 h 279082"/>
                <a:gd name="connsiteX17" fmla="*/ 165735 w 226694"/>
                <a:gd name="connsiteY17" fmla="*/ 153352 h 279082"/>
                <a:gd name="connsiteX18" fmla="*/ 121920 w 226694"/>
                <a:gd name="connsiteY18" fmla="*/ 148590 h 279082"/>
                <a:gd name="connsiteX19" fmla="*/ 60007 w 226694"/>
                <a:gd name="connsiteY19" fmla="*/ 192405 h 279082"/>
                <a:gd name="connsiteX20" fmla="*/ 104775 w 226694"/>
                <a:gd name="connsiteY20" fmla="*/ 232410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6694" h="279082">
                  <a:moveTo>
                    <a:pt x="115253" y="107633"/>
                  </a:moveTo>
                  <a:cubicBezTo>
                    <a:pt x="132397" y="107633"/>
                    <a:pt x="148590" y="108585"/>
                    <a:pt x="165735" y="113347"/>
                  </a:cubicBezTo>
                  <a:lnTo>
                    <a:pt x="165735" y="103822"/>
                  </a:lnTo>
                  <a:cubicBezTo>
                    <a:pt x="165735" y="69532"/>
                    <a:pt x="145732" y="52388"/>
                    <a:pt x="106680" y="52388"/>
                  </a:cubicBezTo>
                  <a:cubicBezTo>
                    <a:pt x="84772" y="52388"/>
                    <a:pt x="60960" y="57150"/>
                    <a:pt x="39053" y="67627"/>
                  </a:cubicBezTo>
                  <a:lnTo>
                    <a:pt x="25717" y="15240"/>
                  </a:lnTo>
                  <a:cubicBezTo>
                    <a:pt x="50482" y="5715"/>
                    <a:pt x="82867" y="0"/>
                    <a:pt x="113347" y="0"/>
                  </a:cubicBezTo>
                  <a:cubicBezTo>
                    <a:pt x="188595" y="0"/>
                    <a:pt x="226695" y="35242"/>
                    <a:pt x="226695" y="102870"/>
                  </a:cubicBezTo>
                  <a:lnTo>
                    <a:pt x="226695" y="273367"/>
                  </a:lnTo>
                  <a:lnTo>
                    <a:pt x="167640" y="273367"/>
                  </a:lnTo>
                  <a:lnTo>
                    <a:pt x="167640" y="244792"/>
                  </a:lnTo>
                  <a:lnTo>
                    <a:pt x="165735" y="244792"/>
                  </a:lnTo>
                  <a:cubicBezTo>
                    <a:pt x="142875" y="268605"/>
                    <a:pt x="119063" y="279083"/>
                    <a:pt x="87630" y="279083"/>
                  </a:cubicBezTo>
                  <a:cubicBezTo>
                    <a:pt x="34290" y="279083"/>
                    <a:pt x="0" y="245745"/>
                    <a:pt x="0" y="194310"/>
                  </a:cubicBezTo>
                  <a:cubicBezTo>
                    <a:pt x="0" y="138113"/>
                    <a:pt x="40005" y="107633"/>
                    <a:pt x="115253" y="107633"/>
                  </a:cubicBezTo>
                  <a:close/>
                  <a:moveTo>
                    <a:pt x="104775" y="232410"/>
                  </a:moveTo>
                  <a:cubicBezTo>
                    <a:pt x="127635" y="232410"/>
                    <a:pt x="148590" y="220980"/>
                    <a:pt x="165735" y="200025"/>
                  </a:cubicBezTo>
                  <a:lnTo>
                    <a:pt x="165735" y="153352"/>
                  </a:lnTo>
                  <a:cubicBezTo>
                    <a:pt x="151447" y="149542"/>
                    <a:pt x="136207" y="148590"/>
                    <a:pt x="121920" y="148590"/>
                  </a:cubicBezTo>
                  <a:cubicBezTo>
                    <a:pt x="82867" y="148590"/>
                    <a:pt x="60007" y="163830"/>
                    <a:pt x="60007" y="192405"/>
                  </a:cubicBezTo>
                  <a:cubicBezTo>
                    <a:pt x="60007" y="217170"/>
                    <a:pt x="77153" y="232410"/>
                    <a:pt x="104775" y="232410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5" name="Freihandform: Form 184">
              <a:extLst>
                <a:ext uri="{FF2B5EF4-FFF2-40B4-BE49-F238E27FC236}">
                  <a16:creationId xmlns:a16="http://schemas.microsoft.com/office/drawing/2014/main" id="{E4B815F2-CB49-0640-ABE6-3672063D4CAB}"/>
                </a:ext>
              </a:extLst>
            </p:cNvPr>
            <p:cNvSpPr/>
            <p:nvPr/>
          </p:nvSpPr>
          <p:spPr>
            <a:xfrm>
              <a:off x="1667175" y="487619"/>
              <a:ext cx="78854" cy="131103"/>
            </a:xfrm>
            <a:custGeom>
              <a:avLst/>
              <a:gdLst>
                <a:gd name="connsiteX0" fmla="*/ 0 w 234314"/>
                <a:gd name="connsiteY0" fmla="*/ 15240 h 389572"/>
                <a:gd name="connsiteX1" fmla="*/ 61913 w 234314"/>
                <a:gd name="connsiteY1" fmla="*/ 0 h 389572"/>
                <a:gd name="connsiteX2" fmla="*/ 61913 w 234314"/>
                <a:gd name="connsiteY2" fmla="*/ 234315 h 389572"/>
                <a:gd name="connsiteX3" fmla="*/ 62865 w 234314"/>
                <a:gd name="connsiteY3" fmla="*/ 234315 h 389572"/>
                <a:gd name="connsiteX4" fmla="*/ 150495 w 234314"/>
                <a:gd name="connsiteY4" fmla="*/ 122873 h 389572"/>
                <a:gd name="connsiteX5" fmla="*/ 224790 w 234314"/>
                <a:gd name="connsiteY5" fmla="*/ 122873 h 389572"/>
                <a:gd name="connsiteX6" fmla="*/ 137160 w 234314"/>
                <a:gd name="connsiteY6" fmla="*/ 227648 h 389572"/>
                <a:gd name="connsiteX7" fmla="*/ 234315 w 234314"/>
                <a:gd name="connsiteY7" fmla="*/ 389573 h 389572"/>
                <a:gd name="connsiteX8" fmla="*/ 160020 w 234314"/>
                <a:gd name="connsiteY8" fmla="*/ 389573 h 389572"/>
                <a:gd name="connsiteX9" fmla="*/ 93345 w 234314"/>
                <a:gd name="connsiteY9" fmla="*/ 274320 h 389572"/>
                <a:gd name="connsiteX10" fmla="*/ 62865 w 234314"/>
                <a:gd name="connsiteY10" fmla="*/ 308610 h 389572"/>
                <a:gd name="connsiteX11" fmla="*/ 62865 w 234314"/>
                <a:gd name="connsiteY11" fmla="*/ 389573 h 389572"/>
                <a:gd name="connsiteX12" fmla="*/ 952 w 234314"/>
                <a:gd name="connsiteY12" fmla="*/ 389573 h 389572"/>
                <a:gd name="connsiteX13" fmla="*/ 952 w 234314"/>
                <a:gd name="connsiteY13" fmla="*/ 1524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34314" h="389572">
                  <a:moveTo>
                    <a:pt x="0" y="15240"/>
                  </a:moveTo>
                  <a:lnTo>
                    <a:pt x="61913" y="0"/>
                  </a:lnTo>
                  <a:lnTo>
                    <a:pt x="61913" y="234315"/>
                  </a:lnTo>
                  <a:lnTo>
                    <a:pt x="62865" y="234315"/>
                  </a:lnTo>
                  <a:lnTo>
                    <a:pt x="150495" y="122873"/>
                  </a:lnTo>
                  <a:lnTo>
                    <a:pt x="224790" y="122873"/>
                  </a:lnTo>
                  <a:lnTo>
                    <a:pt x="137160" y="227648"/>
                  </a:lnTo>
                  <a:lnTo>
                    <a:pt x="234315" y="389573"/>
                  </a:lnTo>
                  <a:lnTo>
                    <a:pt x="160020" y="389573"/>
                  </a:lnTo>
                  <a:lnTo>
                    <a:pt x="93345" y="274320"/>
                  </a:lnTo>
                  <a:lnTo>
                    <a:pt x="62865" y="308610"/>
                  </a:lnTo>
                  <a:lnTo>
                    <a:pt x="62865" y="389573"/>
                  </a:lnTo>
                  <a:lnTo>
                    <a:pt x="952" y="389573"/>
                  </a:lnTo>
                  <a:lnTo>
                    <a:pt x="952" y="1524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6" name="Freihandform: Form 185">
              <a:extLst>
                <a:ext uri="{FF2B5EF4-FFF2-40B4-BE49-F238E27FC236}">
                  <a16:creationId xmlns:a16="http://schemas.microsoft.com/office/drawing/2014/main" id="{8181309B-0D7E-C447-A3C3-424CD8B2E92D}"/>
                </a:ext>
              </a:extLst>
            </p:cNvPr>
            <p:cNvSpPr/>
            <p:nvPr/>
          </p:nvSpPr>
          <p:spPr>
            <a:xfrm>
              <a:off x="1761416" y="528970"/>
              <a:ext cx="77252" cy="91997"/>
            </a:xfrm>
            <a:custGeom>
              <a:avLst/>
              <a:gdLst>
                <a:gd name="connsiteX0" fmla="*/ 62865 w 229552"/>
                <a:gd name="connsiteY0" fmla="*/ 160020 h 273367"/>
                <a:gd name="connsiteX1" fmla="*/ 116205 w 229552"/>
                <a:gd name="connsiteY1" fmla="*/ 216217 h 273367"/>
                <a:gd name="connsiteX2" fmla="*/ 167640 w 229552"/>
                <a:gd name="connsiteY2" fmla="*/ 160020 h 273367"/>
                <a:gd name="connsiteX3" fmla="*/ 167640 w 229552"/>
                <a:gd name="connsiteY3" fmla="*/ 0 h 273367"/>
                <a:gd name="connsiteX4" fmla="*/ 229553 w 229552"/>
                <a:gd name="connsiteY4" fmla="*/ 0 h 273367"/>
                <a:gd name="connsiteX5" fmla="*/ 229553 w 229552"/>
                <a:gd name="connsiteY5" fmla="*/ 161925 h 273367"/>
                <a:gd name="connsiteX6" fmla="*/ 117157 w 229552"/>
                <a:gd name="connsiteY6" fmla="*/ 273367 h 273367"/>
                <a:gd name="connsiteX7" fmla="*/ 0 w 229552"/>
                <a:gd name="connsiteY7" fmla="*/ 162878 h 273367"/>
                <a:gd name="connsiteX8" fmla="*/ 0 w 229552"/>
                <a:gd name="connsiteY8" fmla="*/ 952 h 273367"/>
                <a:gd name="connsiteX9" fmla="*/ 61913 w 229552"/>
                <a:gd name="connsiteY9" fmla="*/ 952 h 273367"/>
                <a:gd name="connsiteX10" fmla="*/ 61913 w 229552"/>
                <a:gd name="connsiteY10" fmla="*/ 160020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9552" h="273367">
                  <a:moveTo>
                    <a:pt x="62865" y="160020"/>
                  </a:moveTo>
                  <a:cubicBezTo>
                    <a:pt x="62865" y="196215"/>
                    <a:pt x="80963" y="216217"/>
                    <a:pt x="116205" y="216217"/>
                  </a:cubicBezTo>
                  <a:cubicBezTo>
                    <a:pt x="150495" y="216217"/>
                    <a:pt x="167640" y="197167"/>
                    <a:pt x="167640" y="160020"/>
                  </a:cubicBezTo>
                  <a:lnTo>
                    <a:pt x="167640" y="0"/>
                  </a:lnTo>
                  <a:lnTo>
                    <a:pt x="229553" y="0"/>
                  </a:lnTo>
                  <a:lnTo>
                    <a:pt x="229553" y="161925"/>
                  </a:lnTo>
                  <a:cubicBezTo>
                    <a:pt x="229553" y="232410"/>
                    <a:pt x="190500" y="273367"/>
                    <a:pt x="117157" y="273367"/>
                  </a:cubicBezTo>
                  <a:cubicBezTo>
                    <a:pt x="44767" y="273367"/>
                    <a:pt x="0" y="232410"/>
                    <a:pt x="0" y="162878"/>
                  </a:cubicBezTo>
                  <a:lnTo>
                    <a:pt x="0" y="952"/>
                  </a:lnTo>
                  <a:lnTo>
                    <a:pt x="61913" y="952"/>
                  </a:lnTo>
                  <a:lnTo>
                    <a:pt x="61913" y="1600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7" name="Freihandform: Form 186">
              <a:extLst>
                <a:ext uri="{FF2B5EF4-FFF2-40B4-BE49-F238E27FC236}">
                  <a16:creationId xmlns:a16="http://schemas.microsoft.com/office/drawing/2014/main" id="{A1C774AA-192A-1540-A66B-EEAAA42C920D}"/>
                </a:ext>
              </a:extLst>
            </p:cNvPr>
            <p:cNvSpPr/>
            <p:nvPr/>
          </p:nvSpPr>
          <p:spPr>
            <a:xfrm>
              <a:off x="1865594" y="487299"/>
              <a:ext cx="20835" cy="131103"/>
            </a:xfrm>
            <a:custGeom>
              <a:avLst/>
              <a:gdLst>
                <a:gd name="connsiteX0" fmla="*/ 61913 w 61912"/>
                <a:gd name="connsiteY0" fmla="*/ 389572 h 389572"/>
                <a:gd name="connsiteX1" fmla="*/ 0 w 61912"/>
                <a:gd name="connsiteY1" fmla="*/ 389572 h 389572"/>
                <a:gd name="connsiteX2" fmla="*/ 0 w 61912"/>
                <a:gd name="connsiteY2" fmla="*/ 14288 h 389572"/>
                <a:gd name="connsiteX3" fmla="*/ 61913 w 61912"/>
                <a:gd name="connsiteY3" fmla="*/ 0 h 389572"/>
                <a:gd name="connsiteX4" fmla="*/ 61913 w 61912"/>
                <a:gd name="connsiteY4" fmla="*/ 389572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912" h="389572">
                  <a:moveTo>
                    <a:pt x="61913" y="389572"/>
                  </a:moveTo>
                  <a:lnTo>
                    <a:pt x="0" y="389572"/>
                  </a:lnTo>
                  <a:lnTo>
                    <a:pt x="0" y="14288"/>
                  </a:lnTo>
                  <a:lnTo>
                    <a:pt x="61913" y="0"/>
                  </a:lnTo>
                  <a:lnTo>
                    <a:pt x="61913" y="389572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8" name="Freihandform: Form 187">
              <a:extLst>
                <a:ext uri="{FF2B5EF4-FFF2-40B4-BE49-F238E27FC236}">
                  <a16:creationId xmlns:a16="http://schemas.microsoft.com/office/drawing/2014/main" id="{697E23D0-D2AD-3142-8A3E-37ABC6B906BF}"/>
                </a:ext>
              </a:extLst>
            </p:cNvPr>
            <p:cNvSpPr/>
            <p:nvPr/>
          </p:nvSpPr>
          <p:spPr>
            <a:xfrm>
              <a:off x="1905021" y="500120"/>
              <a:ext cx="55775" cy="120526"/>
            </a:xfrm>
            <a:custGeom>
              <a:avLst/>
              <a:gdLst>
                <a:gd name="connsiteX0" fmla="*/ 165735 w 165734"/>
                <a:gd name="connsiteY0" fmla="*/ 295275 h 358140"/>
                <a:gd name="connsiteX1" fmla="*/ 165735 w 165734"/>
                <a:gd name="connsiteY1" fmla="*/ 348615 h 358140"/>
                <a:gd name="connsiteX2" fmla="*/ 113347 w 165734"/>
                <a:gd name="connsiteY2" fmla="*/ 358140 h 358140"/>
                <a:gd name="connsiteX3" fmla="*/ 40958 w 165734"/>
                <a:gd name="connsiteY3" fmla="*/ 282892 h 358140"/>
                <a:gd name="connsiteX4" fmla="*/ 40958 w 165734"/>
                <a:gd name="connsiteY4" fmla="*/ 137160 h 358140"/>
                <a:gd name="connsiteX5" fmla="*/ 0 w 165734"/>
                <a:gd name="connsiteY5" fmla="*/ 137160 h 358140"/>
                <a:gd name="connsiteX6" fmla="*/ 0 w 165734"/>
                <a:gd name="connsiteY6" fmla="*/ 85725 h 358140"/>
                <a:gd name="connsiteX7" fmla="*/ 40005 w 165734"/>
                <a:gd name="connsiteY7" fmla="*/ 85725 h 358140"/>
                <a:gd name="connsiteX8" fmla="*/ 40005 w 165734"/>
                <a:gd name="connsiteY8" fmla="*/ 13335 h 358140"/>
                <a:gd name="connsiteX9" fmla="*/ 101918 w 165734"/>
                <a:gd name="connsiteY9" fmla="*/ 0 h 358140"/>
                <a:gd name="connsiteX10" fmla="*/ 101918 w 165734"/>
                <a:gd name="connsiteY10" fmla="*/ 86677 h 358140"/>
                <a:gd name="connsiteX11" fmla="*/ 165735 w 165734"/>
                <a:gd name="connsiteY11" fmla="*/ 86677 h 358140"/>
                <a:gd name="connsiteX12" fmla="*/ 165735 w 165734"/>
                <a:gd name="connsiteY12" fmla="*/ 138113 h 358140"/>
                <a:gd name="connsiteX13" fmla="*/ 101918 w 165734"/>
                <a:gd name="connsiteY13" fmla="*/ 138113 h 358140"/>
                <a:gd name="connsiteX14" fmla="*/ 101918 w 165734"/>
                <a:gd name="connsiteY14" fmla="*/ 269558 h 358140"/>
                <a:gd name="connsiteX15" fmla="*/ 130493 w 165734"/>
                <a:gd name="connsiteY15" fmla="*/ 304800 h 358140"/>
                <a:gd name="connsiteX16" fmla="*/ 165735 w 165734"/>
                <a:gd name="connsiteY16" fmla="*/ 295275 h 358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4" h="35814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8" y="331470"/>
                    <a:pt x="40958" y="282892"/>
                  </a:cubicBezTo>
                  <a:lnTo>
                    <a:pt x="40958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8" y="138113"/>
                  </a:lnTo>
                  <a:lnTo>
                    <a:pt x="101918" y="269558"/>
                  </a:lnTo>
                  <a:cubicBezTo>
                    <a:pt x="101918" y="294322"/>
                    <a:pt x="110490" y="304800"/>
                    <a:pt x="130493" y="304800"/>
                  </a:cubicBezTo>
                  <a:cubicBezTo>
                    <a:pt x="141922" y="303847"/>
                    <a:pt x="155258" y="300038"/>
                    <a:pt x="165735" y="295275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9" name="Freihandform: Form 188">
              <a:extLst>
                <a:ext uri="{FF2B5EF4-FFF2-40B4-BE49-F238E27FC236}">
                  <a16:creationId xmlns:a16="http://schemas.microsoft.com/office/drawing/2014/main" id="{C5FC6DC2-92D0-6D49-BDFC-FA21FE7F4933}"/>
                </a:ext>
              </a:extLst>
            </p:cNvPr>
            <p:cNvSpPr/>
            <p:nvPr/>
          </p:nvSpPr>
          <p:spPr>
            <a:xfrm>
              <a:off x="1977144" y="490504"/>
              <a:ext cx="75970" cy="130142"/>
            </a:xfrm>
            <a:custGeom>
              <a:avLst/>
              <a:gdLst>
                <a:gd name="connsiteX0" fmla="*/ 114300 w 225742"/>
                <a:gd name="connsiteY0" fmla="*/ 215265 h 386715"/>
                <a:gd name="connsiteX1" fmla="*/ 164783 w 225742"/>
                <a:gd name="connsiteY1" fmla="*/ 220980 h 386715"/>
                <a:gd name="connsiteX2" fmla="*/ 164783 w 225742"/>
                <a:gd name="connsiteY2" fmla="*/ 211455 h 386715"/>
                <a:gd name="connsiteX3" fmla="*/ 105728 w 225742"/>
                <a:gd name="connsiteY3" fmla="*/ 160020 h 386715"/>
                <a:gd name="connsiteX4" fmla="*/ 38100 w 225742"/>
                <a:gd name="connsiteY4" fmla="*/ 175260 h 386715"/>
                <a:gd name="connsiteX5" fmla="*/ 24765 w 225742"/>
                <a:gd name="connsiteY5" fmla="*/ 122873 h 386715"/>
                <a:gd name="connsiteX6" fmla="*/ 112395 w 225742"/>
                <a:gd name="connsiteY6" fmla="*/ 107633 h 386715"/>
                <a:gd name="connsiteX7" fmla="*/ 225742 w 225742"/>
                <a:gd name="connsiteY7" fmla="*/ 210503 h 386715"/>
                <a:gd name="connsiteX8" fmla="*/ 225742 w 225742"/>
                <a:gd name="connsiteY8" fmla="*/ 381000 h 386715"/>
                <a:gd name="connsiteX9" fmla="*/ 166688 w 225742"/>
                <a:gd name="connsiteY9" fmla="*/ 381000 h 386715"/>
                <a:gd name="connsiteX10" fmla="*/ 166688 w 225742"/>
                <a:gd name="connsiteY10" fmla="*/ 352425 h 386715"/>
                <a:gd name="connsiteX11" fmla="*/ 165735 w 225742"/>
                <a:gd name="connsiteY11" fmla="*/ 352425 h 386715"/>
                <a:gd name="connsiteX12" fmla="*/ 87630 w 225742"/>
                <a:gd name="connsiteY12" fmla="*/ 386715 h 386715"/>
                <a:gd name="connsiteX13" fmla="*/ 0 w 225742"/>
                <a:gd name="connsiteY13" fmla="*/ 301942 h 386715"/>
                <a:gd name="connsiteX14" fmla="*/ 114300 w 225742"/>
                <a:gd name="connsiteY14" fmla="*/ 215265 h 386715"/>
                <a:gd name="connsiteX15" fmla="*/ 63817 w 225742"/>
                <a:gd name="connsiteY15" fmla="*/ 72390 h 386715"/>
                <a:gd name="connsiteX16" fmla="*/ 26670 w 225742"/>
                <a:gd name="connsiteY16" fmla="*/ 36195 h 386715"/>
                <a:gd name="connsiteX17" fmla="*/ 63817 w 225742"/>
                <a:gd name="connsiteY17" fmla="*/ 0 h 386715"/>
                <a:gd name="connsiteX18" fmla="*/ 100965 w 225742"/>
                <a:gd name="connsiteY18" fmla="*/ 36195 h 386715"/>
                <a:gd name="connsiteX19" fmla="*/ 63817 w 225742"/>
                <a:gd name="connsiteY19" fmla="*/ 72390 h 386715"/>
                <a:gd name="connsiteX20" fmla="*/ 103822 w 225742"/>
                <a:gd name="connsiteY20" fmla="*/ 340042 h 386715"/>
                <a:gd name="connsiteX21" fmla="*/ 164783 w 225742"/>
                <a:gd name="connsiteY21" fmla="*/ 307658 h 386715"/>
                <a:gd name="connsiteX22" fmla="*/ 164783 w 225742"/>
                <a:gd name="connsiteY22" fmla="*/ 260985 h 386715"/>
                <a:gd name="connsiteX23" fmla="*/ 120967 w 225742"/>
                <a:gd name="connsiteY23" fmla="*/ 256222 h 386715"/>
                <a:gd name="connsiteX24" fmla="*/ 59055 w 225742"/>
                <a:gd name="connsiteY24" fmla="*/ 300038 h 386715"/>
                <a:gd name="connsiteX25" fmla="*/ 103822 w 225742"/>
                <a:gd name="connsiteY25" fmla="*/ 340042 h 386715"/>
                <a:gd name="connsiteX26" fmla="*/ 172403 w 225742"/>
                <a:gd name="connsiteY26" fmla="*/ 72390 h 386715"/>
                <a:gd name="connsiteX27" fmla="*/ 135255 w 225742"/>
                <a:gd name="connsiteY27" fmla="*/ 36195 h 386715"/>
                <a:gd name="connsiteX28" fmla="*/ 172403 w 225742"/>
                <a:gd name="connsiteY28" fmla="*/ 0 h 386715"/>
                <a:gd name="connsiteX29" fmla="*/ 209550 w 225742"/>
                <a:gd name="connsiteY29" fmla="*/ 36195 h 386715"/>
                <a:gd name="connsiteX30" fmla="*/ 172403 w 225742"/>
                <a:gd name="connsiteY30" fmla="*/ 72390 h 386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25742" h="386715">
                  <a:moveTo>
                    <a:pt x="114300" y="215265"/>
                  </a:moveTo>
                  <a:cubicBezTo>
                    <a:pt x="131445" y="215265"/>
                    <a:pt x="147638" y="216217"/>
                    <a:pt x="164783" y="220980"/>
                  </a:cubicBezTo>
                  <a:lnTo>
                    <a:pt x="164783" y="211455"/>
                  </a:lnTo>
                  <a:cubicBezTo>
                    <a:pt x="164783" y="177165"/>
                    <a:pt x="144780" y="160020"/>
                    <a:pt x="105728" y="160020"/>
                  </a:cubicBezTo>
                  <a:cubicBezTo>
                    <a:pt x="83820" y="160020"/>
                    <a:pt x="60008" y="164783"/>
                    <a:pt x="38100" y="175260"/>
                  </a:cubicBezTo>
                  <a:lnTo>
                    <a:pt x="24765" y="122873"/>
                  </a:lnTo>
                  <a:cubicBezTo>
                    <a:pt x="49530" y="113348"/>
                    <a:pt x="81915" y="107633"/>
                    <a:pt x="112395" y="107633"/>
                  </a:cubicBezTo>
                  <a:cubicBezTo>
                    <a:pt x="187642" y="107633"/>
                    <a:pt x="225742" y="142875"/>
                    <a:pt x="225742" y="210503"/>
                  </a:cubicBezTo>
                  <a:lnTo>
                    <a:pt x="225742" y="381000"/>
                  </a:lnTo>
                  <a:lnTo>
                    <a:pt x="166688" y="381000"/>
                  </a:lnTo>
                  <a:lnTo>
                    <a:pt x="166688" y="352425"/>
                  </a:lnTo>
                  <a:lnTo>
                    <a:pt x="165735" y="352425"/>
                  </a:lnTo>
                  <a:cubicBezTo>
                    <a:pt x="142875" y="376238"/>
                    <a:pt x="119063" y="386715"/>
                    <a:pt x="87630" y="386715"/>
                  </a:cubicBezTo>
                  <a:cubicBezTo>
                    <a:pt x="34290" y="386715"/>
                    <a:pt x="0" y="353378"/>
                    <a:pt x="0" y="301942"/>
                  </a:cubicBezTo>
                  <a:cubicBezTo>
                    <a:pt x="0" y="245745"/>
                    <a:pt x="40005" y="215265"/>
                    <a:pt x="114300" y="215265"/>
                  </a:cubicBezTo>
                  <a:close/>
                  <a:moveTo>
                    <a:pt x="63817" y="72390"/>
                  </a:moveTo>
                  <a:cubicBezTo>
                    <a:pt x="43815" y="72390"/>
                    <a:pt x="26670" y="55245"/>
                    <a:pt x="26670" y="36195"/>
                  </a:cubicBezTo>
                  <a:cubicBezTo>
                    <a:pt x="26670" y="17145"/>
                    <a:pt x="43815" y="0"/>
                    <a:pt x="63817" y="0"/>
                  </a:cubicBezTo>
                  <a:cubicBezTo>
                    <a:pt x="83820" y="0"/>
                    <a:pt x="100965" y="17145"/>
                    <a:pt x="100965" y="36195"/>
                  </a:cubicBezTo>
                  <a:cubicBezTo>
                    <a:pt x="100965" y="56198"/>
                    <a:pt x="83820" y="72390"/>
                    <a:pt x="63817" y="72390"/>
                  </a:cubicBezTo>
                  <a:close/>
                  <a:moveTo>
                    <a:pt x="103822" y="340042"/>
                  </a:moveTo>
                  <a:cubicBezTo>
                    <a:pt x="126683" y="340042"/>
                    <a:pt x="147638" y="328613"/>
                    <a:pt x="164783" y="307658"/>
                  </a:cubicBezTo>
                  <a:lnTo>
                    <a:pt x="164783" y="260985"/>
                  </a:lnTo>
                  <a:cubicBezTo>
                    <a:pt x="150495" y="257175"/>
                    <a:pt x="135255" y="256222"/>
                    <a:pt x="120967" y="256222"/>
                  </a:cubicBezTo>
                  <a:cubicBezTo>
                    <a:pt x="81915" y="256222"/>
                    <a:pt x="59055" y="271463"/>
                    <a:pt x="59055" y="300038"/>
                  </a:cubicBezTo>
                  <a:cubicBezTo>
                    <a:pt x="59055" y="324803"/>
                    <a:pt x="76200" y="340042"/>
                    <a:pt x="103822" y="340042"/>
                  </a:cubicBezTo>
                  <a:close/>
                  <a:moveTo>
                    <a:pt x="172403" y="72390"/>
                  </a:moveTo>
                  <a:cubicBezTo>
                    <a:pt x="152400" y="72390"/>
                    <a:pt x="135255" y="55245"/>
                    <a:pt x="135255" y="36195"/>
                  </a:cubicBezTo>
                  <a:cubicBezTo>
                    <a:pt x="135255" y="17145"/>
                    <a:pt x="152400" y="0"/>
                    <a:pt x="172403" y="0"/>
                  </a:cubicBezTo>
                  <a:cubicBezTo>
                    <a:pt x="192405" y="0"/>
                    <a:pt x="209550" y="17145"/>
                    <a:pt x="209550" y="36195"/>
                  </a:cubicBezTo>
                  <a:cubicBezTo>
                    <a:pt x="209550" y="56198"/>
                    <a:pt x="192405" y="72390"/>
                    <a:pt x="172403" y="72390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90" name="Freihandform: Form 189">
              <a:extLst>
                <a:ext uri="{FF2B5EF4-FFF2-40B4-BE49-F238E27FC236}">
                  <a16:creationId xmlns:a16="http://schemas.microsoft.com/office/drawing/2014/main" id="{402015ED-8B6D-DE4E-8093-A79355D84C63}"/>
                </a:ext>
              </a:extLst>
            </p:cNvPr>
            <p:cNvSpPr/>
            <p:nvPr/>
          </p:nvSpPr>
          <p:spPr>
            <a:xfrm>
              <a:off x="2069462" y="500120"/>
              <a:ext cx="55775" cy="120526"/>
            </a:xfrm>
            <a:custGeom>
              <a:avLst/>
              <a:gdLst>
                <a:gd name="connsiteX0" fmla="*/ 165735 w 165734"/>
                <a:gd name="connsiteY0" fmla="*/ 295275 h 358140"/>
                <a:gd name="connsiteX1" fmla="*/ 165735 w 165734"/>
                <a:gd name="connsiteY1" fmla="*/ 348615 h 358140"/>
                <a:gd name="connsiteX2" fmla="*/ 113347 w 165734"/>
                <a:gd name="connsiteY2" fmla="*/ 358140 h 358140"/>
                <a:gd name="connsiteX3" fmla="*/ 40957 w 165734"/>
                <a:gd name="connsiteY3" fmla="*/ 282892 h 358140"/>
                <a:gd name="connsiteX4" fmla="*/ 40957 w 165734"/>
                <a:gd name="connsiteY4" fmla="*/ 137160 h 358140"/>
                <a:gd name="connsiteX5" fmla="*/ 0 w 165734"/>
                <a:gd name="connsiteY5" fmla="*/ 137160 h 358140"/>
                <a:gd name="connsiteX6" fmla="*/ 0 w 165734"/>
                <a:gd name="connsiteY6" fmla="*/ 85725 h 358140"/>
                <a:gd name="connsiteX7" fmla="*/ 40005 w 165734"/>
                <a:gd name="connsiteY7" fmla="*/ 85725 h 358140"/>
                <a:gd name="connsiteX8" fmla="*/ 40005 w 165734"/>
                <a:gd name="connsiteY8" fmla="*/ 13335 h 358140"/>
                <a:gd name="connsiteX9" fmla="*/ 101918 w 165734"/>
                <a:gd name="connsiteY9" fmla="*/ 0 h 358140"/>
                <a:gd name="connsiteX10" fmla="*/ 101918 w 165734"/>
                <a:gd name="connsiteY10" fmla="*/ 86677 h 358140"/>
                <a:gd name="connsiteX11" fmla="*/ 165735 w 165734"/>
                <a:gd name="connsiteY11" fmla="*/ 86677 h 358140"/>
                <a:gd name="connsiteX12" fmla="*/ 165735 w 165734"/>
                <a:gd name="connsiteY12" fmla="*/ 138113 h 358140"/>
                <a:gd name="connsiteX13" fmla="*/ 102870 w 165734"/>
                <a:gd name="connsiteY13" fmla="*/ 138113 h 358140"/>
                <a:gd name="connsiteX14" fmla="*/ 102870 w 165734"/>
                <a:gd name="connsiteY14" fmla="*/ 269558 h 358140"/>
                <a:gd name="connsiteX15" fmla="*/ 131445 w 165734"/>
                <a:gd name="connsiteY15" fmla="*/ 304800 h 358140"/>
                <a:gd name="connsiteX16" fmla="*/ 165735 w 165734"/>
                <a:gd name="connsiteY16" fmla="*/ 295275 h 358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4" h="35814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7" y="331470"/>
                    <a:pt x="40957" y="282892"/>
                  </a:cubicBezTo>
                  <a:lnTo>
                    <a:pt x="40957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2870" y="138113"/>
                  </a:lnTo>
                  <a:lnTo>
                    <a:pt x="102870" y="269558"/>
                  </a:lnTo>
                  <a:cubicBezTo>
                    <a:pt x="102870" y="294322"/>
                    <a:pt x="111443" y="304800"/>
                    <a:pt x="131445" y="304800"/>
                  </a:cubicBezTo>
                  <a:cubicBezTo>
                    <a:pt x="142875" y="303847"/>
                    <a:pt x="155257" y="300038"/>
                    <a:pt x="165735" y="295275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sp>
        <p:nvSpPr>
          <p:cNvPr id="194" name="Freihandform: Form 87">
            <a:extLst>
              <a:ext uri="{FF2B5EF4-FFF2-40B4-BE49-F238E27FC236}">
                <a16:creationId xmlns:a16="http://schemas.microsoft.com/office/drawing/2014/main" id="{C7277E25-4150-EF4E-B2B2-BD3F0A3E2646}"/>
              </a:ext>
            </a:extLst>
          </p:cNvPr>
          <p:cNvSpPr/>
          <p:nvPr userDrawn="1"/>
        </p:nvSpPr>
        <p:spPr>
          <a:xfrm>
            <a:off x="10272966" y="300704"/>
            <a:ext cx="1403903" cy="535987"/>
          </a:xfrm>
          <a:custGeom>
            <a:avLst/>
            <a:gdLst>
              <a:gd name="connsiteX0" fmla="*/ 0 w 1456912"/>
              <a:gd name="connsiteY0" fmla="*/ 51854 h 556225"/>
              <a:gd name="connsiteX1" fmla="*/ 28188 w 1456912"/>
              <a:gd name="connsiteY1" fmla="*/ 23666 h 556225"/>
              <a:gd name="connsiteX2" fmla="*/ 28188 w 1456912"/>
              <a:gd name="connsiteY2" fmla="*/ 535557 h 556225"/>
              <a:gd name="connsiteX3" fmla="*/ 0 w 1456912"/>
              <a:gd name="connsiteY3" fmla="*/ 535557 h 556225"/>
              <a:gd name="connsiteX4" fmla="*/ 0 w 1456912"/>
              <a:gd name="connsiteY4" fmla="*/ 51854 h 556225"/>
              <a:gd name="connsiteX5" fmla="*/ 84564 w 1456912"/>
              <a:gd name="connsiteY5" fmla="*/ 28188 h 556225"/>
              <a:gd name="connsiteX6" fmla="*/ 422811 w 1456912"/>
              <a:gd name="connsiteY6" fmla="*/ 28188 h 556225"/>
              <a:gd name="connsiteX7" fmla="*/ 422811 w 1456912"/>
              <a:gd name="connsiteY7" fmla="*/ 0 h 556225"/>
              <a:gd name="connsiteX8" fmla="*/ 56376 w 1456912"/>
              <a:gd name="connsiteY8" fmla="*/ 0 h 556225"/>
              <a:gd name="connsiteX9" fmla="*/ 56376 w 1456912"/>
              <a:gd name="connsiteY9" fmla="*/ 338244 h 556225"/>
              <a:gd name="connsiteX10" fmla="*/ 367711 w 1456912"/>
              <a:gd name="connsiteY10" fmla="*/ 338244 h 556225"/>
              <a:gd name="connsiteX11" fmla="*/ 367711 w 1456912"/>
              <a:gd name="connsiteY11" fmla="*/ 310062 h 556225"/>
              <a:gd name="connsiteX12" fmla="*/ 84564 w 1456912"/>
              <a:gd name="connsiteY12" fmla="*/ 310062 h 556225"/>
              <a:gd name="connsiteX13" fmla="*/ 84564 w 1456912"/>
              <a:gd name="connsiteY13" fmla="*/ 28188 h 556225"/>
              <a:gd name="connsiteX14" fmla="*/ 410152 w 1456912"/>
              <a:gd name="connsiteY14" fmla="*/ 253686 h 556225"/>
              <a:gd name="connsiteX15" fmla="*/ 140937 w 1456912"/>
              <a:gd name="connsiteY15" fmla="*/ 253686 h 556225"/>
              <a:gd name="connsiteX16" fmla="*/ 140937 w 1456912"/>
              <a:gd name="connsiteY16" fmla="*/ 140940 h 556225"/>
              <a:gd name="connsiteX17" fmla="*/ 371171 w 1456912"/>
              <a:gd name="connsiteY17" fmla="*/ 140940 h 556225"/>
              <a:gd name="connsiteX18" fmla="*/ 399359 w 1456912"/>
              <a:gd name="connsiteY18" fmla="*/ 112752 h 556225"/>
              <a:gd name="connsiteX19" fmla="*/ 140937 w 1456912"/>
              <a:gd name="connsiteY19" fmla="*/ 112752 h 556225"/>
              <a:gd name="connsiteX20" fmla="*/ 140937 w 1456912"/>
              <a:gd name="connsiteY20" fmla="*/ 84564 h 556225"/>
              <a:gd name="connsiteX21" fmla="*/ 422811 w 1456912"/>
              <a:gd name="connsiteY21" fmla="*/ 84564 h 556225"/>
              <a:gd name="connsiteX22" fmla="*/ 422811 w 1456912"/>
              <a:gd name="connsiteY22" fmla="*/ 56376 h 556225"/>
              <a:gd name="connsiteX23" fmla="*/ 112749 w 1456912"/>
              <a:gd name="connsiteY23" fmla="*/ 56376 h 556225"/>
              <a:gd name="connsiteX24" fmla="*/ 112749 w 1456912"/>
              <a:gd name="connsiteY24" fmla="*/ 281874 h 556225"/>
              <a:gd name="connsiteX25" fmla="*/ 382334 w 1456912"/>
              <a:gd name="connsiteY25" fmla="*/ 281874 h 556225"/>
              <a:gd name="connsiteX26" fmla="*/ 410152 w 1456912"/>
              <a:gd name="connsiteY26" fmla="*/ 253686 h 556225"/>
              <a:gd name="connsiteX27" fmla="*/ 56376 w 1456912"/>
              <a:gd name="connsiteY27" fmla="*/ 535557 h 556225"/>
              <a:gd name="connsiteX28" fmla="*/ 84564 w 1456912"/>
              <a:gd name="connsiteY28" fmla="*/ 535557 h 556225"/>
              <a:gd name="connsiteX29" fmla="*/ 84564 w 1456912"/>
              <a:gd name="connsiteY29" fmla="*/ 394620 h 556225"/>
              <a:gd name="connsiteX30" fmla="*/ 112752 w 1456912"/>
              <a:gd name="connsiteY30" fmla="*/ 394620 h 556225"/>
              <a:gd name="connsiteX31" fmla="*/ 112752 w 1456912"/>
              <a:gd name="connsiteY31" fmla="*/ 511890 h 556225"/>
              <a:gd name="connsiteX32" fmla="*/ 140940 w 1456912"/>
              <a:gd name="connsiteY32" fmla="*/ 483705 h 556225"/>
              <a:gd name="connsiteX33" fmla="*/ 140940 w 1456912"/>
              <a:gd name="connsiteY33" fmla="*/ 394620 h 556225"/>
              <a:gd name="connsiteX34" fmla="*/ 367714 w 1456912"/>
              <a:gd name="connsiteY34" fmla="*/ 394620 h 556225"/>
              <a:gd name="connsiteX35" fmla="*/ 367714 w 1456912"/>
              <a:gd name="connsiteY35" fmla="*/ 366435 h 556225"/>
              <a:gd name="connsiteX36" fmla="*/ 56376 w 1456912"/>
              <a:gd name="connsiteY36" fmla="*/ 366435 h 556225"/>
              <a:gd name="connsiteX37" fmla="*/ 56376 w 1456912"/>
              <a:gd name="connsiteY37" fmla="*/ 535557 h 556225"/>
              <a:gd name="connsiteX38" fmla="*/ 1428724 w 1456912"/>
              <a:gd name="connsiteY38" fmla="*/ 0 h 556225"/>
              <a:gd name="connsiteX39" fmla="*/ 1428724 w 1456912"/>
              <a:gd name="connsiteY39" fmla="*/ 324156 h 556225"/>
              <a:gd name="connsiteX40" fmla="*/ 1316539 w 1456912"/>
              <a:gd name="connsiteY40" fmla="*/ 514089 h 556225"/>
              <a:gd name="connsiteX41" fmla="*/ 1315903 w 1456912"/>
              <a:gd name="connsiteY41" fmla="*/ 513258 h 556225"/>
              <a:gd name="connsiteX42" fmla="*/ 1400536 w 1456912"/>
              <a:gd name="connsiteY42" fmla="*/ 351869 h 556225"/>
              <a:gd name="connsiteX43" fmla="*/ 1400536 w 1456912"/>
              <a:gd name="connsiteY43" fmla="*/ 3 h 556225"/>
              <a:gd name="connsiteX44" fmla="*/ 1372348 w 1456912"/>
              <a:gd name="connsiteY44" fmla="*/ 3 h 556225"/>
              <a:gd name="connsiteX45" fmla="*/ 1372348 w 1456912"/>
              <a:gd name="connsiteY45" fmla="*/ 351400 h 556225"/>
              <a:gd name="connsiteX46" fmla="*/ 1189132 w 1456912"/>
              <a:gd name="connsiteY46" fmla="*/ 528510 h 556225"/>
              <a:gd name="connsiteX47" fmla="*/ 1005916 w 1456912"/>
              <a:gd name="connsiteY47" fmla="*/ 351400 h 556225"/>
              <a:gd name="connsiteX48" fmla="*/ 1005916 w 1456912"/>
              <a:gd name="connsiteY48" fmla="*/ 23666 h 556225"/>
              <a:gd name="connsiteX49" fmla="*/ 977728 w 1456912"/>
              <a:gd name="connsiteY49" fmla="*/ 51854 h 556225"/>
              <a:gd name="connsiteX50" fmla="*/ 977728 w 1456912"/>
              <a:gd name="connsiteY50" fmla="*/ 351869 h 556225"/>
              <a:gd name="connsiteX51" fmla="*/ 1189132 w 1456912"/>
              <a:gd name="connsiteY51" fmla="*/ 556226 h 556225"/>
              <a:gd name="connsiteX52" fmla="*/ 1217320 w 1456912"/>
              <a:gd name="connsiteY52" fmla="*/ 556226 h 556225"/>
              <a:gd name="connsiteX53" fmla="*/ 1456912 w 1456912"/>
              <a:gd name="connsiteY53" fmla="*/ 324566 h 556225"/>
              <a:gd name="connsiteX54" fmla="*/ 1456912 w 1456912"/>
              <a:gd name="connsiteY54" fmla="*/ 0 h 556225"/>
              <a:gd name="connsiteX55" fmla="*/ 1428724 w 1456912"/>
              <a:gd name="connsiteY55" fmla="*/ 0 h 556225"/>
              <a:gd name="connsiteX56" fmla="*/ 1189132 w 1456912"/>
              <a:gd name="connsiteY56" fmla="*/ 500322 h 556225"/>
              <a:gd name="connsiteX57" fmla="*/ 1344160 w 1456912"/>
              <a:gd name="connsiteY57" fmla="*/ 351400 h 556225"/>
              <a:gd name="connsiteX58" fmla="*/ 1344160 w 1456912"/>
              <a:gd name="connsiteY58" fmla="*/ 351400 h 556225"/>
              <a:gd name="connsiteX59" fmla="*/ 1344160 w 1456912"/>
              <a:gd name="connsiteY59" fmla="*/ 23666 h 556225"/>
              <a:gd name="connsiteX60" fmla="*/ 1315972 w 1456912"/>
              <a:gd name="connsiteY60" fmla="*/ 51854 h 556225"/>
              <a:gd name="connsiteX61" fmla="*/ 1315972 w 1456912"/>
              <a:gd name="connsiteY61" fmla="*/ 324153 h 556225"/>
              <a:gd name="connsiteX62" fmla="*/ 1217317 w 1456912"/>
              <a:gd name="connsiteY62" fmla="*/ 415761 h 556225"/>
              <a:gd name="connsiteX63" fmla="*/ 1118662 w 1456912"/>
              <a:gd name="connsiteY63" fmla="*/ 324153 h 556225"/>
              <a:gd name="connsiteX64" fmla="*/ 1118662 w 1456912"/>
              <a:gd name="connsiteY64" fmla="*/ 3 h 556225"/>
              <a:gd name="connsiteX65" fmla="*/ 1090474 w 1456912"/>
              <a:gd name="connsiteY65" fmla="*/ 3 h 556225"/>
              <a:gd name="connsiteX66" fmla="*/ 1090474 w 1456912"/>
              <a:gd name="connsiteY66" fmla="*/ 324156 h 556225"/>
              <a:gd name="connsiteX67" fmla="*/ 1217317 w 1456912"/>
              <a:gd name="connsiteY67" fmla="*/ 443951 h 556225"/>
              <a:gd name="connsiteX68" fmla="*/ 1304349 w 1456912"/>
              <a:gd name="connsiteY68" fmla="*/ 404889 h 556225"/>
              <a:gd name="connsiteX69" fmla="*/ 1304982 w 1456912"/>
              <a:gd name="connsiteY69" fmla="*/ 405720 h 556225"/>
              <a:gd name="connsiteX70" fmla="*/ 1189129 w 1456912"/>
              <a:gd name="connsiteY70" fmla="*/ 472139 h 556225"/>
              <a:gd name="connsiteX71" fmla="*/ 1062303 w 1456912"/>
              <a:gd name="connsiteY71" fmla="*/ 352344 h 556225"/>
              <a:gd name="connsiteX72" fmla="*/ 1062286 w 1456912"/>
              <a:gd name="connsiteY72" fmla="*/ 352344 h 556225"/>
              <a:gd name="connsiteX73" fmla="*/ 1062286 w 1456912"/>
              <a:gd name="connsiteY73" fmla="*/ 3 h 556225"/>
              <a:gd name="connsiteX74" fmla="*/ 1034098 w 1456912"/>
              <a:gd name="connsiteY74" fmla="*/ 3 h 556225"/>
              <a:gd name="connsiteX75" fmla="*/ 1034098 w 1456912"/>
              <a:gd name="connsiteY75" fmla="*/ 352341 h 556225"/>
              <a:gd name="connsiteX76" fmla="*/ 1034113 w 1456912"/>
              <a:gd name="connsiteY76" fmla="*/ 352341 h 556225"/>
              <a:gd name="connsiteX77" fmla="*/ 1189132 w 1456912"/>
              <a:gd name="connsiteY77" fmla="*/ 500322 h 556225"/>
              <a:gd name="connsiteX78" fmla="*/ 562774 w 1456912"/>
              <a:gd name="connsiteY78" fmla="*/ 366435 h 556225"/>
              <a:gd name="connsiteX79" fmla="*/ 491494 w 1456912"/>
              <a:gd name="connsiteY79" fmla="*/ 535557 h 556225"/>
              <a:gd name="connsiteX80" fmla="*/ 519684 w 1456912"/>
              <a:gd name="connsiteY80" fmla="*/ 535554 h 556225"/>
              <a:gd name="connsiteX81" fmla="*/ 519682 w 1456912"/>
              <a:gd name="connsiteY81" fmla="*/ 535557 h 556225"/>
              <a:gd name="connsiteX82" fmla="*/ 519684 w 1456912"/>
              <a:gd name="connsiteY82" fmla="*/ 535557 h 556225"/>
              <a:gd name="connsiteX83" fmla="*/ 555322 w 1456912"/>
              <a:gd name="connsiteY83" fmla="*/ 450996 h 556225"/>
              <a:gd name="connsiteX84" fmla="*/ 794138 w 1456912"/>
              <a:gd name="connsiteY84" fmla="*/ 450996 h 556225"/>
              <a:gd name="connsiteX85" fmla="*/ 829744 w 1456912"/>
              <a:gd name="connsiteY85" fmla="*/ 535557 h 556225"/>
              <a:gd name="connsiteX86" fmla="*/ 857932 w 1456912"/>
              <a:gd name="connsiteY86" fmla="*/ 535557 h 556225"/>
              <a:gd name="connsiteX87" fmla="*/ 810457 w 1456912"/>
              <a:gd name="connsiteY87" fmla="*/ 422808 h 556225"/>
              <a:gd name="connsiteX88" fmla="*/ 567200 w 1456912"/>
              <a:gd name="connsiteY88" fmla="*/ 422808 h 556225"/>
              <a:gd name="connsiteX89" fmla="*/ 579078 w 1456912"/>
              <a:gd name="connsiteY89" fmla="*/ 394620 h 556225"/>
              <a:gd name="connsiteX90" fmla="*/ 826776 w 1456912"/>
              <a:gd name="connsiteY90" fmla="*/ 394620 h 556225"/>
              <a:gd name="connsiteX91" fmla="*/ 886120 w 1456912"/>
              <a:gd name="connsiteY91" fmla="*/ 535557 h 556225"/>
              <a:gd name="connsiteX92" fmla="*/ 914308 w 1456912"/>
              <a:gd name="connsiteY92" fmla="*/ 535557 h 556225"/>
              <a:gd name="connsiteX93" fmla="*/ 843097 w 1456912"/>
              <a:gd name="connsiteY93" fmla="*/ 366435 h 556225"/>
              <a:gd name="connsiteX94" fmla="*/ 562774 w 1456912"/>
              <a:gd name="connsiteY94" fmla="*/ 366435 h 556225"/>
              <a:gd name="connsiteX95" fmla="*/ 604248 w 1456912"/>
              <a:gd name="connsiteY95" fmla="*/ 0 h 556225"/>
              <a:gd name="connsiteX96" fmla="*/ 397091 w 1456912"/>
              <a:gd name="connsiteY96" fmla="*/ 491374 h 556225"/>
              <a:gd name="connsiteX97" fmla="*/ 415032 w 1456912"/>
              <a:gd name="connsiteY97" fmla="*/ 515732 h 556225"/>
              <a:gd name="connsiteX98" fmla="*/ 632437 w 1456912"/>
              <a:gd name="connsiteY98" fmla="*/ 0 h 556225"/>
              <a:gd name="connsiteX99" fmla="*/ 604248 w 1456912"/>
              <a:gd name="connsiteY99" fmla="*/ 0 h 556225"/>
              <a:gd name="connsiteX100" fmla="*/ 716998 w 1456912"/>
              <a:gd name="connsiteY100" fmla="*/ 3 h 556225"/>
              <a:gd name="connsiteX101" fmla="*/ 934130 w 1456912"/>
              <a:gd name="connsiteY101" fmla="*/ 515735 h 556225"/>
              <a:gd name="connsiteX102" fmla="*/ 952028 w 1456912"/>
              <a:gd name="connsiteY102" fmla="*/ 491377 h 556225"/>
              <a:gd name="connsiteX103" fmla="*/ 745186 w 1456912"/>
              <a:gd name="connsiteY103" fmla="*/ 3 h 556225"/>
              <a:gd name="connsiteX104" fmla="*/ 716998 w 1456912"/>
              <a:gd name="connsiteY104" fmla="*/ 3 h 556225"/>
              <a:gd name="connsiteX105" fmla="*/ 546409 w 1456912"/>
              <a:gd name="connsiteY105" fmla="*/ 338247 h 556225"/>
              <a:gd name="connsiteX106" fmla="*/ 463042 w 1456912"/>
              <a:gd name="connsiteY106" fmla="*/ 535557 h 556225"/>
              <a:gd name="connsiteX107" fmla="*/ 434854 w 1456912"/>
              <a:gd name="connsiteY107" fmla="*/ 535557 h 556225"/>
              <a:gd name="connsiteX108" fmla="*/ 646528 w 1456912"/>
              <a:gd name="connsiteY108" fmla="*/ 33467 h 556225"/>
              <a:gd name="connsiteX109" fmla="*/ 762988 w 1456912"/>
              <a:gd name="connsiteY109" fmla="*/ 310059 h 556225"/>
              <a:gd name="connsiteX110" fmla="*/ 791176 w 1456912"/>
              <a:gd name="connsiteY110" fmla="*/ 310059 h 556225"/>
              <a:gd name="connsiteX111" fmla="*/ 660624 w 1456912"/>
              <a:gd name="connsiteY111" fmla="*/ 3 h 556225"/>
              <a:gd name="connsiteX112" fmla="*/ 688812 w 1456912"/>
              <a:gd name="connsiteY112" fmla="*/ 3 h 556225"/>
              <a:gd name="connsiteX113" fmla="*/ 831231 w 1456912"/>
              <a:gd name="connsiteY113" fmla="*/ 338247 h 556225"/>
              <a:gd name="connsiteX114" fmla="*/ 546409 w 1456912"/>
              <a:gd name="connsiteY114" fmla="*/ 338247 h 556225"/>
              <a:gd name="connsiteX115" fmla="*/ 674788 w 1456912"/>
              <a:gd name="connsiteY115" fmla="*/ 167531 h 556225"/>
              <a:gd name="connsiteX116" fmla="*/ 614721 w 1456912"/>
              <a:gd name="connsiteY116" fmla="*/ 310062 h 556225"/>
              <a:gd name="connsiteX117" fmla="*/ 734800 w 1456912"/>
              <a:gd name="connsiteY117" fmla="*/ 310062 h 556225"/>
              <a:gd name="connsiteX118" fmla="*/ 674788 w 1456912"/>
              <a:gd name="connsiteY118" fmla="*/ 167531 h 556225"/>
              <a:gd name="connsiteX119" fmla="*/ 558275 w 1456912"/>
              <a:gd name="connsiteY119" fmla="*/ 310062 h 556225"/>
              <a:gd name="connsiteX120" fmla="*/ 586535 w 1456912"/>
              <a:gd name="connsiteY120" fmla="*/ 310062 h 556225"/>
              <a:gd name="connsiteX121" fmla="*/ 660703 w 1456912"/>
              <a:gd name="connsiteY121" fmla="*/ 134072 h 556225"/>
              <a:gd name="connsiteX122" fmla="*/ 646588 w 1456912"/>
              <a:gd name="connsiteY122" fmla="*/ 100553 h 556225"/>
              <a:gd name="connsiteX123" fmla="*/ 558275 w 1456912"/>
              <a:gd name="connsiteY123" fmla="*/ 310062 h 55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1456912" h="556225">
                <a:moveTo>
                  <a:pt x="0" y="51854"/>
                </a:moveTo>
                <a:lnTo>
                  <a:pt x="28188" y="23666"/>
                </a:lnTo>
                <a:lnTo>
                  <a:pt x="28188" y="535557"/>
                </a:lnTo>
                <a:lnTo>
                  <a:pt x="0" y="535557"/>
                </a:lnTo>
                <a:lnTo>
                  <a:pt x="0" y="51854"/>
                </a:lnTo>
                <a:close/>
                <a:moveTo>
                  <a:pt x="84564" y="28188"/>
                </a:moveTo>
                <a:lnTo>
                  <a:pt x="422811" y="28188"/>
                </a:lnTo>
                <a:lnTo>
                  <a:pt x="422811" y="0"/>
                </a:lnTo>
                <a:lnTo>
                  <a:pt x="56376" y="0"/>
                </a:lnTo>
                <a:lnTo>
                  <a:pt x="56376" y="338244"/>
                </a:lnTo>
                <a:lnTo>
                  <a:pt x="367711" y="338244"/>
                </a:lnTo>
                <a:lnTo>
                  <a:pt x="367711" y="310062"/>
                </a:lnTo>
                <a:lnTo>
                  <a:pt x="84564" y="310062"/>
                </a:lnTo>
                <a:lnTo>
                  <a:pt x="84564" y="28188"/>
                </a:lnTo>
                <a:close/>
                <a:moveTo>
                  <a:pt x="410152" y="253686"/>
                </a:moveTo>
                <a:lnTo>
                  <a:pt x="140937" y="253686"/>
                </a:lnTo>
                <a:lnTo>
                  <a:pt x="140937" y="140940"/>
                </a:lnTo>
                <a:lnTo>
                  <a:pt x="371171" y="140940"/>
                </a:lnTo>
                <a:lnTo>
                  <a:pt x="399359" y="112752"/>
                </a:lnTo>
                <a:lnTo>
                  <a:pt x="140937" y="112752"/>
                </a:lnTo>
                <a:lnTo>
                  <a:pt x="140937" y="84564"/>
                </a:lnTo>
                <a:lnTo>
                  <a:pt x="422811" y="84564"/>
                </a:lnTo>
                <a:lnTo>
                  <a:pt x="422811" y="56376"/>
                </a:lnTo>
                <a:lnTo>
                  <a:pt x="112749" y="56376"/>
                </a:lnTo>
                <a:lnTo>
                  <a:pt x="112749" y="281874"/>
                </a:lnTo>
                <a:lnTo>
                  <a:pt x="382334" y="281874"/>
                </a:lnTo>
                <a:lnTo>
                  <a:pt x="410152" y="253686"/>
                </a:lnTo>
                <a:close/>
                <a:moveTo>
                  <a:pt x="56376" y="535557"/>
                </a:moveTo>
                <a:lnTo>
                  <a:pt x="84564" y="535557"/>
                </a:lnTo>
                <a:lnTo>
                  <a:pt x="84564" y="394620"/>
                </a:lnTo>
                <a:lnTo>
                  <a:pt x="112752" y="394620"/>
                </a:lnTo>
                <a:lnTo>
                  <a:pt x="112752" y="511890"/>
                </a:lnTo>
                <a:lnTo>
                  <a:pt x="140940" y="483705"/>
                </a:lnTo>
                <a:lnTo>
                  <a:pt x="140940" y="394620"/>
                </a:lnTo>
                <a:lnTo>
                  <a:pt x="367714" y="394620"/>
                </a:lnTo>
                <a:lnTo>
                  <a:pt x="367714" y="366435"/>
                </a:lnTo>
                <a:lnTo>
                  <a:pt x="56376" y="366435"/>
                </a:lnTo>
                <a:lnTo>
                  <a:pt x="56376" y="535557"/>
                </a:lnTo>
                <a:close/>
                <a:moveTo>
                  <a:pt x="1428724" y="0"/>
                </a:moveTo>
                <a:lnTo>
                  <a:pt x="1428724" y="324156"/>
                </a:lnTo>
                <a:cubicBezTo>
                  <a:pt x="1428724" y="399584"/>
                  <a:pt x="1395069" y="464387"/>
                  <a:pt x="1316539" y="514089"/>
                </a:cubicBezTo>
                <a:lnTo>
                  <a:pt x="1315903" y="513258"/>
                </a:lnTo>
                <a:cubicBezTo>
                  <a:pt x="1367503" y="472336"/>
                  <a:pt x="1400536" y="419773"/>
                  <a:pt x="1400536" y="351869"/>
                </a:cubicBezTo>
                <a:lnTo>
                  <a:pt x="1400536" y="3"/>
                </a:lnTo>
                <a:lnTo>
                  <a:pt x="1372348" y="3"/>
                </a:lnTo>
                <a:lnTo>
                  <a:pt x="1372348" y="351400"/>
                </a:lnTo>
                <a:cubicBezTo>
                  <a:pt x="1372348" y="452590"/>
                  <a:pt x="1290318" y="528510"/>
                  <a:pt x="1189132" y="528510"/>
                </a:cubicBezTo>
                <a:cubicBezTo>
                  <a:pt x="1087946" y="528510"/>
                  <a:pt x="1005916" y="452587"/>
                  <a:pt x="1005916" y="351400"/>
                </a:cubicBezTo>
                <a:lnTo>
                  <a:pt x="1005916" y="23666"/>
                </a:lnTo>
                <a:lnTo>
                  <a:pt x="977728" y="51854"/>
                </a:lnTo>
                <a:lnTo>
                  <a:pt x="977728" y="351869"/>
                </a:lnTo>
                <a:cubicBezTo>
                  <a:pt x="977728" y="468625"/>
                  <a:pt x="1072376" y="556226"/>
                  <a:pt x="1189132" y="556226"/>
                </a:cubicBezTo>
                <a:cubicBezTo>
                  <a:pt x="1191834" y="556226"/>
                  <a:pt x="1217320" y="556226"/>
                  <a:pt x="1217320" y="556226"/>
                </a:cubicBezTo>
                <a:cubicBezTo>
                  <a:pt x="1332291" y="556226"/>
                  <a:pt x="1456912" y="471321"/>
                  <a:pt x="1456912" y="324566"/>
                </a:cubicBezTo>
                <a:cubicBezTo>
                  <a:pt x="1456912" y="324428"/>
                  <a:pt x="1456912" y="0"/>
                  <a:pt x="1456912" y="0"/>
                </a:cubicBezTo>
                <a:lnTo>
                  <a:pt x="1428724" y="0"/>
                </a:lnTo>
                <a:close/>
                <a:moveTo>
                  <a:pt x="1189132" y="500322"/>
                </a:moveTo>
                <a:cubicBezTo>
                  <a:pt x="1274706" y="500322"/>
                  <a:pt x="1344082" y="436948"/>
                  <a:pt x="1344160" y="351400"/>
                </a:cubicBezTo>
                <a:lnTo>
                  <a:pt x="1344160" y="351400"/>
                </a:lnTo>
                <a:lnTo>
                  <a:pt x="1344160" y="23666"/>
                </a:lnTo>
                <a:lnTo>
                  <a:pt x="1315972" y="51854"/>
                </a:lnTo>
                <a:lnTo>
                  <a:pt x="1315972" y="324153"/>
                </a:lnTo>
                <a:cubicBezTo>
                  <a:pt x="1315972" y="378637"/>
                  <a:pt x="1271801" y="415761"/>
                  <a:pt x="1217317" y="415761"/>
                </a:cubicBezTo>
                <a:cubicBezTo>
                  <a:pt x="1162833" y="415761"/>
                  <a:pt x="1118662" y="378637"/>
                  <a:pt x="1118662" y="324153"/>
                </a:cubicBezTo>
                <a:lnTo>
                  <a:pt x="1118662" y="3"/>
                </a:lnTo>
                <a:lnTo>
                  <a:pt x="1090474" y="3"/>
                </a:lnTo>
                <a:lnTo>
                  <a:pt x="1090474" y="324156"/>
                </a:lnTo>
                <a:cubicBezTo>
                  <a:pt x="1090474" y="394209"/>
                  <a:pt x="1147264" y="443951"/>
                  <a:pt x="1217317" y="443951"/>
                </a:cubicBezTo>
                <a:cubicBezTo>
                  <a:pt x="1245962" y="443951"/>
                  <a:pt x="1280732" y="429800"/>
                  <a:pt x="1304349" y="404889"/>
                </a:cubicBezTo>
                <a:lnTo>
                  <a:pt x="1304982" y="405720"/>
                </a:lnTo>
                <a:cubicBezTo>
                  <a:pt x="1282838" y="446784"/>
                  <a:pt x="1241907" y="472139"/>
                  <a:pt x="1189129" y="472139"/>
                </a:cubicBezTo>
                <a:cubicBezTo>
                  <a:pt x="1119507" y="472139"/>
                  <a:pt x="1062992" y="421734"/>
                  <a:pt x="1062303" y="352344"/>
                </a:cubicBezTo>
                <a:lnTo>
                  <a:pt x="1062286" y="352344"/>
                </a:lnTo>
                <a:lnTo>
                  <a:pt x="1062286" y="3"/>
                </a:lnTo>
                <a:lnTo>
                  <a:pt x="1034098" y="3"/>
                </a:lnTo>
                <a:lnTo>
                  <a:pt x="1034098" y="352341"/>
                </a:lnTo>
                <a:lnTo>
                  <a:pt x="1034113" y="352341"/>
                </a:lnTo>
                <a:cubicBezTo>
                  <a:pt x="1034703" y="437411"/>
                  <a:pt x="1103877" y="500322"/>
                  <a:pt x="1189132" y="500322"/>
                </a:cubicBezTo>
                <a:close/>
                <a:moveTo>
                  <a:pt x="562774" y="366435"/>
                </a:moveTo>
                <a:lnTo>
                  <a:pt x="491494" y="535557"/>
                </a:lnTo>
                <a:lnTo>
                  <a:pt x="519684" y="535554"/>
                </a:lnTo>
                <a:lnTo>
                  <a:pt x="519682" y="535557"/>
                </a:lnTo>
                <a:lnTo>
                  <a:pt x="519684" y="535557"/>
                </a:lnTo>
                <a:lnTo>
                  <a:pt x="555322" y="450996"/>
                </a:lnTo>
                <a:lnTo>
                  <a:pt x="794138" y="450996"/>
                </a:lnTo>
                <a:lnTo>
                  <a:pt x="829744" y="535557"/>
                </a:lnTo>
                <a:lnTo>
                  <a:pt x="857932" y="535557"/>
                </a:lnTo>
                <a:lnTo>
                  <a:pt x="810457" y="422808"/>
                </a:lnTo>
                <a:lnTo>
                  <a:pt x="567200" y="422808"/>
                </a:lnTo>
                <a:lnTo>
                  <a:pt x="579078" y="394620"/>
                </a:lnTo>
                <a:lnTo>
                  <a:pt x="826776" y="394620"/>
                </a:lnTo>
                <a:lnTo>
                  <a:pt x="886120" y="535557"/>
                </a:lnTo>
                <a:lnTo>
                  <a:pt x="914308" y="535557"/>
                </a:lnTo>
                <a:lnTo>
                  <a:pt x="843097" y="366435"/>
                </a:lnTo>
                <a:lnTo>
                  <a:pt x="562774" y="366435"/>
                </a:lnTo>
                <a:close/>
                <a:moveTo>
                  <a:pt x="604248" y="0"/>
                </a:moveTo>
                <a:lnTo>
                  <a:pt x="397091" y="491374"/>
                </a:lnTo>
                <a:lnTo>
                  <a:pt x="415032" y="515732"/>
                </a:lnTo>
                <a:lnTo>
                  <a:pt x="632437" y="0"/>
                </a:lnTo>
                <a:lnTo>
                  <a:pt x="604248" y="0"/>
                </a:lnTo>
                <a:close/>
                <a:moveTo>
                  <a:pt x="716998" y="3"/>
                </a:moveTo>
                <a:lnTo>
                  <a:pt x="934130" y="515735"/>
                </a:lnTo>
                <a:lnTo>
                  <a:pt x="952028" y="491377"/>
                </a:lnTo>
                <a:lnTo>
                  <a:pt x="745186" y="3"/>
                </a:lnTo>
                <a:lnTo>
                  <a:pt x="716998" y="3"/>
                </a:lnTo>
                <a:close/>
                <a:moveTo>
                  <a:pt x="546409" y="338247"/>
                </a:moveTo>
                <a:lnTo>
                  <a:pt x="463042" y="535557"/>
                </a:lnTo>
                <a:lnTo>
                  <a:pt x="434854" y="535557"/>
                </a:lnTo>
                <a:lnTo>
                  <a:pt x="646528" y="33467"/>
                </a:lnTo>
                <a:lnTo>
                  <a:pt x="762988" y="310059"/>
                </a:lnTo>
                <a:lnTo>
                  <a:pt x="791176" y="310059"/>
                </a:lnTo>
                <a:lnTo>
                  <a:pt x="660624" y="3"/>
                </a:lnTo>
                <a:lnTo>
                  <a:pt x="688812" y="3"/>
                </a:lnTo>
                <a:lnTo>
                  <a:pt x="831231" y="338247"/>
                </a:lnTo>
                <a:lnTo>
                  <a:pt x="546409" y="338247"/>
                </a:lnTo>
                <a:close/>
                <a:moveTo>
                  <a:pt x="674788" y="167531"/>
                </a:moveTo>
                <a:lnTo>
                  <a:pt x="614721" y="310062"/>
                </a:lnTo>
                <a:lnTo>
                  <a:pt x="734800" y="310062"/>
                </a:lnTo>
                <a:lnTo>
                  <a:pt x="674788" y="167531"/>
                </a:lnTo>
                <a:close/>
                <a:moveTo>
                  <a:pt x="558275" y="310062"/>
                </a:moveTo>
                <a:lnTo>
                  <a:pt x="586535" y="310062"/>
                </a:lnTo>
                <a:lnTo>
                  <a:pt x="660703" y="134072"/>
                </a:lnTo>
                <a:lnTo>
                  <a:pt x="646588" y="100553"/>
                </a:lnTo>
                <a:lnTo>
                  <a:pt x="558275" y="310062"/>
                </a:lnTo>
                <a:close/>
              </a:path>
            </a:pathLst>
          </a:custGeom>
          <a:solidFill>
            <a:srgbClr val="041E42"/>
          </a:solidFill>
          <a:ln w="2892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48805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|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80691-36C4-442B-801E-F5F906A331D4}" type="datetime4">
              <a:rPr lang="de-DE" smtClean="0"/>
              <a:t>8. August 2024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Technische Fakultät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39" name="Bildplatzhalter 8">
            <a:extLst>
              <a:ext uri="{FF2B5EF4-FFF2-40B4-BE49-F238E27FC236}">
                <a16:creationId xmlns:a16="http://schemas.microsoft.com/office/drawing/2014/main" id="{C307E1A8-BB91-4A01-9481-49FD8B5663F9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6206329" y="1631156"/>
            <a:ext cx="5469732" cy="3951164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 </a:t>
            </a:r>
          </a:p>
        </p:txBody>
      </p:sp>
      <p:sp>
        <p:nvSpPr>
          <p:cNvPr id="40" name="Textplatzhalter 10">
            <a:extLst>
              <a:ext uri="{FF2B5EF4-FFF2-40B4-BE49-F238E27FC236}">
                <a16:creationId xmlns:a16="http://schemas.microsoft.com/office/drawing/2014/main" id="{7ADEC47A-086D-40D0-ACA4-69135933812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206329" y="5690271"/>
            <a:ext cx="5469732" cy="511084"/>
          </a:xfrm>
        </p:spPr>
        <p:txBody>
          <a:bodyPr wrap="square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3" name="Textplatzhalter 6">
            <a:extLst>
              <a:ext uri="{FF2B5EF4-FFF2-40B4-BE49-F238E27FC236}">
                <a16:creationId xmlns:a16="http://schemas.microsoft.com/office/drawing/2014/main" id="{814385D7-3CBE-40E3-B67F-C8C515F3C0E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48060" y="2354711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 dirty="0"/>
              <a:t>Agendapunkt / Kapitelthema</a:t>
            </a:r>
          </a:p>
        </p:txBody>
      </p:sp>
      <p:sp>
        <p:nvSpPr>
          <p:cNvPr id="26" name="Textplatzhalter 6">
            <a:extLst>
              <a:ext uri="{FF2B5EF4-FFF2-40B4-BE49-F238E27FC236}">
                <a16:creationId xmlns:a16="http://schemas.microsoft.com/office/drawing/2014/main" id="{BF0108A6-83E5-4EB1-9FFE-599D1B8CC32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8318" y="2354711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/>
            <a:r>
              <a:rPr lang="de-DE" dirty="0"/>
              <a:t>02 </a:t>
            </a:r>
          </a:p>
        </p:txBody>
      </p:sp>
      <p:sp>
        <p:nvSpPr>
          <p:cNvPr id="27" name="Textplatzhalter 6">
            <a:extLst>
              <a:ext uri="{FF2B5EF4-FFF2-40B4-BE49-F238E27FC236}">
                <a16:creationId xmlns:a16="http://schemas.microsoft.com/office/drawing/2014/main" id="{267C2477-3228-475F-AFD7-A441A08AAE5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48060" y="452537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 dirty="0"/>
              <a:t>Agendapunkt / Kapitelthema</a:t>
            </a:r>
          </a:p>
        </p:txBody>
      </p:sp>
      <p:sp>
        <p:nvSpPr>
          <p:cNvPr id="28" name="Textplatzhalter 6">
            <a:extLst>
              <a:ext uri="{FF2B5EF4-FFF2-40B4-BE49-F238E27FC236}">
                <a16:creationId xmlns:a16="http://schemas.microsoft.com/office/drawing/2014/main" id="{372EDABB-0CB3-495E-B38E-EBB187C3F00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18318" y="4525376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/>
            <a:r>
              <a:rPr lang="de-DE" dirty="0"/>
              <a:t>05 </a:t>
            </a:r>
          </a:p>
        </p:txBody>
      </p:sp>
      <p:sp>
        <p:nvSpPr>
          <p:cNvPr id="29" name="Textplatzhalter 6">
            <a:extLst>
              <a:ext uri="{FF2B5EF4-FFF2-40B4-BE49-F238E27FC236}">
                <a16:creationId xmlns:a16="http://schemas.microsoft.com/office/drawing/2014/main" id="{F8DE391A-D3CD-46A0-9DA6-BE18B632C97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48060" y="307826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 dirty="0"/>
              <a:t>Agendapunkt / Kapitelthema</a:t>
            </a:r>
          </a:p>
        </p:txBody>
      </p:sp>
      <p:sp>
        <p:nvSpPr>
          <p:cNvPr id="30" name="Textplatzhalter 6">
            <a:extLst>
              <a:ext uri="{FF2B5EF4-FFF2-40B4-BE49-F238E27FC236}">
                <a16:creationId xmlns:a16="http://schemas.microsoft.com/office/drawing/2014/main" id="{6D22FFA5-3E37-4F35-A696-49186B6B111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18318" y="3078266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/>
            <a:r>
              <a:rPr lang="de-DE" dirty="0"/>
              <a:t>03 </a:t>
            </a:r>
          </a:p>
        </p:txBody>
      </p:sp>
      <p:sp>
        <p:nvSpPr>
          <p:cNvPr id="31" name="Textplatzhalter 6">
            <a:extLst>
              <a:ext uri="{FF2B5EF4-FFF2-40B4-BE49-F238E27FC236}">
                <a16:creationId xmlns:a16="http://schemas.microsoft.com/office/drawing/2014/main" id="{BFD50D54-7BD1-4F76-8C9C-C2D77E59243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48060" y="3801821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 dirty="0"/>
              <a:t>Agendapunkt / Kapitelthema</a:t>
            </a:r>
          </a:p>
        </p:txBody>
      </p:sp>
      <p:sp>
        <p:nvSpPr>
          <p:cNvPr id="32" name="Textplatzhalter 6">
            <a:extLst>
              <a:ext uri="{FF2B5EF4-FFF2-40B4-BE49-F238E27FC236}">
                <a16:creationId xmlns:a16="http://schemas.microsoft.com/office/drawing/2014/main" id="{1CB17604-E112-4197-B54C-292891529DF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18318" y="3801821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/>
            <a:r>
              <a:rPr lang="de-DE" dirty="0"/>
              <a:t>04 </a:t>
            </a:r>
          </a:p>
        </p:txBody>
      </p:sp>
      <p:sp>
        <p:nvSpPr>
          <p:cNvPr id="33" name="Textplatzhalter 6">
            <a:extLst>
              <a:ext uri="{FF2B5EF4-FFF2-40B4-BE49-F238E27FC236}">
                <a16:creationId xmlns:a16="http://schemas.microsoft.com/office/drawing/2014/main" id="{D30B4D90-1B5E-403E-AD31-C3200403209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8060" y="5248930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 dirty="0"/>
              <a:t>Agendapunkt / Kapitelthema</a:t>
            </a:r>
          </a:p>
        </p:txBody>
      </p:sp>
      <p:sp>
        <p:nvSpPr>
          <p:cNvPr id="34" name="Textplatzhalter 6">
            <a:extLst>
              <a:ext uri="{FF2B5EF4-FFF2-40B4-BE49-F238E27FC236}">
                <a16:creationId xmlns:a16="http://schemas.microsoft.com/office/drawing/2014/main" id="{72B1944A-640B-4200-A785-CFA163F7181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18318" y="5248930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/>
            <a:r>
              <a:rPr lang="de-DE" dirty="0"/>
              <a:t>06 </a:t>
            </a:r>
          </a:p>
        </p:txBody>
      </p:sp>
      <p:sp>
        <p:nvSpPr>
          <p:cNvPr id="35" name="Textplatzhalter 6">
            <a:extLst>
              <a:ext uri="{FF2B5EF4-FFF2-40B4-BE49-F238E27FC236}">
                <a16:creationId xmlns:a16="http://schemas.microsoft.com/office/drawing/2014/main" id="{5ECB7BBA-6A53-45DD-882E-1DF6A99780C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48060" y="163115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 dirty="0"/>
              <a:t>Agendapunkt / Kapitelthema</a:t>
            </a:r>
          </a:p>
        </p:txBody>
      </p:sp>
      <p:sp>
        <p:nvSpPr>
          <p:cNvPr id="36" name="Textplatzhalter 6">
            <a:extLst>
              <a:ext uri="{FF2B5EF4-FFF2-40B4-BE49-F238E27FC236}">
                <a16:creationId xmlns:a16="http://schemas.microsoft.com/office/drawing/2014/main" id="{FE56B6C1-047C-44D7-B1DD-8B723581E08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8318" y="1631156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/>
            <a:r>
              <a:rPr lang="de-DE" dirty="0"/>
              <a:t>01 </a:t>
            </a:r>
          </a:p>
        </p:txBody>
      </p:sp>
      <p:sp>
        <p:nvSpPr>
          <p:cNvPr id="21" name="Bildplatzhalter 6">
            <a:extLst>
              <a:ext uri="{FF2B5EF4-FFF2-40B4-BE49-F238E27FC236}">
                <a16:creationId xmlns:a16="http://schemas.microsoft.com/office/drawing/2014/main" id="{8F4DFED6-EBAA-4D0C-A5C6-CD2902883FB9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r>
              <a:rPr lang="de-DE" dirty="0"/>
              <a:t>Optional Logo einfügen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65D3C98-AF8F-400F-858D-1D6CD4B95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24" name="Textplatzhalter 9">
            <a:extLst>
              <a:ext uri="{FF2B5EF4-FFF2-40B4-BE49-F238E27FC236}">
                <a16:creationId xmlns:a16="http://schemas.microsoft.com/office/drawing/2014/main" id="{E94ED47E-AE0F-46CF-A861-AA42DCC1736C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451590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trenn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E4048C-0B54-437F-B99C-D178004746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318" y="2875002"/>
            <a:ext cx="11157743" cy="1107996"/>
          </a:xfrm>
        </p:spPr>
        <p:txBody>
          <a:bodyPr anchor="ctr" anchorCtr="0"/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Kapiteltrenner</a:t>
            </a:r>
            <a:br>
              <a:rPr lang="de-DE" dirty="0"/>
            </a:br>
            <a:r>
              <a:rPr lang="de-DE" dirty="0"/>
              <a:t>Mehrzeilig möglich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5DBE663-8CF8-4EA4-AF83-5C771F9A06FE}" type="datetime4">
              <a:rPr lang="de-DE" smtClean="0"/>
              <a:t>8. August 2024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Technische Fakultät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949F9DF-37BD-4CD6-BF49-65BA579E1D7A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87F00BE4-512D-4F35-B132-4E5C5CF1413D}"/>
              </a:ext>
            </a:extLst>
          </p:cNvPr>
          <p:cNvSpPr/>
          <p:nvPr userDrawn="1"/>
        </p:nvSpPr>
        <p:spPr>
          <a:xfrm>
            <a:off x="517200" y="6538526"/>
            <a:ext cx="11674800" cy="10800"/>
          </a:xfrm>
          <a:prstGeom prst="rect">
            <a:avLst/>
          </a:prstGeom>
          <a:solidFill>
            <a:srgbClr val="2F5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F7987594-F169-42FB-8839-77BF8D405E37}"/>
              </a:ext>
            </a:extLst>
          </p:cNvPr>
          <p:cNvSpPr/>
          <p:nvPr userDrawn="1"/>
        </p:nvSpPr>
        <p:spPr>
          <a:xfrm>
            <a:off x="518400" y="1196733"/>
            <a:ext cx="11676062" cy="72000"/>
          </a:xfrm>
          <a:prstGeom prst="rect">
            <a:avLst/>
          </a:prstGeom>
          <a:solidFill>
            <a:srgbClr val="2F5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58" name="Gruppieren 57">
            <a:extLst>
              <a:ext uri="{FF2B5EF4-FFF2-40B4-BE49-F238E27FC236}">
                <a16:creationId xmlns:a16="http://schemas.microsoft.com/office/drawing/2014/main" id="{9A6E8BA9-5951-4163-8A80-4621C65DA816}"/>
              </a:ext>
            </a:extLst>
          </p:cNvPr>
          <p:cNvGrpSpPr/>
          <p:nvPr userDrawn="1"/>
        </p:nvGrpSpPr>
        <p:grpSpPr>
          <a:xfrm>
            <a:off x="-390525" y="160153"/>
            <a:ext cx="333375" cy="136812"/>
            <a:chOff x="-133350" y="2711163"/>
            <a:chExt cx="333375" cy="136812"/>
          </a:xfrm>
        </p:grpSpPr>
        <p:cxnSp>
          <p:nvCxnSpPr>
            <p:cNvPr id="61" name="Gerader Verbinder 60">
              <a:extLst>
                <a:ext uri="{FF2B5EF4-FFF2-40B4-BE49-F238E27FC236}">
                  <a16:creationId xmlns:a16="http://schemas.microsoft.com/office/drawing/2014/main" id="{59DAB7DF-1308-4B09-91FE-7DF38D6584E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feld 61">
              <a:extLst>
                <a:ext uri="{FF2B5EF4-FFF2-40B4-BE49-F238E27FC236}">
                  <a16:creationId xmlns:a16="http://schemas.microsoft.com/office/drawing/2014/main" id="{87654828-5D94-4A05-BD5F-25792A149E05}"/>
                </a:ext>
              </a:extLst>
            </p:cNvPr>
            <p:cNvSpPr txBox="1"/>
            <p:nvPr userDrawn="1"/>
          </p:nvSpPr>
          <p:spPr>
            <a:xfrm>
              <a:off x="-96506" y="2711163"/>
              <a:ext cx="259686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08,70</a:t>
              </a:r>
            </a:p>
          </p:txBody>
        </p:sp>
      </p:grpSp>
      <p:grpSp>
        <p:nvGrpSpPr>
          <p:cNvPr id="63" name="Gruppieren 62">
            <a:extLst>
              <a:ext uri="{FF2B5EF4-FFF2-40B4-BE49-F238E27FC236}">
                <a16:creationId xmlns:a16="http://schemas.microsoft.com/office/drawing/2014/main" id="{9D3F2F75-1623-4F64-97FE-EA0C4D9FABDC}"/>
              </a:ext>
            </a:extLst>
          </p:cNvPr>
          <p:cNvGrpSpPr/>
          <p:nvPr userDrawn="1"/>
        </p:nvGrpSpPr>
        <p:grpSpPr>
          <a:xfrm>
            <a:off x="-390525" y="1131703"/>
            <a:ext cx="333375" cy="136812"/>
            <a:chOff x="-133350" y="2711163"/>
            <a:chExt cx="333375" cy="136812"/>
          </a:xfrm>
        </p:grpSpPr>
        <p:cxnSp>
          <p:nvCxnSpPr>
            <p:cNvPr id="64" name="Gerader Verbinder 63">
              <a:extLst>
                <a:ext uri="{FF2B5EF4-FFF2-40B4-BE49-F238E27FC236}">
                  <a16:creationId xmlns:a16="http://schemas.microsoft.com/office/drawing/2014/main" id="{B042E0F0-49A6-465F-A607-A4C2EFB5486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feld 64">
              <a:extLst>
                <a:ext uri="{FF2B5EF4-FFF2-40B4-BE49-F238E27FC236}">
                  <a16:creationId xmlns:a16="http://schemas.microsoft.com/office/drawing/2014/main" id="{9D612980-2A2D-4E94-8238-9C67C608554C}"/>
                </a:ext>
              </a:extLst>
            </p:cNvPr>
            <p:cNvSpPr txBox="1"/>
            <p:nvPr userDrawn="1"/>
          </p:nvSpPr>
          <p:spPr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06,00</a:t>
              </a:r>
            </a:p>
          </p:txBody>
        </p:sp>
      </p:grpSp>
      <p:grpSp>
        <p:nvGrpSpPr>
          <p:cNvPr id="66" name="Gruppieren 65">
            <a:extLst>
              <a:ext uri="{FF2B5EF4-FFF2-40B4-BE49-F238E27FC236}">
                <a16:creationId xmlns:a16="http://schemas.microsoft.com/office/drawing/2014/main" id="{2CE76F8C-9B22-4BB3-B2D6-15EC2A58C7A7}"/>
              </a:ext>
            </a:extLst>
          </p:cNvPr>
          <p:cNvGrpSpPr/>
          <p:nvPr userDrawn="1"/>
        </p:nvGrpSpPr>
        <p:grpSpPr>
          <a:xfrm>
            <a:off x="-390525" y="1491963"/>
            <a:ext cx="333375" cy="136812"/>
            <a:chOff x="-133350" y="2711163"/>
            <a:chExt cx="333375" cy="136812"/>
          </a:xfrm>
        </p:grpSpPr>
        <p:cxnSp>
          <p:nvCxnSpPr>
            <p:cNvPr id="67" name="Gerader Verbinder 66">
              <a:extLst>
                <a:ext uri="{FF2B5EF4-FFF2-40B4-BE49-F238E27FC236}">
                  <a16:creationId xmlns:a16="http://schemas.microsoft.com/office/drawing/2014/main" id="{9C843E82-BEFA-4CF2-BA2F-3C80060D316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feld 67">
              <a:extLst>
                <a:ext uri="{FF2B5EF4-FFF2-40B4-BE49-F238E27FC236}">
                  <a16:creationId xmlns:a16="http://schemas.microsoft.com/office/drawing/2014/main" id="{4762BE88-2459-479F-84FF-4DF483AA142C}"/>
                </a:ext>
              </a:extLst>
            </p:cNvPr>
            <p:cNvSpPr txBox="1"/>
            <p:nvPr userDrawn="1"/>
          </p:nvSpPr>
          <p:spPr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05,00</a:t>
              </a:r>
            </a:p>
          </p:txBody>
        </p:sp>
      </p:grpSp>
      <p:grpSp>
        <p:nvGrpSpPr>
          <p:cNvPr id="69" name="Gruppieren 68">
            <a:extLst>
              <a:ext uri="{FF2B5EF4-FFF2-40B4-BE49-F238E27FC236}">
                <a16:creationId xmlns:a16="http://schemas.microsoft.com/office/drawing/2014/main" id="{104E26F8-EA1A-4C6F-92E1-8F6F98ABFA13}"/>
              </a:ext>
            </a:extLst>
          </p:cNvPr>
          <p:cNvGrpSpPr/>
          <p:nvPr userDrawn="1"/>
        </p:nvGrpSpPr>
        <p:grpSpPr>
          <a:xfrm>
            <a:off x="-390525" y="3292188"/>
            <a:ext cx="333375" cy="136812"/>
            <a:chOff x="-133350" y="2711163"/>
            <a:chExt cx="333375" cy="136812"/>
          </a:xfrm>
        </p:grpSpPr>
        <p:cxnSp>
          <p:nvCxnSpPr>
            <p:cNvPr id="70" name="Gerader Verbinder 69">
              <a:extLst>
                <a:ext uri="{FF2B5EF4-FFF2-40B4-BE49-F238E27FC236}">
                  <a16:creationId xmlns:a16="http://schemas.microsoft.com/office/drawing/2014/main" id="{1A8A854C-301D-4327-AEA2-BCC20A88724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feld 70">
              <a:extLst>
                <a:ext uri="{FF2B5EF4-FFF2-40B4-BE49-F238E27FC236}">
                  <a16:creationId xmlns:a16="http://schemas.microsoft.com/office/drawing/2014/main" id="{5A547124-456E-49C6-8FC8-111D0AAFEB7F}"/>
                </a:ext>
              </a:extLst>
            </p:cNvPr>
            <p:cNvSpPr txBox="1"/>
            <p:nvPr userDrawn="1"/>
          </p:nvSpPr>
          <p:spPr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00,00</a:t>
              </a:r>
            </a:p>
          </p:txBody>
        </p:sp>
      </p:grpSp>
      <p:grpSp>
        <p:nvGrpSpPr>
          <p:cNvPr id="72" name="Gruppieren 71">
            <a:extLst>
              <a:ext uri="{FF2B5EF4-FFF2-40B4-BE49-F238E27FC236}">
                <a16:creationId xmlns:a16="http://schemas.microsoft.com/office/drawing/2014/main" id="{73B26B5D-1FEC-45B5-B34A-6A1B50955F0E}"/>
              </a:ext>
            </a:extLst>
          </p:cNvPr>
          <p:cNvGrpSpPr/>
          <p:nvPr userDrawn="1"/>
        </p:nvGrpSpPr>
        <p:grpSpPr>
          <a:xfrm>
            <a:off x="-390525" y="6063963"/>
            <a:ext cx="333375" cy="136812"/>
            <a:chOff x="-133350" y="2711163"/>
            <a:chExt cx="333375" cy="136812"/>
          </a:xfrm>
        </p:grpSpPr>
        <p:cxnSp>
          <p:nvCxnSpPr>
            <p:cNvPr id="73" name="Gerader Verbinder 72">
              <a:extLst>
                <a:ext uri="{FF2B5EF4-FFF2-40B4-BE49-F238E27FC236}">
                  <a16:creationId xmlns:a16="http://schemas.microsoft.com/office/drawing/2014/main" id="{3423A679-4F5C-456E-AB6C-7A18EA3E5BA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feld 73">
              <a:extLst>
                <a:ext uri="{FF2B5EF4-FFF2-40B4-BE49-F238E27FC236}">
                  <a16:creationId xmlns:a16="http://schemas.microsoft.com/office/drawing/2014/main" id="{69754FAD-5E71-4087-B3E8-0FEC37E0D864}"/>
                </a:ext>
              </a:extLst>
            </p:cNvPr>
            <p:cNvSpPr txBox="1"/>
            <p:nvPr userDrawn="1"/>
          </p:nvSpPr>
          <p:spPr>
            <a:xfrm>
              <a:off x="-96504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07,70</a:t>
              </a:r>
            </a:p>
          </p:txBody>
        </p:sp>
      </p:grpSp>
      <p:grpSp>
        <p:nvGrpSpPr>
          <p:cNvPr id="75" name="Gruppieren 74">
            <a:extLst>
              <a:ext uri="{FF2B5EF4-FFF2-40B4-BE49-F238E27FC236}">
                <a16:creationId xmlns:a16="http://schemas.microsoft.com/office/drawing/2014/main" id="{7C156EC4-BDB3-4DEA-9B78-E98FCFD2F54B}"/>
              </a:ext>
            </a:extLst>
          </p:cNvPr>
          <p:cNvGrpSpPr/>
          <p:nvPr userDrawn="1"/>
        </p:nvGrpSpPr>
        <p:grpSpPr>
          <a:xfrm>
            <a:off x="-390525" y="6495763"/>
            <a:ext cx="333375" cy="136812"/>
            <a:chOff x="-133350" y="2711163"/>
            <a:chExt cx="333375" cy="136812"/>
          </a:xfrm>
        </p:grpSpPr>
        <p:cxnSp>
          <p:nvCxnSpPr>
            <p:cNvPr id="76" name="Gerader Verbinder 75">
              <a:extLst>
                <a:ext uri="{FF2B5EF4-FFF2-40B4-BE49-F238E27FC236}">
                  <a16:creationId xmlns:a16="http://schemas.microsoft.com/office/drawing/2014/main" id="{9E9C384D-D46B-429F-9A97-86F6E3560FE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feld 76">
              <a:extLst>
                <a:ext uri="{FF2B5EF4-FFF2-40B4-BE49-F238E27FC236}">
                  <a16:creationId xmlns:a16="http://schemas.microsoft.com/office/drawing/2014/main" id="{64B7918E-86D1-49EB-8917-1468D42A6E25}"/>
                </a:ext>
              </a:extLst>
            </p:cNvPr>
            <p:cNvSpPr txBox="1"/>
            <p:nvPr userDrawn="1"/>
          </p:nvSpPr>
          <p:spPr>
            <a:xfrm>
              <a:off x="-96503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08,90</a:t>
              </a:r>
            </a:p>
          </p:txBody>
        </p:sp>
      </p:grpSp>
      <p:grpSp>
        <p:nvGrpSpPr>
          <p:cNvPr id="78" name="Gruppieren 77">
            <a:extLst>
              <a:ext uri="{FF2B5EF4-FFF2-40B4-BE49-F238E27FC236}">
                <a16:creationId xmlns:a16="http://schemas.microsoft.com/office/drawing/2014/main" id="{750A6733-FD78-4442-98B4-E2BED64B460F}"/>
              </a:ext>
            </a:extLst>
          </p:cNvPr>
          <p:cNvGrpSpPr/>
          <p:nvPr userDrawn="1"/>
        </p:nvGrpSpPr>
        <p:grpSpPr>
          <a:xfrm rot="16200000">
            <a:off x="281643" y="-299136"/>
            <a:ext cx="333375" cy="136808"/>
            <a:chOff x="-133350" y="2711167"/>
            <a:chExt cx="333375" cy="136808"/>
          </a:xfrm>
        </p:grpSpPr>
        <p:cxnSp>
          <p:nvCxnSpPr>
            <p:cNvPr id="79" name="Gerader Verbinder 78">
              <a:extLst>
                <a:ext uri="{FF2B5EF4-FFF2-40B4-BE49-F238E27FC236}">
                  <a16:creationId xmlns:a16="http://schemas.microsoft.com/office/drawing/2014/main" id="{77BB574D-D198-49E4-874D-732C0CBD5BF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feld 79">
              <a:extLst>
                <a:ext uri="{FF2B5EF4-FFF2-40B4-BE49-F238E27FC236}">
                  <a16:creationId xmlns:a16="http://schemas.microsoft.com/office/drawing/2014/main" id="{67A72ACB-A6A0-450F-A8F3-9CA35EFC5560}"/>
                </a:ext>
              </a:extLst>
            </p:cNvPr>
            <p:cNvSpPr txBox="1"/>
            <p:nvPr userDrawn="1"/>
          </p:nvSpPr>
          <p:spPr>
            <a:xfrm>
              <a:off x="-96507" y="2711167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15,50</a:t>
              </a:r>
            </a:p>
          </p:txBody>
        </p:sp>
      </p:grpSp>
      <p:grpSp>
        <p:nvGrpSpPr>
          <p:cNvPr id="81" name="Gruppieren 80">
            <a:extLst>
              <a:ext uri="{FF2B5EF4-FFF2-40B4-BE49-F238E27FC236}">
                <a16:creationId xmlns:a16="http://schemas.microsoft.com/office/drawing/2014/main" id="{C4970FA2-8D2D-462F-BD21-BDE052DC5824}"/>
              </a:ext>
            </a:extLst>
          </p:cNvPr>
          <p:cNvGrpSpPr/>
          <p:nvPr userDrawn="1"/>
        </p:nvGrpSpPr>
        <p:grpSpPr>
          <a:xfrm rot="16200000">
            <a:off x="5752963" y="-299136"/>
            <a:ext cx="333375" cy="136804"/>
            <a:chOff x="-133350" y="2711171"/>
            <a:chExt cx="333375" cy="136804"/>
          </a:xfrm>
        </p:grpSpPr>
        <p:cxnSp>
          <p:nvCxnSpPr>
            <p:cNvPr id="82" name="Gerader Verbinder 81">
              <a:extLst>
                <a:ext uri="{FF2B5EF4-FFF2-40B4-BE49-F238E27FC236}">
                  <a16:creationId xmlns:a16="http://schemas.microsoft.com/office/drawing/2014/main" id="{A7C30986-FB99-416E-BC3E-3BAEC067C11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feld 82">
              <a:extLst>
                <a:ext uri="{FF2B5EF4-FFF2-40B4-BE49-F238E27FC236}">
                  <a16:creationId xmlns:a16="http://schemas.microsoft.com/office/drawing/2014/main" id="{4CE018F4-A860-49B3-B4CD-A328759F15C6}"/>
                </a:ext>
              </a:extLst>
            </p:cNvPr>
            <p:cNvSpPr txBox="1"/>
            <p:nvPr userDrawn="1"/>
          </p:nvSpPr>
          <p:spPr>
            <a:xfrm>
              <a:off x="-96504" y="271117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00,30</a:t>
              </a:r>
            </a:p>
          </p:txBody>
        </p:sp>
      </p:grpSp>
      <p:grpSp>
        <p:nvGrpSpPr>
          <p:cNvPr id="84" name="Gruppieren 83">
            <a:extLst>
              <a:ext uri="{FF2B5EF4-FFF2-40B4-BE49-F238E27FC236}">
                <a16:creationId xmlns:a16="http://schemas.microsoft.com/office/drawing/2014/main" id="{7C2BACBD-0A67-4A9A-B5DC-10C76F5DE4C2}"/>
              </a:ext>
            </a:extLst>
          </p:cNvPr>
          <p:cNvGrpSpPr/>
          <p:nvPr userDrawn="1"/>
        </p:nvGrpSpPr>
        <p:grpSpPr>
          <a:xfrm>
            <a:off x="6203950" y="-397424"/>
            <a:ext cx="124906" cy="333375"/>
            <a:chOff x="6416680" y="-397424"/>
            <a:chExt cx="124906" cy="333375"/>
          </a:xfrm>
        </p:grpSpPr>
        <p:cxnSp>
          <p:nvCxnSpPr>
            <p:cNvPr id="85" name="Gerader Verbinder 84">
              <a:extLst>
                <a:ext uri="{FF2B5EF4-FFF2-40B4-BE49-F238E27FC236}">
                  <a16:creationId xmlns:a16="http://schemas.microsoft.com/office/drawing/2014/main" id="{65F81584-9968-42FA-B3A9-1C13CEAE92A8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6249993" y="-230736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feld 85">
              <a:extLst>
                <a:ext uri="{FF2B5EF4-FFF2-40B4-BE49-F238E27FC236}">
                  <a16:creationId xmlns:a16="http://schemas.microsoft.com/office/drawing/2014/main" id="{B6D353C6-61DE-4475-8AC6-6D8AF12D49FB}"/>
                </a:ext>
              </a:extLst>
            </p:cNvPr>
            <p:cNvSpPr txBox="1"/>
            <p:nvPr userDrawn="1"/>
          </p:nvSpPr>
          <p:spPr>
            <a:xfrm rot="16200000">
              <a:off x="6349289" y="-29319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00,30</a:t>
              </a:r>
            </a:p>
          </p:txBody>
        </p:sp>
      </p:grpSp>
      <p:cxnSp>
        <p:nvCxnSpPr>
          <p:cNvPr id="87" name="Gerader Verbinder 86">
            <a:extLst>
              <a:ext uri="{FF2B5EF4-FFF2-40B4-BE49-F238E27FC236}">
                <a16:creationId xmlns:a16="http://schemas.microsoft.com/office/drawing/2014/main" id="{935008F2-D1D5-498F-9932-727B677C0ADE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5929313" y="-230736"/>
            <a:ext cx="333375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Gruppieren 87">
            <a:extLst>
              <a:ext uri="{FF2B5EF4-FFF2-40B4-BE49-F238E27FC236}">
                <a16:creationId xmlns:a16="http://schemas.microsoft.com/office/drawing/2014/main" id="{9E72FA59-B055-4F1F-8F32-E797C18F96F9}"/>
              </a:ext>
            </a:extLst>
          </p:cNvPr>
          <p:cNvGrpSpPr/>
          <p:nvPr userDrawn="1"/>
        </p:nvGrpSpPr>
        <p:grpSpPr>
          <a:xfrm rot="16200000">
            <a:off x="11447325" y="-299139"/>
            <a:ext cx="333375" cy="136800"/>
            <a:chOff x="-133350" y="2711175"/>
            <a:chExt cx="333375" cy="136800"/>
          </a:xfrm>
        </p:grpSpPr>
        <p:cxnSp>
          <p:nvCxnSpPr>
            <p:cNvPr id="89" name="Gerader Verbinder 88">
              <a:extLst>
                <a:ext uri="{FF2B5EF4-FFF2-40B4-BE49-F238E27FC236}">
                  <a16:creationId xmlns:a16="http://schemas.microsoft.com/office/drawing/2014/main" id="{B89FA96C-C88D-4C6A-BE88-F3E3083BC51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feld 89">
              <a:extLst>
                <a:ext uri="{FF2B5EF4-FFF2-40B4-BE49-F238E27FC236}">
                  <a16:creationId xmlns:a16="http://schemas.microsoft.com/office/drawing/2014/main" id="{CD67028C-ACEA-4E1C-BF3F-B09177D4335E}"/>
                </a:ext>
              </a:extLst>
            </p:cNvPr>
            <p:cNvSpPr txBox="1"/>
            <p:nvPr userDrawn="1"/>
          </p:nvSpPr>
          <p:spPr>
            <a:xfrm>
              <a:off x="-96501" y="2711175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15,50</a:t>
              </a:r>
            </a:p>
          </p:txBody>
        </p:sp>
      </p:grpSp>
      <p:grpSp>
        <p:nvGrpSpPr>
          <p:cNvPr id="91" name="Gruppieren 90">
            <a:extLst>
              <a:ext uri="{FF2B5EF4-FFF2-40B4-BE49-F238E27FC236}">
                <a16:creationId xmlns:a16="http://schemas.microsoft.com/office/drawing/2014/main" id="{AAA9021C-F612-7A45-9064-2DAABFCA9C99}"/>
              </a:ext>
            </a:extLst>
          </p:cNvPr>
          <p:cNvGrpSpPr/>
          <p:nvPr userDrawn="1"/>
        </p:nvGrpSpPr>
        <p:grpSpPr>
          <a:xfrm>
            <a:off x="510639" y="293096"/>
            <a:ext cx="2388067" cy="301237"/>
            <a:chOff x="510639" y="293688"/>
            <a:chExt cx="2594512" cy="327279"/>
          </a:xfrm>
        </p:grpSpPr>
        <p:sp>
          <p:nvSpPr>
            <p:cNvPr id="92" name="Freihandform: Form 139">
              <a:extLst>
                <a:ext uri="{FF2B5EF4-FFF2-40B4-BE49-F238E27FC236}">
                  <a16:creationId xmlns:a16="http://schemas.microsoft.com/office/drawing/2014/main" id="{239FEB29-764E-D84F-A6B9-E572E9BA35FA}"/>
                </a:ext>
              </a:extLst>
            </p:cNvPr>
            <p:cNvSpPr/>
            <p:nvPr/>
          </p:nvSpPr>
          <p:spPr>
            <a:xfrm>
              <a:off x="519935" y="300420"/>
              <a:ext cx="78213" cy="124372"/>
            </a:xfrm>
            <a:custGeom>
              <a:avLst/>
              <a:gdLst>
                <a:gd name="connsiteX0" fmla="*/ 232410 w 232409"/>
                <a:gd name="connsiteY0" fmla="*/ 60960 h 369569"/>
                <a:gd name="connsiteX1" fmla="*/ 65723 w 232409"/>
                <a:gd name="connsiteY1" fmla="*/ 60960 h 369569"/>
                <a:gd name="connsiteX2" fmla="*/ 65723 w 232409"/>
                <a:gd name="connsiteY2" fmla="*/ 152400 h 369569"/>
                <a:gd name="connsiteX3" fmla="*/ 189547 w 232409"/>
                <a:gd name="connsiteY3" fmla="*/ 152400 h 369569"/>
                <a:gd name="connsiteX4" fmla="*/ 189547 w 232409"/>
                <a:gd name="connsiteY4" fmla="*/ 212408 h 369569"/>
                <a:gd name="connsiteX5" fmla="*/ 65723 w 232409"/>
                <a:gd name="connsiteY5" fmla="*/ 212408 h 369569"/>
                <a:gd name="connsiteX6" fmla="*/ 65723 w 232409"/>
                <a:gd name="connsiteY6" fmla="*/ 369570 h 369569"/>
                <a:gd name="connsiteX7" fmla="*/ 0 w 232409"/>
                <a:gd name="connsiteY7" fmla="*/ 369570 h 369569"/>
                <a:gd name="connsiteX8" fmla="*/ 0 w 232409"/>
                <a:gd name="connsiteY8" fmla="*/ 0 h 369569"/>
                <a:gd name="connsiteX9" fmla="*/ 231458 w 232409"/>
                <a:gd name="connsiteY9" fmla="*/ 0 h 369569"/>
                <a:gd name="connsiteX10" fmla="*/ 231458 w 232409"/>
                <a:gd name="connsiteY10" fmla="*/ 60960 h 369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2409" h="369569">
                  <a:moveTo>
                    <a:pt x="232410" y="60960"/>
                  </a:moveTo>
                  <a:lnTo>
                    <a:pt x="65723" y="60960"/>
                  </a:lnTo>
                  <a:lnTo>
                    <a:pt x="65723" y="152400"/>
                  </a:lnTo>
                  <a:lnTo>
                    <a:pt x="189547" y="152400"/>
                  </a:lnTo>
                  <a:lnTo>
                    <a:pt x="189547" y="212408"/>
                  </a:lnTo>
                  <a:lnTo>
                    <a:pt x="65723" y="212408"/>
                  </a:lnTo>
                  <a:lnTo>
                    <a:pt x="65723" y="369570"/>
                  </a:lnTo>
                  <a:lnTo>
                    <a:pt x="0" y="369570"/>
                  </a:lnTo>
                  <a:lnTo>
                    <a:pt x="0" y="0"/>
                  </a:lnTo>
                  <a:lnTo>
                    <a:pt x="231458" y="0"/>
                  </a:lnTo>
                  <a:lnTo>
                    <a:pt x="231458" y="6096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3" name="Freihandform: Form 140">
              <a:extLst>
                <a:ext uri="{FF2B5EF4-FFF2-40B4-BE49-F238E27FC236}">
                  <a16:creationId xmlns:a16="http://schemas.microsoft.com/office/drawing/2014/main" id="{30E07473-1FE4-ED4D-ABDA-C4460B82C76D}"/>
                </a:ext>
              </a:extLst>
            </p:cNvPr>
            <p:cNvSpPr/>
            <p:nvPr/>
          </p:nvSpPr>
          <p:spPr>
            <a:xfrm>
              <a:off x="610329" y="332713"/>
              <a:ext cx="53852" cy="91758"/>
            </a:xfrm>
            <a:custGeom>
              <a:avLst/>
              <a:gdLst>
                <a:gd name="connsiteX0" fmla="*/ 160020 w 160020"/>
                <a:gd name="connsiteY0" fmla="*/ 5005 h 272657"/>
                <a:gd name="connsiteX1" fmla="*/ 150495 w 160020"/>
                <a:gd name="connsiteY1" fmla="*/ 68823 h 272657"/>
                <a:gd name="connsiteX2" fmla="*/ 116205 w 160020"/>
                <a:gd name="connsiteY2" fmla="*/ 60250 h 272657"/>
                <a:gd name="connsiteX3" fmla="*/ 61913 w 160020"/>
                <a:gd name="connsiteY3" fmla="*/ 135498 h 272657"/>
                <a:gd name="connsiteX4" fmla="*/ 61913 w 160020"/>
                <a:gd name="connsiteY4" fmla="*/ 272658 h 272657"/>
                <a:gd name="connsiteX5" fmla="*/ 0 w 160020"/>
                <a:gd name="connsiteY5" fmla="*/ 272658 h 272657"/>
                <a:gd name="connsiteX6" fmla="*/ 0 w 160020"/>
                <a:gd name="connsiteY6" fmla="*/ 5958 h 272657"/>
                <a:gd name="connsiteX7" fmla="*/ 60960 w 160020"/>
                <a:gd name="connsiteY7" fmla="*/ 5958 h 272657"/>
                <a:gd name="connsiteX8" fmla="*/ 60960 w 160020"/>
                <a:gd name="connsiteY8" fmla="*/ 40248 h 272657"/>
                <a:gd name="connsiteX9" fmla="*/ 61913 w 160020"/>
                <a:gd name="connsiteY9" fmla="*/ 40248 h 272657"/>
                <a:gd name="connsiteX10" fmla="*/ 131445 w 160020"/>
                <a:gd name="connsiteY10" fmla="*/ 243 h 272657"/>
                <a:gd name="connsiteX11" fmla="*/ 160020 w 160020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20" h="272657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2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7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4" name="Freihandform: Form 141">
              <a:extLst>
                <a:ext uri="{FF2B5EF4-FFF2-40B4-BE49-F238E27FC236}">
                  <a16:creationId xmlns:a16="http://schemas.microsoft.com/office/drawing/2014/main" id="{ACFFFEA1-E2B9-BF4B-8614-D4E5B5F85F27}"/>
                </a:ext>
              </a:extLst>
            </p:cNvPr>
            <p:cNvSpPr/>
            <p:nvPr/>
          </p:nvSpPr>
          <p:spPr>
            <a:xfrm>
              <a:off x="679247" y="294971"/>
              <a:ext cx="26605" cy="129501"/>
            </a:xfrm>
            <a:custGeom>
              <a:avLst/>
              <a:gdLst>
                <a:gd name="connsiteX0" fmla="*/ 79058 w 79057"/>
                <a:gd name="connsiteY0" fmla="*/ 38100 h 384810"/>
                <a:gd name="connsiteX1" fmla="*/ 39052 w 79057"/>
                <a:gd name="connsiteY1" fmla="*/ 76200 h 384810"/>
                <a:gd name="connsiteX2" fmla="*/ 0 w 79057"/>
                <a:gd name="connsiteY2" fmla="*/ 38100 h 384810"/>
                <a:gd name="connsiteX3" fmla="*/ 39052 w 79057"/>
                <a:gd name="connsiteY3" fmla="*/ 0 h 384810"/>
                <a:gd name="connsiteX4" fmla="*/ 79058 w 79057"/>
                <a:gd name="connsiteY4" fmla="*/ 38100 h 384810"/>
                <a:gd name="connsiteX5" fmla="*/ 70485 w 79057"/>
                <a:gd name="connsiteY5" fmla="*/ 384810 h 384810"/>
                <a:gd name="connsiteX6" fmla="*/ 8573 w 79057"/>
                <a:gd name="connsiteY6" fmla="*/ 384810 h 384810"/>
                <a:gd name="connsiteX7" fmla="*/ 8573 w 79057"/>
                <a:gd name="connsiteY7" fmla="*/ 118110 h 384810"/>
                <a:gd name="connsiteX8" fmla="*/ 70485 w 79057"/>
                <a:gd name="connsiteY8" fmla="*/ 118110 h 384810"/>
                <a:gd name="connsiteX9" fmla="*/ 70485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>
                  <a:moveTo>
                    <a:pt x="79058" y="38100"/>
                  </a:moveTo>
                  <a:cubicBezTo>
                    <a:pt x="79058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2" y="0"/>
                  </a:cubicBezTo>
                  <a:cubicBezTo>
                    <a:pt x="60960" y="0"/>
                    <a:pt x="79058" y="16193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5" name="Freihandform: Form 142">
              <a:extLst>
                <a:ext uri="{FF2B5EF4-FFF2-40B4-BE49-F238E27FC236}">
                  <a16:creationId xmlns:a16="http://schemas.microsoft.com/office/drawing/2014/main" id="{DCFE20F4-1FAA-3B4B-AFD3-FE5FED6F8703}"/>
                </a:ext>
              </a:extLst>
            </p:cNvPr>
            <p:cNvSpPr/>
            <p:nvPr/>
          </p:nvSpPr>
          <p:spPr>
            <a:xfrm>
              <a:off x="725086" y="332795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3 h 279082"/>
                <a:gd name="connsiteX7" fmla="*/ 198120 w 242887"/>
                <a:gd name="connsiteY7" fmla="*/ 194310 h 279082"/>
                <a:gd name="connsiteX8" fmla="*/ 237172 w 242887"/>
                <a:gd name="connsiteY8" fmla="*/ 235268 h 279082"/>
                <a:gd name="connsiteX9" fmla="*/ 132397 w 242887"/>
                <a:gd name="connsiteY9" fmla="*/ 279083 h 279082"/>
                <a:gd name="connsiteX10" fmla="*/ 61913 w 242887"/>
                <a:gd name="connsiteY10" fmla="*/ 115253 h 279082"/>
                <a:gd name="connsiteX11" fmla="*/ 182880 w 242887"/>
                <a:gd name="connsiteY11" fmla="*/ 115253 h 279082"/>
                <a:gd name="connsiteX12" fmla="*/ 123825 w 242887"/>
                <a:gd name="connsiteY12" fmla="*/ 50482 h 279082"/>
                <a:gd name="connsiteX13" fmla="*/ 61913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2" y="264795"/>
                    <a:pt x="172402" y="279083"/>
                    <a:pt x="132397" y="279083"/>
                  </a:cubicBezTo>
                  <a:close/>
                  <a:moveTo>
                    <a:pt x="61913" y="115253"/>
                  </a:moveTo>
                  <a:lnTo>
                    <a:pt x="182880" y="115253"/>
                  </a:lnTo>
                  <a:cubicBezTo>
                    <a:pt x="180022" y="74295"/>
                    <a:pt x="159067" y="50482"/>
                    <a:pt x="123825" y="50482"/>
                  </a:cubicBezTo>
                  <a:cubicBezTo>
                    <a:pt x="89535" y="50482"/>
                    <a:pt x="67627" y="74295"/>
                    <a:pt x="61913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6" name="Freihandform: Form 143">
              <a:extLst>
                <a:ext uri="{FF2B5EF4-FFF2-40B4-BE49-F238E27FC236}">
                  <a16:creationId xmlns:a16="http://schemas.microsoft.com/office/drawing/2014/main" id="{3D433F7E-E5FB-4B45-87E4-D54E97FD3DEE}"/>
                </a:ext>
              </a:extLst>
            </p:cNvPr>
            <p:cNvSpPr/>
            <p:nvPr/>
          </p:nvSpPr>
          <p:spPr>
            <a:xfrm>
              <a:off x="825417" y="293688"/>
              <a:ext cx="83663" cy="133347"/>
            </a:xfrm>
            <a:custGeom>
              <a:avLst/>
              <a:gdLst>
                <a:gd name="connsiteX0" fmla="*/ 0 w 248602"/>
                <a:gd name="connsiteY0" fmla="*/ 255270 h 396239"/>
                <a:gd name="connsiteX1" fmla="*/ 108585 w 248602"/>
                <a:gd name="connsiteY1" fmla="*/ 116205 h 396239"/>
                <a:gd name="connsiteX2" fmla="*/ 185738 w 248602"/>
                <a:gd name="connsiteY2" fmla="*/ 152400 h 396239"/>
                <a:gd name="connsiteX3" fmla="*/ 186690 w 248602"/>
                <a:gd name="connsiteY3" fmla="*/ 152400 h 396239"/>
                <a:gd name="connsiteX4" fmla="*/ 186690 w 248602"/>
                <a:gd name="connsiteY4" fmla="*/ 15240 h 396239"/>
                <a:gd name="connsiteX5" fmla="*/ 248602 w 248602"/>
                <a:gd name="connsiteY5" fmla="*/ 0 h 396239"/>
                <a:gd name="connsiteX6" fmla="*/ 248602 w 248602"/>
                <a:gd name="connsiteY6" fmla="*/ 389573 h 396239"/>
                <a:gd name="connsiteX7" fmla="*/ 187642 w 248602"/>
                <a:gd name="connsiteY7" fmla="*/ 389573 h 396239"/>
                <a:gd name="connsiteX8" fmla="*/ 187642 w 248602"/>
                <a:gd name="connsiteY8" fmla="*/ 358140 h 396239"/>
                <a:gd name="connsiteX9" fmla="*/ 186690 w 248602"/>
                <a:gd name="connsiteY9" fmla="*/ 358140 h 396239"/>
                <a:gd name="connsiteX10" fmla="*/ 106680 w 248602"/>
                <a:gd name="connsiteY10" fmla="*/ 396240 h 396239"/>
                <a:gd name="connsiteX11" fmla="*/ 0 w 248602"/>
                <a:gd name="connsiteY11" fmla="*/ 255270 h 396239"/>
                <a:gd name="connsiteX12" fmla="*/ 60960 w 248602"/>
                <a:gd name="connsiteY12" fmla="*/ 255270 h 396239"/>
                <a:gd name="connsiteX13" fmla="*/ 122872 w 248602"/>
                <a:gd name="connsiteY13" fmla="*/ 340995 h 396239"/>
                <a:gd name="connsiteX14" fmla="*/ 186690 w 248602"/>
                <a:gd name="connsiteY14" fmla="*/ 305753 h 396239"/>
                <a:gd name="connsiteX15" fmla="*/ 186690 w 248602"/>
                <a:gd name="connsiteY15" fmla="*/ 207645 h 396239"/>
                <a:gd name="connsiteX16" fmla="*/ 122872 w 248602"/>
                <a:gd name="connsiteY16" fmla="*/ 172402 h 396239"/>
                <a:gd name="connsiteX17" fmla="*/ 60960 w 248602"/>
                <a:gd name="connsiteY17" fmla="*/ 255270 h 3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8602" h="396239">
                  <a:moveTo>
                    <a:pt x="0" y="255270"/>
                  </a:moveTo>
                  <a:cubicBezTo>
                    <a:pt x="0" y="169545"/>
                    <a:pt x="43815" y="116205"/>
                    <a:pt x="108585" y="116205"/>
                  </a:cubicBezTo>
                  <a:cubicBezTo>
                    <a:pt x="141922" y="116205"/>
                    <a:pt x="168592" y="130493"/>
                    <a:pt x="185738" y="152400"/>
                  </a:cubicBezTo>
                  <a:lnTo>
                    <a:pt x="186690" y="152400"/>
                  </a:lnTo>
                  <a:lnTo>
                    <a:pt x="186690" y="15240"/>
                  </a:lnTo>
                  <a:lnTo>
                    <a:pt x="248602" y="0"/>
                  </a:lnTo>
                  <a:lnTo>
                    <a:pt x="248602" y="389573"/>
                  </a:lnTo>
                  <a:lnTo>
                    <a:pt x="187642" y="389573"/>
                  </a:lnTo>
                  <a:lnTo>
                    <a:pt x="187642" y="358140"/>
                  </a:lnTo>
                  <a:lnTo>
                    <a:pt x="186690" y="358140"/>
                  </a:lnTo>
                  <a:cubicBezTo>
                    <a:pt x="167640" y="381953"/>
                    <a:pt x="140017" y="396240"/>
                    <a:pt x="106680" y="396240"/>
                  </a:cubicBezTo>
                  <a:cubicBezTo>
                    <a:pt x="43815" y="395288"/>
                    <a:pt x="0" y="340995"/>
                    <a:pt x="0" y="255270"/>
                  </a:cubicBezTo>
                  <a:close/>
                  <a:moveTo>
                    <a:pt x="60960" y="255270"/>
                  </a:moveTo>
                  <a:cubicBezTo>
                    <a:pt x="60960" y="309563"/>
                    <a:pt x="83820" y="340995"/>
                    <a:pt x="122872" y="340995"/>
                  </a:cubicBezTo>
                  <a:cubicBezTo>
                    <a:pt x="146685" y="340995"/>
                    <a:pt x="166688" y="329565"/>
                    <a:pt x="186690" y="305753"/>
                  </a:cubicBezTo>
                  <a:lnTo>
                    <a:pt x="186690" y="207645"/>
                  </a:lnTo>
                  <a:cubicBezTo>
                    <a:pt x="168592" y="183833"/>
                    <a:pt x="148590" y="172402"/>
                    <a:pt x="122872" y="172402"/>
                  </a:cubicBezTo>
                  <a:cubicBezTo>
                    <a:pt x="82867" y="172402"/>
                    <a:pt x="60960" y="201930"/>
                    <a:pt x="60960" y="25527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7" name="Freihandform: Form 144">
              <a:extLst>
                <a:ext uri="{FF2B5EF4-FFF2-40B4-BE49-F238E27FC236}">
                  <a16:creationId xmlns:a16="http://schemas.microsoft.com/office/drawing/2014/main" id="{39EB8253-0480-F945-BF50-3C39BC415AEF}"/>
                </a:ext>
              </a:extLst>
            </p:cNvPr>
            <p:cNvSpPr/>
            <p:nvPr/>
          </p:nvSpPr>
          <p:spPr>
            <a:xfrm>
              <a:off x="936967" y="332713"/>
              <a:ext cx="53852" cy="91758"/>
            </a:xfrm>
            <a:custGeom>
              <a:avLst/>
              <a:gdLst>
                <a:gd name="connsiteX0" fmla="*/ 160020 w 160020"/>
                <a:gd name="connsiteY0" fmla="*/ 5005 h 272657"/>
                <a:gd name="connsiteX1" fmla="*/ 150495 w 160020"/>
                <a:gd name="connsiteY1" fmla="*/ 68823 h 272657"/>
                <a:gd name="connsiteX2" fmla="*/ 116205 w 160020"/>
                <a:gd name="connsiteY2" fmla="*/ 60250 h 272657"/>
                <a:gd name="connsiteX3" fmla="*/ 61913 w 160020"/>
                <a:gd name="connsiteY3" fmla="*/ 135498 h 272657"/>
                <a:gd name="connsiteX4" fmla="*/ 61913 w 160020"/>
                <a:gd name="connsiteY4" fmla="*/ 272658 h 272657"/>
                <a:gd name="connsiteX5" fmla="*/ 0 w 160020"/>
                <a:gd name="connsiteY5" fmla="*/ 272658 h 272657"/>
                <a:gd name="connsiteX6" fmla="*/ 0 w 160020"/>
                <a:gd name="connsiteY6" fmla="*/ 5958 h 272657"/>
                <a:gd name="connsiteX7" fmla="*/ 60960 w 160020"/>
                <a:gd name="connsiteY7" fmla="*/ 5958 h 272657"/>
                <a:gd name="connsiteX8" fmla="*/ 60960 w 160020"/>
                <a:gd name="connsiteY8" fmla="*/ 40248 h 272657"/>
                <a:gd name="connsiteX9" fmla="*/ 61913 w 160020"/>
                <a:gd name="connsiteY9" fmla="*/ 40248 h 272657"/>
                <a:gd name="connsiteX10" fmla="*/ 131445 w 160020"/>
                <a:gd name="connsiteY10" fmla="*/ 243 h 272657"/>
                <a:gd name="connsiteX11" fmla="*/ 160020 w 160020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20" h="272657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8" name="Freihandform: Form 145">
              <a:extLst>
                <a:ext uri="{FF2B5EF4-FFF2-40B4-BE49-F238E27FC236}">
                  <a16:creationId xmlns:a16="http://schemas.microsoft.com/office/drawing/2014/main" id="{3C3CAEA5-31EB-6B48-8A0B-FDDA4E37BB49}"/>
                </a:ext>
              </a:extLst>
            </p:cNvPr>
            <p:cNvSpPr/>
            <p:nvPr/>
          </p:nvSpPr>
          <p:spPr>
            <a:xfrm>
              <a:off x="1005565" y="294971"/>
              <a:ext cx="26605" cy="129501"/>
            </a:xfrm>
            <a:custGeom>
              <a:avLst/>
              <a:gdLst>
                <a:gd name="connsiteX0" fmla="*/ 79058 w 79057"/>
                <a:gd name="connsiteY0" fmla="*/ 38100 h 384810"/>
                <a:gd name="connsiteX1" fmla="*/ 39052 w 79057"/>
                <a:gd name="connsiteY1" fmla="*/ 76200 h 384810"/>
                <a:gd name="connsiteX2" fmla="*/ 0 w 79057"/>
                <a:gd name="connsiteY2" fmla="*/ 38100 h 384810"/>
                <a:gd name="connsiteX3" fmla="*/ 39052 w 79057"/>
                <a:gd name="connsiteY3" fmla="*/ 0 h 384810"/>
                <a:gd name="connsiteX4" fmla="*/ 79058 w 79057"/>
                <a:gd name="connsiteY4" fmla="*/ 38100 h 384810"/>
                <a:gd name="connsiteX5" fmla="*/ 71438 w 79057"/>
                <a:gd name="connsiteY5" fmla="*/ 384810 h 384810"/>
                <a:gd name="connsiteX6" fmla="*/ 9525 w 79057"/>
                <a:gd name="connsiteY6" fmla="*/ 384810 h 384810"/>
                <a:gd name="connsiteX7" fmla="*/ 9525 w 79057"/>
                <a:gd name="connsiteY7" fmla="*/ 118110 h 384810"/>
                <a:gd name="connsiteX8" fmla="*/ 71438 w 79057"/>
                <a:gd name="connsiteY8" fmla="*/ 118110 h 384810"/>
                <a:gd name="connsiteX9" fmla="*/ 71438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>
                  <a:moveTo>
                    <a:pt x="79058" y="38100"/>
                  </a:moveTo>
                  <a:cubicBezTo>
                    <a:pt x="79058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7" y="0"/>
                    <a:pt x="39052" y="0"/>
                  </a:cubicBezTo>
                  <a:cubicBezTo>
                    <a:pt x="61913" y="0"/>
                    <a:pt x="79058" y="16193"/>
                    <a:pt x="79058" y="38100"/>
                  </a:cubicBezTo>
                  <a:close/>
                  <a:moveTo>
                    <a:pt x="71438" y="384810"/>
                  </a:moveTo>
                  <a:lnTo>
                    <a:pt x="9525" y="384810"/>
                  </a:lnTo>
                  <a:lnTo>
                    <a:pt x="9525" y="118110"/>
                  </a:lnTo>
                  <a:lnTo>
                    <a:pt x="71438" y="118110"/>
                  </a:lnTo>
                  <a:lnTo>
                    <a:pt x="71438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9" name="Freihandform: Form 146">
              <a:extLst>
                <a:ext uri="{FF2B5EF4-FFF2-40B4-BE49-F238E27FC236}">
                  <a16:creationId xmlns:a16="http://schemas.microsoft.com/office/drawing/2014/main" id="{6BF62CD0-F5B5-8845-8426-81D7F83163CB}"/>
                </a:ext>
              </a:extLst>
            </p:cNvPr>
            <p:cNvSpPr/>
            <p:nvPr/>
          </p:nvSpPr>
          <p:spPr>
            <a:xfrm>
              <a:off x="1052044" y="332474"/>
              <a:ext cx="75649" cy="94240"/>
            </a:xfrm>
            <a:custGeom>
              <a:avLst/>
              <a:gdLst>
                <a:gd name="connsiteX0" fmla="*/ 222885 w 224789"/>
                <a:gd name="connsiteY0" fmla="*/ 237172 h 280034"/>
                <a:gd name="connsiteX1" fmla="*/ 127635 w 224789"/>
                <a:gd name="connsiteY1" fmla="*/ 280035 h 280034"/>
                <a:gd name="connsiteX2" fmla="*/ 0 w 224789"/>
                <a:gd name="connsiteY2" fmla="*/ 140970 h 280034"/>
                <a:gd name="connsiteX3" fmla="*/ 128588 w 224789"/>
                <a:gd name="connsiteY3" fmla="*/ 0 h 280034"/>
                <a:gd name="connsiteX4" fmla="*/ 224790 w 224789"/>
                <a:gd name="connsiteY4" fmla="*/ 45720 h 280034"/>
                <a:gd name="connsiteX5" fmla="*/ 181927 w 224789"/>
                <a:gd name="connsiteY5" fmla="*/ 86678 h 280034"/>
                <a:gd name="connsiteX6" fmla="*/ 128588 w 224789"/>
                <a:gd name="connsiteY6" fmla="*/ 57150 h 280034"/>
                <a:gd name="connsiteX7" fmla="*/ 62865 w 224789"/>
                <a:gd name="connsiteY7" fmla="*/ 140018 h 280034"/>
                <a:gd name="connsiteX8" fmla="*/ 128588 w 224789"/>
                <a:gd name="connsiteY8" fmla="*/ 222885 h 280034"/>
                <a:gd name="connsiteX9" fmla="*/ 183833 w 224789"/>
                <a:gd name="connsiteY9" fmla="*/ 193358 h 280034"/>
                <a:gd name="connsiteX10" fmla="*/ 222885 w 224789"/>
                <a:gd name="connsiteY10" fmla="*/ 237172 h 280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789" h="280034">
                  <a:moveTo>
                    <a:pt x="222885" y="237172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2" y="0"/>
                    <a:pt x="200977" y="15240"/>
                    <a:pt x="224790" y="45720"/>
                  </a:cubicBezTo>
                  <a:lnTo>
                    <a:pt x="181927" y="86678"/>
                  </a:lnTo>
                  <a:cubicBezTo>
                    <a:pt x="166688" y="66675"/>
                    <a:pt x="149542" y="57150"/>
                    <a:pt x="128588" y="57150"/>
                  </a:cubicBezTo>
                  <a:cubicBezTo>
                    <a:pt x="89535" y="57150"/>
                    <a:pt x="62865" y="89535"/>
                    <a:pt x="62865" y="140018"/>
                  </a:cubicBezTo>
                  <a:cubicBezTo>
                    <a:pt x="62865" y="189547"/>
                    <a:pt x="89535" y="222885"/>
                    <a:pt x="128588" y="222885"/>
                  </a:cubicBezTo>
                  <a:cubicBezTo>
                    <a:pt x="149542" y="222885"/>
                    <a:pt x="166688" y="213360"/>
                    <a:pt x="183833" y="193358"/>
                  </a:cubicBezTo>
                  <a:lnTo>
                    <a:pt x="222885" y="237172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0" name="Freihandform: Form 147">
              <a:extLst>
                <a:ext uri="{FF2B5EF4-FFF2-40B4-BE49-F238E27FC236}">
                  <a16:creationId xmlns:a16="http://schemas.microsoft.com/office/drawing/2014/main" id="{74F82E2E-2B50-F84C-8BD0-1F0FD1E8B441}"/>
                </a:ext>
              </a:extLst>
            </p:cNvPr>
            <p:cNvSpPr/>
            <p:nvPr/>
          </p:nvSpPr>
          <p:spPr>
            <a:xfrm>
              <a:off x="1145644" y="293688"/>
              <a:ext cx="77252" cy="131103"/>
            </a:xfrm>
            <a:custGeom>
              <a:avLst/>
              <a:gdLst>
                <a:gd name="connsiteX0" fmla="*/ 229553 w 229552"/>
                <a:gd name="connsiteY0" fmla="*/ 388620 h 389572"/>
                <a:gd name="connsiteX1" fmla="*/ 167640 w 229552"/>
                <a:gd name="connsiteY1" fmla="*/ 388620 h 389572"/>
                <a:gd name="connsiteX2" fmla="*/ 167640 w 229552"/>
                <a:gd name="connsiteY2" fmla="*/ 236220 h 389572"/>
                <a:gd name="connsiteX3" fmla="*/ 118110 w 229552"/>
                <a:gd name="connsiteY3" fmla="*/ 171450 h 389572"/>
                <a:gd name="connsiteX4" fmla="*/ 62865 w 229552"/>
                <a:gd name="connsiteY4" fmla="*/ 236220 h 389572"/>
                <a:gd name="connsiteX5" fmla="*/ 62865 w 229552"/>
                <a:gd name="connsiteY5" fmla="*/ 389573 h 389572"/>
                <a:gd name="connsiteX6" fmla="*/ 0 w 229552"/>
                <a:gd name="connsiteY6" fmla="*/ 389573 h 389572"/>
                <a:gd name="connsiteX7" fmla="*/ 0 w 229552"/>
                <a:gd name="connsiteY7" fmla="*/ 15240 h 389572"/>
                <a:gd name="connsiteX8" fmla="*/ 61913 w 229552"/>
                <a:gd name="connsiteY8" fmla="*/ 0 h 389572"/>
                <a:gd name="connsiteX9" fmla="*/ 61913 w 229552"/>
                <a:gd name="connsiteY9" fmla="*/ 155258 h 389572"/>
                <a:gd name="connsiteX10" fmla="*/ 62865 w 229552"/>
                <a:gd name="connsiteY10" fmla="*/ 155258 h 389572"/>
                <a:gd name="connsiteX11" fmla="*/ 140970 w 229552"/>
                <a:gd name="connsiteY11" fmla="*/ 116205 h 389572"/>
                <a:gd name="connsiteX12" fmla="*/ 228600 w 229552"/>
                <a:gd name="connsiteY12" fmla="*/ 223838 h 389572"/>
                <a:gd name="connsiteX13" fmla="*/ 228600 w 229552"/>
                <a:gd name="connsiteY13" fmla="*/ 38862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9552" h="389572">
                  <a:moveTo>
                    <a:pt x="229553" y="388620"/>
                  </a:moveTo>
                  <a:lnTo>
                    <a:pt x="167640" y="388620"/>
                  </a:lnTo>
                  <a:lnTo>
                    <a:pt x="167640" y="236220"/>
                  </a:lnTo>
                  <a:cubicBezTo>
                    <a:pt x="167640" y="197168"/>
                    <a:pt x="155257" y="171450"/>
                    <a:pt x="118110" y="171450"/>
                  </a:cubicBezTo>
                  <a:cubicBezTo>
                    <a:pt x="75247" y="171450"/>
                    <a:pt x="62865" y="205740"/>
                    <a:pt x="62865" y="236220"/>
                  </a:cubicBezTo>
                  <a:lnTo>
                    <a:pt x="62865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2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1" name="Freihandform: Form 148">
              <a:extLst>
                <a:ext uri="{FF2B5EF4-FFF2-40B4-BE49-F238E27FC236}">
                  <a16:creationId xmlns:a16="http://schemas.microsoft.com/office/drawing/2014/main" id="{764A666C-D860-AD49-B7E5-01027DAF2F9E}"/>
                </a:ext>
              </a:extLst>
            </p:cNvPr>
            <p:cNvSpPr/>
            <p:nvPr/>
          </p:nvSpPr>
          <p:spPr>
            <a:xfrm>
              <a:off x="1246937" y="359721"/>
              <a:ext cx="43915" cy="19874"/>
            </a:xfrm>
            <a:custGeom>
              <a:avLst/>
              <a:gdLst>
                <a:gd name="connsiteX0" fmla="*/ 130492 w 130492"/>
                <a:gd name="connsiteY0" fmla="*/ 59055 h 59055"/>
                <a:gd name="connsiteX1" fmla="*/ 0 w 130492"/>
                <a:gd name="connsiteY1" fmla="*/ 59055 h 59055"/>
                <a:gd name="connsiteX2" fmla="*/ 0 w 130492"/>
                <a:gd name="connsiteY2" fmla="*/ 0 h 59055"/>
                <a:gd name="connsiteX3" fmla="*/ 130492 w 130492"/>
                <a:gd name="connsiteY3" fmla="*/ 0 h 59055"/>
                <a:gd name="connsiteX4" fmla="*/ 130492 w 130492"/>
                <a:gd name="connsiteY4" fmla="*/ 59055 h 59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492" h="59055">
                  <a:moveTo>
                    <a:pt x="130492" y="59055"/>
                  </a:moveTo>
                  <a:lnTo>
                    <a:pt x="0" y="59055"/>
                  </a:lnTo>
                  <a:lnTo>
                    <a:pt x="0" y="0"/>
                  </a:lnTo>
                  <a:lnTo>
                    <a:pt x="130492" y="0"/>
                  </a:lnTo>
                  <a:lnTo>
                    <a:pt x="130492" y="5905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2" name="Freihandform: Form 149">
              <a:extLst>
                <a:ext uri="{FF2B5EF4-FFF2-40B4-BE49-F238E27FC236}">
                  <a16:creationId xmlns:a16="http://schemas.microsoft.com/office/drawing/2014/main" id="{A60FAD8F-356D-9A49-8917-F8D75E39E254}"/>
                </a:ext>
              </a:extLst>
            </p:cNvPr>
            <p:cNvSpPr/>
            <p:nvPr/>
          </p:nvSpPr>
          <p:spPr>
            <a:xfrm>
              <a:off x="1302071" y="300420"/>
              <a:ext cx="115397" cy="124051"/>
            </a:xfrm>
            <a:custGeom>
              <a:avLst/>
              <a:gdLst>
                <a:gd name="connsiteX0" fmla="*/ 136208 w 342900"/>
                <a:gd name="connsiteY0" fmla="*/ 0 h 368617"/>
                <a:gd name="connsiteX1" fmla="*/ 205740 w 342900"/>
                <a:gd name="connsiteY1" fmla="*/ 0 h 368617"/>
                <a:gd name="connsiteX2" fmla="*/ 342900 w 342900"/>
                <a:gd name="connsiteY2" fmla="*/ 368618 h 368617"/>
                <a:gd name="connsiteX3" fmla="*/ 271463 w 342900"/>
                <a:gd name="connsiteY3" fmla="*/ 368618 h 368617"/>
                <a:gd name="connsiteX4" fmla="*/ 244793 w 342900"/>
                <a:gd name="connsiteY4" fmla="*/ 290512 h 368617"/>
                <a:gd name="connsiteX5" fmla="*/ 96203 w 342900"/>
                <a:gd name="connsiteY5" fmla="*/ 290512 h 368617"/>
                <a:gd name="connsiteX6" fmla="*/ 69533 w 342900"/>
                <a:gd name="connsiteY6" fmla="*/ 368618 h 368617"/>
                <a:gd name="connsiteX7" fmla="*/ 0 w 342900"/>
                <a:gd name="connsiteY7" fmla="*/ 368618 h 368617"/>
                <a:gd name="connsiteX8" fmla="*/ 136208 w 342900"/>
                <a:gd name="connsiteY8" fmla="*/ 0 h 368617"/>
                <a:gd name="connsiteX9" fmla="*/ 116205 w 342900"/>
                <a:gd name="connsiteY9" fmla="*/ 231458 h 368617"/>
                <a:gd name="connsiteX10" fmla="*/ 223838 w 342900"/>
                <a:gd name="connsiteY10" fmla="*/ 231458 h 368617"/>
                <a:gd name="connsiteX11" fmla="*/ 170498 w 342900"/>
                <a:gd name="connsiteY11" fmla="*/ 75247 h 368617"/>
                <a:gd name="connsiteX12" fmla="*/ 169545 w 342900"/>
                <a:gd name="connsiteY12" fmla="*/ 75247 h 368617"/>
                <a:gd name="connsiteX13" fmla="*/ 116205 w 342900"/>
                <a:gd name="connsiteY13" fmla="*/ 231458 h 36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2900" h="368617">
                  <a:moveTo>
                    <a:pt x="136208" y="0"/>
                  </a:moveTo>
                  <a:lnTo>
                    <a:pt x="205740" y="0"/>
                  </a:lnTo>
                  <a:lnTo>
                    <a:pt x="342900" y="368618"/>
                  </a:lnTo>
                  <a:lnTo>
                    <a:pt x="271463" y="368618"/>
                  </a:lnTo>
                  <a:lnTo>
                    <a:pt x="244793" y="290512"/>
                  </a:lnTo>
                  <a:lnTo>
                    <a:pt x="96203" y="290512"/>
                  </a:lnTo>
                  <a:lnTo>
                    <a:pt x="69533" y="368618"/>
                  </a:lnTo>
                  <a:lnTo>
                    <a:pt x="0" y="368618"/>
                  </a:lnTo>
                  <a:lnTo>
                    <a:pt x="136208" y="0"/>
                  </a:lnTo>
                  <a:close/>
                  <a:moveTo>
                    <a:pt x="116205" y="231458"/>
                  </a:moveTo>
                  <a:lnTo>
                    <a:pt x="223838" y="231458"/>
                  </a:lnTo>
                  <a:lnTo>
                    <a:pt x="170498" y="75247"/>
                  </a:lnTo>
                  <a:lnTo>
                    <a:pt x="169545" y="75247"/>
                  </a:lnTo>
                  <a:lnTo>
                    <a:pt x="116205" y="231458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3" name="Freihandform: Form 150">
              <a:extLst>
                <a:ext uri="{FF2B5EF4-FFF2-40B4-BE49-F238E27FC236}">
                  <a16:creationId xmlns:a16="http://schemas.microsoft.com/office/drawing/2014/main" id="{2122BFDD-4180-3242-9DE6-1722C6BB87E1}"/>
                </a:ext>
              </a:extLst>
            </p:cNvPr>
            <p:cNvSpPr/>
            <p:nvPr/>
          </p:nvSpPr>
          <p:spPr>
            <a:xfrm>
              <a:off x="1436060" y="293688"/>
              <a:ext cx="20835" cy="130783"/>
            </a:xfrm>
            <a:custGeom>
              <a:avLst/>
              <a:gdLst>
                <a:gd name="connsiteX0" fmla="*/ 61913 w 61912"/>
                <a:gd name="connsiteY0" fmla="*/ 388620 h 388620"/>
                <a:gd name="connsiteX1" fmla="*/ 0 w 61912"/>
                <a:gd name="connsiteY1" fmla="*/ 388620 h 388620"/>
                <a:gd name="connsiteX2" fmla="*/ 0 w 61912"/>
                <a:gd name="connsiteY2" fmla="*/ 14288 h 388620"/>
                <a:gd name="connsiteX3" fmla="*/ 61913 w 61912"/>
                <a:gd name="connsiteY3" fmla="*/ 0 h 388620"/>
                <a:gd name="connsiteX4" fmla="*/ 61913 w 61912"/>
                <a:gd name="connsiteY4" fmla="*/ 388620 h 388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912" h="388620">
                  <a:moveTo>
                    <a:pt x="61913" y="388620"/>
                  </a:moveTo>
                  <a:lnTo>
                    <a:pt x="0" y="388620"/>
                  </a:lnTo>
                  <a:lnTo>
                    <a:pt x="0" y="14288"/>
                  </a:lnTo>
                  <a:lnTo>
                    <a:pt x="61913" y="0"/>
                  </a:lnTo>
                  <a:lnTo>
                    <a:pt x="61913" y="38862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4" name="Freihandform: Form 151">
              <a:extLst>
                <a:ext uri="{FF2B5EF4-FFF2-40B4-BE49-F238E27FC236}">
                  <a16:creationId xmlns:a16="http://schemas.microsoft.com/office/drawing/2014/main" id="{A137BDFA-16B4-5E4D-90CA-25E45475E283}"/>
                </a:ext>
              </a:extLst>
            </p:cNvPr>
            <p:cNvSpPr/>
            <p:nvPr/>
          </p:nvSpPr>
          <p:spPr>
            <a:xfrm>
              <a:off x="1479334" y="332795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8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3 h 279082"/>
                <a:gd name="connsiteX7" fmla="*/ 198120 w 242887"/>
                <a:gd name="connsiteY7" fmla="*/ 194310 h 279082"/>
                <a:gd name="connsiteX8" fmla="*/ 237172 w 242887"/>
                <a:gd name="connsiteY8" fmla="*/ 235268 h 279082"/>
                <a:gd name="connsiteX9" fmla="*/ 132397 w 242887"/>
                <a:gd name="connsiteY9" fmla="*/ 279083 h 279082"/>
                <a:gd name="connsiteX10" fmla="*/ 62865 w 242887"/>
                <a:gd name="connsiteY10" fmla="*/ 115253 h 279082"/>
                <a:gd name="connsiteX11" fmla="*/ 183832 w 242887"/>
                <a:gd name="connsiteY11" fmla="*/ 115253 h 279082"/>
                <a:gd name="connsiteX12" fmla="*/ 124778 w 242887"/>
                <a:gd name="connsiteY12" fmla="*/ 50482 h 279082"/>
                <a:gd name="connsiteX13" fmla="*/ 62865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8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2" y="264795"/>
                    <a:pt x="173355" y="279083"/>
                    <a:pt x="132397" y="279083"/>
                  </a:cubicBezTo>
                  <a:close/>
                  <a:moveTo>
                    <a:pt x="62865" y="115253"/>
                  </a:moveTo>
                  <a:lnTo>
                    <a:pt x="183832" y="115253"/>
                  </a:lnTo>
                  <a:cubicBezTo>
                    <a:pt x="180975" y="74295"/>
                    <a:pt x="160020" y="50482"/>
                    <a:pt x="124778" y="50482"/>
                  </a:cubicBezTo>
                  <a:cubicBezTo>
                    <a:pt x="90488" y="50482"/>
                    <a:pt x="68580" y="74295"/>
                    <a:pt x="62865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5" name="Freihandform: Form 152">
              <a:extLst>
                <a:ext uri="{FF2B5EF4-FFF2-40B4-BE49-F238E27FC236}">
                  <a16:creationId xmlns:a16="http://schemas.microsoft.com/office/drawing/2014/main" id="{51BC45C2-1274-BB42-B2FF-655E609A4F3F}"/>
                </a:ext>
              </a:extLst>
            </p:cNvPr>
            <p:cNvSpPr/>
            <p:nvPr/>
          </p:nvSpPr>
          <p:spPr>
            <a:xfrm>
              <a:off x="1572613" y="334718"/>
              <a:ext cx="85906" cy="89753"/>
            </a:xfrm>
            <a:custGeom>
              <a:avLst/>
              <a:gdLst>
                <a:gd name="connsiteX0" fmla="*/ 255270 w 255269"/>
                <a:gd name="connsiteY0" fmla="*/ 266700 h 266700"/>
                <a:gd name="connsiteX1" fmla="*/ 183832 w 255269"/>
                <a:gd name="connsiteY1" fmla="*/ 266700 h 266700"/>
                <a:gd name="connsiteX2" fmla="*/ 126682 w 255269"/>
                <a:gd name="connsiteY2" fmla="*/ 174307 h 266700"/>
                <a:gd name="connsiteX3" fmla="*/ 125730 w 255269"/>
                <a:gd name="connsiteY3" fmla="*/ 174307 h 266700"/>
                <a:gd name="connsiteX4" fmla="*/ 70485 w 255269"/>
                <a:gd name="connsiteY4" fmla="*/ 266700 h 266700"/>
                <a:gd name="connsiteX5" fmla="*/ 0 w 255269"/>
                <a:gd name="connsiteY5" fmla="*/ 266700 h 266700"/>
                <a:gd name="connsiteX6" fmla="*/ 91440 w 255269"/>
                <a:gd name="connsiteY6" fmla="*/ 128588 h 266700"/>
                <a:gd name="connsiteX7" fmla="*/ 6667 w 255269"/>
                <a:gd name="connsiteY7" fmla="*/ 0 h 266700"/>
                <a:gd name="connsiteX8" fmla="*/ 77152 w 255269"/>
                <a:gd name="connsiteY8" fmla="*/ 0 h 266700"/>
                <a:gd name="connsiteX9" fmla="*/ 127635 w 255269"/>
                <a:gd name="connsiteY9" fmla="*/ 81915 h 266700"/>
                <a:gd name="connsiteX10" fmla="*/ 128588 w 255269"/>
                <a:gd name="connsiteY10" fmla="*/ 81915 h 266700"/>
                <a:gd name="connsiteX11" fmla="*/ 178117 w 255269"/>
                <a:gd name="connsiteY11" fmla="*/ 0 h 266700"/>
                <a:gd name="connsiteX12" fmla="*/ 247650 w 255269"/>
                <a:gd name="connsiteY12" fmla="*/ 0 h 266700"/>
                <a:gd name="connsiteX13" fmla="*/ 163830 w 255269"/>
                <a:gd name="connsiteY13" fmla="*/ 127635 h 266700"/>
                <a:gd name="connsiteX14" fmla="*/ 255270 w 255269"/>
                <a:gd name="connsiteY14" fmla="*/ 26670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5269" h="266700">
                  <a:moveTo>
                    <a:pt x="255270" y="266700"/>
                  </a:moveTo>
                  <a:lnTo>
                    <a:pt x="183832" y="266700"/>
                  </a:lnTo>
                  <a:lnTo>
                    <a:pt x="126682" y="174307"/>
                  </a:lnTo>
                  <a:lnTo>
                    <a:pt x="125730" y="174307"/>
                  </a:lnTo>
                  <a:lnTo>
                    <a:pt x="70485" y="266700"/>
                  </a:lnTo>
                  <a:lnTo>
                    <a:pt x="0" y="266700"/>
                  </a:lnTo>
                  <a:lnTo>
                    <a:pt x="91440" y="128588"/>
                  </a:lnTo>
                  <a:lnTo>
                    <a:pt x="6667" y="0"/>
                  </a:lnTo>
                  <a:lnTo>
                    <a:pt x="77152" y="0"/>
                  </a:lnTo>
                  <a:lnTo>
                    <a:pt x="127635" y="81915"/>
                  </a:lnTo>
                  <a:lnTo>
                    <a:pt x="128588" y="81915"/>
                  </a:lnTo>
                  <a:lnTo>
                    <a:pt x="178117" y="0"/>
                  </a:lnTo>
                  <a:lnTo>
                    <a:pt x="247650" y="0"/>
                  </a:lnTo>
                  <a:lnTo>
                    <a:pt x="163830" y="127635"/>
                  </a:lnTo>
                  <a:lnTo>
                    <a:pt x="255270" y="26670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6" name="Freihandform: Form 153">
              <a:extLst>
                <a:ext uri="{FF2B5EF4-FFF2-40B4-BE49-F238E27FC236}">
                  <a16:creationId xmlns:a16="http://schemas.microsoft.com/office/drawing/2014/main" id="{039CA6A1-8CFA-4A4B-9F23-2BB7B0C89625}"/>
                </a:ext>
              </a:extLst>
            </p:cNvPr>
            <p:cNvSpPr/>
            <p:nvPr/>
          </p:nvSpPr>
          <p:spPr>
            <a:xfrm>
              <a:off x="1669733" y="332795"/>
              <a:ext cx="75975" cy="93920"/>
            </a:xfrm>
            <a:custGeom>
              <a:avLst/>
              <a:gdLst>
                <a:gd name="connsiteX0" fmla="*/ 114317 w 225759"/>
                <a:gd name="connsiteY0" fmla="*/ 107632 h 279082"/>
                <a:gd name="connsiteX1" fmla="*/ 164799 w 225759"/>
                <a:gd name="connsiteY1" fmla="*/ 113347 h 279082"/>
                <a:gd name="connsiteX2" fmla="*/ 164799 w 225759"/>
                <a:gd name="connsiteY2" fmla="*/ 103822 h 279082"/>
                <a:gd name="connsiteX3" fmla="*/ 105744 w 225759"/>
                <a:gd name="connsiteY3" fmla="*/ 52388 h 279082"/>
                <a:gd name="connsiteX4" fmla="*/ 38117 w 225759"/>
                <a:gd name="connsiteY4" fmla="*/ 67628 h 279082"/>
                <a:gd name="connsiteX5" fmla="*/ 24782 w 225759"/>
                <a:gd name="connsiteY5" fmla="*/ 15240 h 279082"/>
                <a:gd name="connsiteX6" fmla="*/ 112412 w 225759"/>
                <a:gd name="connsiteY6" fmla="*/ 0 h 279082"/>
                <a:gd name="connsiteX7" fmla="*/ 225759 w 225759"/>
                <a:gd name="connsiteY7" fmla="*/ 102870 h 279082"/>
                <a:gd name="connsiteX8" fmla="*/ 225759 w 225759"/>
                <a:gd name="connsiteY8" fmla="*/ 273368 h 279082"/>
                <a:gd name="connsiteX9" fmla="*/ 166704 w 225759"/>
                <a:gd name="connsiteY9" fmla="*/ 273368 h 279082"/>
                <a:gd name="connsiteX10" fmla="*/ 166704 w 225759"/>
                <a:gd name="connsiteY10" fmla="*/ 244793 h 279082"/>
                <a:gd name="connsiteX11" fmla="*/ 165752 w 225759"/>
                <a:gd name="connsiteY11" fmla="*/ 244793 h 279082"/>
                <a:gd name="connsiteX12" fmla="*/ 87647 w 225759"/>
                <a:gd name="connsiteY12" fmla="*/ 279083 h 279082"/>
                <a:gd name="connsiteX13" fmla="*/ 17 w 225759"/>
                <a:gd name="connsiteY13" fmla="*/ 194310 h 279082"/>
                <a:gd name="connsiteX14" fmla="*/ 114317 w 225759"/>
                <a:gd name="connsiteY14" fmla="*/ 107632 h 279082"/>
                <a:gd name="connsiteX15" fmla="*/ 103839 w 225759"/>
                <a:gd name="connsiteY15" fmla="*/ 232410 h 279082"/>
                <a:gd name="connsiteX16" fmla="*/ 164799 w 225759"/>
                <a:gd name="connsiteY16" fmla="*/ 200025 h 279082"/>
                <a:gd name="connsiteX17" fmla="*/ 164799 w 225759"/>
                <a:gd name="connsiteY17" fmla="*/ 154305 h 279082"/>
                <a:gd name="connsiteX18" fmla="*/ 120984 w 225759"/>
                <a:gd name="connsiteY18" fmla="*/ 149543 h 279082"/>
                <a:gd name="connsiteX19" fmla="*/ 59072 w 225759"/>
                <a:gd name="connsiteY19" fmla="*/ 193358 h 279082"/>
                <a:gd name="connsiteX20" fmla="*/ 103839 w 225759"/>
                <a:gd name="connsiteY20" fmla="*/ 232410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5759" h="279082">
                  <a:moveTo>
                    <a:pt x="114317" y="107632"/>
                  </a:moveTo>
                  <a:cubicBezTo>
                    <a:pt x="131462" y="107632"/>
                    <a:pt x="147654" y="108585"/>
                    <a:pt x="164799" y="113347"/>
                  </a:cubicBezTo>
                  <a:lnTo>
                    <a:pt x="164799" y="103822"/>
                  </a:lnTo>
                  <a:cubicBezTo>
                    <a:pt x="164799" y="69532"/>
                    <a:pt x="144797" y="52388"/>
                    <a:pt x="105744" y="52388"/>
                  </a:cubicBezTo>
                  <a:cubicBezTo>
                    <a:pt x="83837" y="52388"/>
                    <a:pt x="60024" y="57150"/>
                    <a:pt x="38117" y="67628"/>
                  </a:cubicBezTo>
                  <a:lnTo>
                    <a:pt x="24782" y="15240"/>
                  </a:lnTo>
                  <a:cubicBezTo>
                    <a:pt x="49547" y="5715"/>
                    <a:pt x="81932" y="0"/>
                    <a:pt x="112412" y="0"/>
                  </a:cubicBezTo>
                  <a:cubicBezTo>
                    <a:pt x="187659" y="0"/>
                    <a:pt x="225759" y="35243"/>
                    <a:pt x="225759" y="102870"/>
                  </a:cubicBezTo>
                  <a:lnTo>
                    <a:pt x="225759" y="273368"/>
                  </a:lnTo>
                  <a:lnTo>
                    <a:pt x="166704" y="273368"/>
                  </a:lnTo>
                  <a:lnTo>
                    <a:pt x="166704" y="244793"/>
                  </a:lnTo>
                  <a:lnTo>
                    <a:pt x="165752" y="244793"/>
                  </a:lnTo>
                  <a:cubicBezTo>
                    <a:pt x="142892" y="268605"/>
                    <a:pt x="119079" y="279083"/>
                    <a:pt x="87647" y="279083"/>
                  </a:cubicBezTo>
                  <a:cubicBezTo>
                    <a:pt x="34307" y="279083"/>
                    <a:pt x="17" y="245745"/>
                    <a:pt x="17" y="194310"/>
                  </a:cubicBezTo>
                  <a:cubicBezTo>
                    <a:pt x="-936" y="138113"/>
                    <a:pt x="39069" y="107632"/>
                    <a:pt x="114317" y="107632"/>
                  </a:cubicBezTo>
                  <a:close/>
                  <a:moveTo>
                    <a:pt x="103839" y="232410"/>
                  </a:moveTo>
                  <a:cubicBezTo>
                    <a:pt x="126699" y="232410"/>
                    <a:pt x="147654" y="220980"/>
                    <a:pt x="164799" y="200025"/>
                  </a:cubicBezTo>
                  <a:lnTo>
                    <a:pt x="164799" y="154305"/>
                  </a:lnTo>
                  <a:cubicBezTo>
                    <a:pt x="150512" y="150495"/>
                    <a:pt x="135272" y="149543"/>
                    <a:pt x="120984" y="149543"/>
                  </a:cubicBezTo>
                  <a:cubicBezTo>
                    <a:pt x="81932" y="149543"/>
                    <a:pt x="59072" y="164783"/>
                    <a:pt x="59072" y="193358"/>
                  </a:cubicBezTo>
                  <a:cubicBezTo>
                    <a:pt x="59072" y="217170"/>
                    <a:pt x="76217" y="232410"/>
                    <a:pt x="103839" y="23241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7" name="Freihandform: Form 154">
              <a:extLst>
                <a:ext uri="{FF2B5EF4-FFF2-40B4-BE49-F238E27FC236}">
                  <a16:creationId xmlns:a16="http://schemas.microsoft.com/office/drawing/2014/main" id="{ED05D2C0-4637-7549-888A-5A0ED2277201}"/>
                </a:ext>
              </a:extLst>
            </p:cNvPr>
            <p:cNvSpPr/>
            <p:nvPr/>
          </p:nvSpPr>
          <p:spPr>
            <a:xfrm>
              <a:off x="1772314" y="332795"/>
              <a:ext cx="77252" cy="91997"/>
            </a:xfrm>
            <a:custGeom>
              <a:avLst/>
              <a:gdLst>
                <a:gd name="connsiteX0" fmla="*/ 229553 w 229552"/>
                <a:gd name="connsiteY0" fmla="*/ 272415 h 273367"/>
                <a:gd name="connsiteX1" fmla="*/ 166688 w 229552"/>
                <a:gd name="connsiteY1" fmla="*/ 272415 h 273367"/>
                <a:gd name="connsiteX2" fmla="*/ 166688 w 229552"/>
                <a:gd name="connsiteY2" fmla="*/ 120015 h 273367"/>
                <a:gd name="connsiteX3" fmla="*/ 117157 w 229552"/>
                <a:gd name="connsiteY3" fmla="*/ 55245 h 273367"/>
                <a:gd name="connsiteX4" fmla="*/ 61913 w 229552"/>
                <a:gd name="connsiteY4" fmla="*/ 120015 h 273367"/>
                <a:gd name="connsiteX5" fmla="*/ 61913 w 229552"/>
                <a:gd name="connsiteY5" fmla="*/ 273368 h 273367"/>
                <a:gd name="connsiteX6" fmla="*/ 0 w 229552"/>
                <a:gd name="connsiteY6" fmla="*/ 273368 h 273367"/>
                <a:gd name="connsiteX7" fmla="*/ 0 w 229552"/>
                <a:gd name="connsiteY7" fmla="*/ 6668 h 273367"/>
                <a:gd name="connsiteX8" fmla="*/ 61913 w 229552"/>
                <a:gd name="connsiteY8" fmla="*/ 6668 h 273367"/>
                <a:gd name="connsiteX9" fmla="*/ 61913 w 229552"/>
                <a:gd name="connsiteY9" fmla="*/ 39053 h 273367"/>
                <a:gd name="connsiteX10" fmla="*/ 62865 w 229552"/>
                <a:gd name="connsiteY10" fmla="*/ 39053 h 273367"/>
                <a:gd name="connsiteX11" fmla="*/ 140970 w 229552"/>
                <a:gd name="connsiteY11" fmla="*/ 0 h 273367"/>
                <a:gd name="connsiteX12" fmla="*/ 228600 w 229552"/>
                <a:gd name="connsiteY12" fmla="*/ 107632 h 273367"/>
                <a:gd name="connsiteX13" fmla="*/ 228600 w 229552"/>
                <a:gd name="connsiteY13" fmla="*/ 272415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9552" h="273367">
                  <a:moveTo>
                    <a:pt x="229553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7" y="55245"/>
                    <a:pt x="117157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8"/>
                  </a:lnTo>
                  <a:lnTo>
                    <a:pt x="0" y="273368"/>
                  </a:lnTo>
                  <a:lnTo>
                    <a:pt x="0" y="6668"/>
                  </a:lnTo>
                  <a:lnTo>
                    <a:pt x="61913" y="6668"/>
                  </a:lnTo>
                  <a:lnTo>
                    <a:pt x="61913" y="39053"/>
                  </a:lnTo>
                  <a:lnTo>
                    <a:pt x="62865" y="39053"/>
                  </a:lnTo>
                  <a:cubicBezTo>
                    <a:pt x="79057" y="15240"/>
                    <a:pt x="106680" y="0"/>
                    <a:pt x="140970" y="0"/>
                  </a:cubicBezTo>
                  <a:cubicBezTo>
                    <a:pt x="201930" y="0"/>
                    <a:pt x="228600" y="44768"/>
                    <a:pt x="228600" y="107632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8" name="Freihandform: Form 155">
              <a:extLst>
                <a:ext uri="{FF2B5EF4-FFF2-40B4-BE49-F238E27FC236}">
                  <a16:creationId xmlns:a16="http://schemas.microsoft.com/office/drawing/2014/main" id="{E19058B0-7775-D44E-B670-ABF807D028C6}"/>
                </a:ext>
              </a:extLst>
            </p:cNvPr>
            <p:cNvSpPr/>
            <p:nvPr/>
          </p:nvSpPr>
          <p:spPr>
            <a:xfrm>
              <a:off x="1871684" y="293688"/>
              <a:ext cx="83663" cy="133347"/>
            </a:xfrm>
            <a:custGeom>
              <a:avLst/>
              <a:gdLst>
                <a:gd name="connsiteX0" fmla="*/ 0 w 248602"/>
                <a:gd name="connsiteY0" fmla="*/ 255270 h 396239"/>
                <a:gd name="connsiteX1" fmla="*/ 108585 w 248602"/>
                <a:gd name="connsiteY1" fmla="*/ 116205 h 396239"/>
                <a:gd name="connsiteX2" fmla="*/ 185738 w 248602"/>
                <a:gd name="connsiteY2" fmla="*/ 152400 h 396239"/>
                <a:gd name="connsiteX3" fmla="*/ 186690 w 248602"/>
                <a:gd name="connsiteY3" fmla="*/ 152400 h 396239"/>
                <a:gd name="connsiteX4" fmla="*/ 186690 w 248602"/>
                <a:gd name="connsiteY4" fmla="*/ 15240 h 396239"/>
                <a:gd name="connsiteX5" fmla="*/ 248603 w 248602"/>
                <a:gd name="connsiteY5" fmla="*/ 0 h 396239"/>
                <a:gd name="connsiteX6" fmla="*/ 248603 w 248602"/>
                <a:gd name="connsiteY6" fmla="*/ 389573 h 396239"/>
                <a:gd name="connsiteX7" fmla="*/ 187643 w 248602"/>
                <a:gd name="connsiteY7" fmla="*/ 389573 h 396239"/>
                <a:gd name="connsiteX8" fmla="*/ 187643 w 248602"/>
                <a:gd name="connsiteY8" fmla="*/ 358140 h 396239"/>
                <a:gd name="connsiteX9" fmla="*/ 186690 w 248602"/>
                <a:gd name="connsiteY9" fmla="*/ 358140 h 396239"/>
                <a:gd name="connsiteX10" fmla="*/ 106680 w 248602"/>
                <a:gd name="connsiteY10" fmla="*/ 396240 h 396239"/>
                <a:gd name="connsiteX11" fmla="*/ 0 w 248602"/>
                <a:gd name="connsiteY11" fmla="*/ 255270 h 396239"/>
                <a:gd name="connsiteX12" fmla="*/ 61913 w 248602"/>
                <a:gd name="connsiteY12" fmla="*/ 255270 h 396239"/>
                <a:gd name="connsiteX13" fmla="*/ 123825 w 248602"/>
                <a:gd name="connsiteY13" fmla="*/ 340995 h 396239"/>
                <a:gd name="connsiteX14" fmla="*/ 187643 w 248602"/>
                <a:gd name="connsiteY14" fmla="*/ 305753 h 396239"/>
                <a:gd name="connsiteX15" fmla="*/ 187643 w 248602"/>
                <a:gd name="connsiteY15" fmla="*/ 207645 h 396239"/>
                <a:gd name="connsiteX16" fmla="*/ 123825 w 248602"/>
                <a:gd name="connsiteY16" fmla="*/ 172402 h 396239"/>
                <a:gd name="connsiteX17" fmla="*/ 61913 w 248602"/>
                <a:gd name="connsiteY17" fmla="*/ 255270 h 3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8602" h="396239">
                  <a:moveTo>
                    <a:pt x="0" y="255270"/>
                  </a:moveTo>
                  <a:cubicBezTo>
                    <a:pt x="0" y="169545"/>
                    <a:pt x="43815" y="116205"/>
                    <a:pt x="108585" y="116205"/>
                  </a:cubicBezTo>
                  <a:cubicBezTo>
                    <a:pt x="141922" y="116205"/>
                    <a:pt x="168593" y="130493"/>
                    <a:pt x="185738" y="152400"/>
                  </a:cubicBezTo>
                  <a:lnTo>
                    <a:pt x="186690" y="152400"/>
                  </a:lnTo>
                  <a:lnTo>
                    <a:pt x="186690" y="15240"/>
                  </a:lnTo>
                  <a:lnTo>
                    <a:pt x="248603" y="0"/>
                  </a:lnTo>
                  <a:lnTo>
                    <a:pt x="248603" y="389573"/>
                  </a:lnTo>
                  <a:lnTo>
                    <a:pt x="187643" y="389573"/>
                  </a:lnTo>
                  <a:lnTo>
                    <a:pt x="187643" y="358140"/>
                  </a:lnTo>
                  <a:lnTo>
                    <a:pt x="186690" y="358140"/>
                  </a:lnTo>
                  <a:cubicBezTo>
                    <a:pt x="167640" y="381953"/>
                    <a:pt x="140018" y="396240"/>
                    <a:pt x="106680" y="396240"/>
                  </a:cubicBezTo>
                  <a:cubicBezTo>
                    <a:pt x="43815" y="395288"/>
                    <a:pt x="0" y="340995"/>
                    <a:pt x="0" y="255270"/>
                  </a:cubicBezTo>
                  <a:close/>
                  <a:moveTo>
                    <a:pt x="61913" y="255270"/>
                  </a:moveTo>
                  <a:cubicBezTo>
                    <a:pt x="61913" y="309563"/>
                    <a:pt x="84772" y="340995"/>
                    <a:pt x="123825" y="340995"/>
                  </a:cubicBezTo>
                  <a:cubicBezTo>
                    <a:pt x="147638" y="340995"/>
                    <a:pt x="167640" y="329565"/>
                    <a:pt x="187643" y="305753"/>
                  </a:cubicBezTo>
                  <a:lnTo>
                    <a:pt x="187643" y="207645"/>
                  </a:lnTo>
                  <a:cubicBezTo>
                    <a:pt x="169545" y="183833"/>
                    <a:pt x="149543" y="172402"/>
                    <a:pt x="123825" y="172402"/>
                  </a:cubicBezTo>
                  <a:cubicBezTo>
                    <a:pt x="82868" y="172402"/>
                    <a:pt x="61913" y="201930"/>
                    <a:pt x="61913" y="25527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9" name="Freihandform: Form 156">
              <a:extLst>
                <a:ext uri="{FF2B5EF4-FFF2-40B4-BE49-F238E27FC236}">
                  <a16:creationId xmlns:a16="http://schemas.microsoft.com/office/drawing/2014/main" id="{B494CC1A-A672-C84F-986B-05A683E0AF13}"/>
                </a:ext>
              </a:extLst>
            </p:cNvPr>
            <p:cNvSpPr/>
            <p:nvPr/>
          </p:nvSpPr>
          <p:spPr>
            <a:xfrm>
              <a:off x="1978106" y="332795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3 h 279082"/>
                <a:gd name="connsiteX7" fmla="*/ 198120 w 242887"/>
                <a:gd name="connsiteY7" fmla="*/ 194310 h 279082"/>
                <a:gd name="connsiteX8" fmla="*/ 237172 w 242887"/>
                <a:gd name="connsiteY8" fmla="*/ 235268 h 279082"/>
                <a:gd name="connsiteX9" fmla="*/ 132397 w 242887"/>
                <a:gd name="connsiteY9" fmla="*/ 279083 h 279082"/>
                <a:gd name="connsiteX10" fmla="*/ 62865 w 242887"/>
                <a:gd name="connsiteY10" fmla="*/ 115253 h 279082"/>
                <a:gd name="connsiteX11" fmla="*/ 183832 w 242887"/>
                <a:gd name="connsiteY11" fmla="*/ 115253 h 279082"/>
                <a:gd name="connsiteX12" fmla="*/ 124777 w 242887"/>
                <a:gd name="connsiteY12" fmla="*/ 50482 h 279082"/>
                <a:gd name="connsiteX13" fmla="*/ 62865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3" y="264795"/>
                    <a:pt x="172402" y="279083"/>
                    <a:pt x="132397" y="279083"/>
                  </a:cubicBezTo>
                  <a:close/>
                  <a:moveTo>
                    <a:pt x="62865" y="115253"/>
                  </a:moveTo>
                  <a:lnTo>
                    <a:pt x="183832" y="115253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90488" y="50482"/>
                    <a:pt x="67627" y="74295"/>
                    <a:pt x="62865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10" name="Freihandform: Form 157">
              <a:extLst>
                <a:ext uri="{FF2B5EF4-FFF2-40B4-BE49-F238E27FC236}">
                  <a16:creationId xmlns:a16="http://schemas.microsoft.com/office/drawing/2014/main" id="{3FA5D363-CFB8-0746-97D7-B5D03E23E745}"/>
                </a:ext>
              </a:extLst>
            </p:cNvPr>
            <p:cNvSpPr/>
            <p:nvPr/>
          </p:nvSpPr>
          <p:spPr>
            <a:xfrm>
              <a:off x="2083566" y="332713"/>
              <a:ext cx="53852" cy="91758"/>
            </a:xfrm>
            <a:custGeom>
              <a:avLst/>
              <a:gdLst>
                <a:gd name="connsiteX0" fmla="*/ 160020 w 160020"/>
                <a:gd name="connsiteY0" fmla="*/ 5005 h 272657"/>
                <a:gd name="connsiteX1" fmla="*/ 150495 w 160020"/>
                <a:gd name="connsiteY1" fmla="*/ 68823 h 272657"/>
                <a:gd name="connsiteX2" fmla="*/ 116205 w 160020"/>
                <a:gd name="connsiteY2" fmla="*/ 60250 h 272657"/>
                <a:gd name="connsiteX3" fmla="*/ 61913 w 160020"/>
                <a:gd name="connsiteY3" fmla="*/ 135498 h 272657"/>
                <a:gd name="connsiteX4" fmla="*/ 61913 w 160020"/>
                <a:gd name="connsiteY4" fmla="*/ 272658 h 272657"/>
                <a:gd name="connsiteX5" fmla="*/ 0 w 160020"/>
                <a:gd name="connsiteY5" fmla="*/ 272658 h 272657"/>
                <a:gd name="connsiteX6" fmla="*/ 0 w 160020"/>
                <a:gd name="connsiteY6" fmla="*/ 5958 h 272657"/>
                <a:gd name="connsiteX7" fmla="*/ 60960 w 160020"/>
                <a:gd name="connsiteY7" fmla="*/ 5958 h 272657"/>
                <a:gd name="connsiteX8" fmla="*/ 60960 w 160020"/>
                <a:gd name="connsiteY8" fmla="*/ 40248 h 272657"/>
                <a:gd name="connsiteX9" fmla="*/ 61913 w 160020"/>
                <a:gd name="connsiteY9" fmla="*/ 40248 h 272657"/>
                <a:gd name="connsiteX10" fmla="*/ 131445 w 160020"/>
                <a:gd name="connsiteY10" fmla="*/ 243 h 272657"/>
                <a:gd name="connsiteX11" fmla="*/ 160020 w 160020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20" h="272657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11" name="Freihandform: Form 158">
              <a:extLst>
                <a:ext uri="{FF2B5EF4-FFF2-40B4-BE49-F238E27FC236}">
                  <a16:creationId xmlns:a16="http://schemas.microsoft.com/office/drawing/2014/main" id="{61F52BFA-2C47-174A-AD0B-49737BCE47CD}"/>
                </a:ext>
              </a:extLst>
            </p:cNvPr>
            <p:cNvSpPr/>
            <p:nvPr/>
          </p:nvSpPr>
          <p:spPr>
            <a:xfrm>
              <a:off x="2150561" y="359721"/>
              <a:ext cx="43915" cy="19874"/>
            </a:xfrm>
            <a:custGeom>
              <a:avLst/>
              <a:gdLst>
                <a:gd name="connsiteX0" fmla="*/ 130493 w 130492"/>
                <a:gd name="connsiteY0" fmla="*/ 59055 h 59055"/>
                <a:gd name="connsiteX1" fmla="*/ 0 w 130492"/>
                <a:gd name="connsiteY1" fmla="*/ 59055 h 59055"/>
                <a:gd name="connsiteX2" fmla="*/ 0 w 130492"/>
                <a:gd name="connsiteY2" fmla="*/ 0 h 59055"/>
                <a:gd name="connsiteX3" fmla="*/ 130493 w 130492"/>
                <a:gd name="connsiteY3" fmla="*/ 0 h 59055"/>
                <a:gd name="connsiteX4" fmla="*/ 130493 w 130492"/>
                <a:gd name="connsiteY4" fmla="*/ 59055 h 59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492" h="59055">
                  <a:moveTo>
                    <a:pt x="130493" y="59055"/>
                  </a:moveTo>
                  <a:lnTo>
                    <a:pt x="0" y="59055"/>
                  </a:lnTo>
                  <a:lnTo>
                    <a:pt x="0" y="0"/>
                  </a:lnTo>
                  <a:lnTo>
                    <a:pt x="130493" y="0"/>
                  </a:lnTo>
                  <a:lnTo>
                    <a:pt x="130493" y="5905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1" name="Freihandform: Form 159">
              <a:extLst>
                <a:ext uri="{FF2B5EF4-FFF2-40B4-BE49-F238E27FC236}">
                  <a16:creationId xmlns:a16="http://schemas.microsoft.com/office/drawing/2014/main" id="{56D89971-3BAE-8B48-8779-9659478A6E33}"/>
                </a:ext>
              </a:extLst>
            </p:cNvPr>
            <p:cNvSpPr/>
            <p:nvPr/>
          </p:nvSpPr>
          <p:spPr>
            <a:xfrm>
              <a:off x="2221081" y="300420"/>
              <a:ext cx="97126" cy="126295"/>
            </a:xfrm>
            <a:custGeom>
              <a:avLst/>
              <a:gdLst>
                <a:gd name="connsiteX0" fmla="*/ 288607 w 288607"/>
                <a:gd name="connsiteY0" fmla="*/ 222885 h 375284"/>
                <a:gd name="connsiteX1" fmla="*/ 143827 w 288607"/>
                <a:gd name="connsiteY1" fmla="*/ 375285 h 375284"/>
                <a:gd name="connsiteX2" fmla="*/ 0 w 288607"/>
                <a:gd name="connsiteY2" fmla="*/ 222885 h 375284"/>
                <a:gd name="connsiteX3" fmla="*/ 0 w 288607"/>
                <a:gd name="connsiteY3" fmla="*/ 0 h 375284"/>
                <a:gd name="connsiteX4" fmla="*/ 66675 w 288607"/>
                <a:gd name="connsiteY4" fmla="*/ 0 h 375284"/>
                <a:gd name="connsiteX5" fmla="*/ 66675 w 288607"/>
                <a:gd name="connsiteY5" fmla="*/ 219075 h 375284"/>
                <a:gd name="connsiteX6" fmla="*/ 144780 w 288607"/>
                <a:gd name="connsiteY6" fmla="*/ 312420 h 375284"/>
                <a:gd name="connsiteX7" fmla="*/ 220980 w 288607"/>
                <a:gd name="connsiteY7" fmla="*/ 219075 h 375284"/>
                <a:gd name="connsiteX8" fmla="*/ 220980 w 288607"/>
                <a:gd name="connsiteY8" fmla="*/ 0 h 375284"/>
                <a:gd name="connsiteX9" fmla="*/ 287655 w 288607"/>
                <a:gd name="connsiteY9" fmla="*/ 0 h 375284"/>
                <a:gd name="connsiteX10" fmla="*/ 287655 w 288607"/>
                <a:gd name="connsiteY10" fmla="*/ 222885 h 375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88607" h="375284">
                  <a:moveTo>
                    <a:pt x="288607" y="222885"/>
                  </a:moveTo>
                  <a:cubicBezTo>
                    <a:pt x="288607" y="311468"/>
                    <a:pt x="242888" y="375285"/>
                    <a:pt x="143827" y="375285"/>
                  </a:cubicBezTo>
                  <a:cubicBezTo>
                    <a:pt x="45720" y="375285"/>
                    <a:pt x="0" y="312420"/>
                    <a:pt x="0" y="222885"/>
                  </a:cubicBezTo>
                  <a:lnTo>
                    <a:pt x="0" y="0"/>
                  </a:lnTo>
                  <a:lnTo>
                    <a:pt x="66675" y="0"/>
                  </a:lnTo>
                  <a:lnTo>
                    <a:pt x="66675" y="219075"/>
                  </a:lnTo>
                  <a:cubicBezTo>
                    <a:pt x="66675" y="274320"/>
                    <a:pt x="90488" y="312420"/>
                    <a:pt x="144780" y="312420"/>
                  </a:cubicBezTo>
                  <a:cubicBezTo>
                    <a:pt x="199073" y="312420"/>
                    <a:pt x="220980" y="275272"/>
                    <a:pt x="220980" y="219075"/>
                  </a:cubicBezTo>
                  <a:lnTo>
                    <a:pt x="220980" y="0"/>
                  </a:lnTo>
                  <a:lnTo>
                    <a:pt x="287655" y="0"/>
                  </a:lnTo>
                  <a:lnTo>
                    <a:pt x="287655" y="22288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2" name="Freihandform: Form 160">
              <a:extLst>
                <a:ext uri="{FF2B5EF4-FFF2-40B4-BE49-F238E27FC236}">
                  <a16:creationId xmlns:a16="http://schemas.microsoft.com/office/drawing/2014/main" id="{5BFB40D3-0C94-C34E-8D0C-BA37CE64A2A6}"/>
                </a:ext>
              </a:extLst>
            </p:cNvPr>
            <p:cNvSpPr/>
            <p:nvPr/>
          </p:nvSpPr>
          <p:spPr>
            <a:xfrm>
              <a:off x="2346415" y="332795"/>
              <a:ext cx="76931" cy="91997"/>
            </a:xfrm>
            <a:custGeom>
              <a:avLst/>
              <a:gdLst>
                <a:gd name="connsiteX0" fmla="*/ 228600 w 228600"/>
                <a:gd name="connsiteY0" fmla="*/ 272415 h 273367"/>
                <a:gd name="connsiteX1" fmla="*/ 166688 w 228600"/>
                <a:gd name="connsiteY1" fmla="*/ 272415 h 273367"/>
                <a:gd name="connsiteX2" fmla="*/ 166688 w 228600"/>
                <a:gd name="connsiteY2" fmla="*/ 120015 h 273367"/>
                <a:gd name="connsiteX3" fmla="*/ 117158 w 228600"/>
                <a:gd name="connsiteY3" fmla="*/ 55245 h 273367"/>
                <a:gd name="connsiteX4" fmla="*/ 61913 w 228600"/>
                <a:gd name="connsiteY4" fmla="*/ 120015 h 273367"/>
                <a:gd name="connsiteX5" fmla="*/ 61913 w 228600"/>
                <a:gd name="connsiteY5" fmla="*/ 273368 h 273367"/>
                <a:gd name="connsiteX6" fmla="*/ 0 w 228600"/>
                <a:gd name="connsiteY6" fmla="*/ 273368 h 273367"/>
                <a:gd name="connsiteX7" fmla="*/ 0 w 228600"/>
                <a:gd name="connsiteY7" fmla="*/ 6668 h 273367"/>
                <a:gd name="connsiteX8" fmla="*/ 61913 w 228600"/>
                <a:gd name="connsiteY8" fmla="*/ 6668 h 273367"/>
                <a:gd name="connsiteX9" fmla="*/ 61913 w 228600"/>
                <a:gd name="connsiteY9" fmla="*/ 39053 h 273367"/>
                <a:gd name="connsiteX10" fmla="*/ 62865 w 228600"/>
                <a:gd name="connsiteY10" fmla="*/ 39053 h 273367"/>
                <a:gd name="connsiteX11" fmla="*/ 140970 w 228600"/>
                <a:gd name="connsiteY11" fmla="*/ 0 h 273367"/>
                <a:gd name="connsiteX12" fmla="*/ 228600 w 228600"/>
                <a:gd name="connsiteY12" fmla="*/ 107632 h 273367"/>
                <a:gd name="connsiteX13" fmla="*/ 228600 w 228600"/>
                <a:gd name="connsiteY13" fmla="*/ 272415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273367">
                  <a:moveTo>
                    <a:pt x="228600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8" y="55245"/>
                    <a:pt x="117158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8"/>
                  </a:lnTo>
                  <a:lnTo>
                    <a:pt x="0" y="273368"/>
                  </a:lnTo>
                  <a:lnTo>
                    <a:pt x="0" y="6668"/>
                  </a:lnTo>
                  <a:lnTo>
                    <a:pt x="61913" y="6668"/>
                  </a:lnTo>
                  <a:lnTo>
                    <a:pt x="61913" y="39053"/>
                  </a:lnTo>
                  <a:lnTo>
                    <a:pt x="62865" y="39053"/>
                  </a:lnTo>
                  <a:cubicBezTo>
                    <a:pt x="79058" y="15240"/>
                    <a:pt x="106680" y="0"/>
                    <a:pt x="140970" y="0"/>
                  </a:cubicBezTo>
                  <a:cubicBezTo>
                    <a:pt x="201930" y="0"/>
                    <a:pt x="228600" y="44768"/>
                    <a:pt x="228600" y="107632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3" name="Freihandform: Form 161">
              <a:extLst>
                <a:ext uri="{FF2B5EF4-FFF2-40B4-BE49-F238E27FC236}">
                  <a16:creationId xmlns:a16="http://schemas.microsoft.com/office/drawing/2014/main" id="{5F3B670D-3F4C-EB46-B888-A17039EC5DA8}"/>
                </a:ext>
              </a:extLst>
            </p:cNvPr>
            <p:cNvSpPr/>
            <p:nvPr/>
          </p:nvSpPr>
          <p:spPr>
            <a:xfrm>
              <a:off x="2447067" y="294971"/>
              <a:ext cx="26605" cy="129501"/>
            </a:xfrm>
            <a:custGeom>
              <a:avLst/>
              <a:gdLst>
                <a:gd name="connsiteX0" fmla="*/ 79057 w 79057"/>
                <a:gd name="connsiteY0" fmla="*/ 38100 h 384810"/>
                <a:gd name="connsiteX1" fmla="*/ 39052 w 79057"/>
                <a:gd name="connsiteY1" fmla="*/ 76200 h 384810"/>
                <a:gd name="connsiteX2" fmla="*/ 0 w 79057"/>
                <a:gd name="connsiteY2" fmla="*/ 38100 h 384810"/>
                <a:gd name="connsiteX3" fmla="*/ 39052 w 79057"/>
                <a:gd name="connsiteY3" fmla="*/ 0 h 384810"/>
                <a:gd name="connsiteX4" fmla="*/ 79057 w 79057"/>
                <a:gd name="connsiteY4" fmla="*/ 38100 h 384810"/>
                <a:gd name="connsiteX5" fmla="*/ 70485 w 79057"/>
                <a:gd name="connsiteY5" fmla="*/ 384810 h 384810"/>
                <a:gd name="connsiteX6" fmla="*/ 8573 w 79057"/>
                <a:gd name="connsiteY6" fmla="*/ 384810 h 384810"/>
                <a:gd name="connsiteX7" fmla="*/ 8573 w 79057"/>
                <a:gd name="connsiteY7" fmla="*/ 118110 h 384810"/>
                <a:gd name="connsiteX8" fmla="*/ 70485 w 79057"/>
                <a:gd name="connsiteY8" fmla="*/ 118110 h 384810"/>
                <a:gd name="connsiteX9" fmla="*/ 70485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>
                  <a:moveTo>
                    <a:pt x="79057" y="38100"/>
                  </a:moveTo>
                  <a:cubicBezTo>
                    <a:pt x="79057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2" y="0"/>
                  </a:cubicBezTo>
                  <a:cubicBezTo>
                    <a:pt x="60960" y="0"/>
                    <a:pt x="79057" y="16193"/>
                    <a:pt x="79057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4" name="Freihandform: Form 162">
              <a:extLst>
                <a:ext uri="{FF2B5EF4-FFF2-40B4-BE49-F238E27FC236}">
                  <a16:creationId xmlns:a16="http://schemas.microsoft.com/office/drawing/2014/main" id="{1AC6A114-F6C4-A44F-82C1-746D659D92E5}"/>
                </a:ext>
              </a:extLst>
            </p:cNvPr>
            <p:cNvSpPr/>
            <p:nvPr/>
          </p:nvSpPr>
          <p:spPr>
            <a:xfrm>
              <a:off x="2488418" y="335039"/>
              <a:ext cx="87189" cy="89753"/>
            </a:xfrm>
            <a:custGeom>
              <a:avLst/>
              <a:gdLst>
                <a:gd name="connsiteX0" fmla="*/ 259080 w 259079"/>
                <a:gd name="connsiteY0" fmla="*/ 0 h 266700"/>
                <a:gd name="connsiteX1" fmla="*/ 161925 w 259079"/>
                <a:gd name="connsiteY1" fmla="*/ 266700 h 266700"/>
                <a:gd name="connsiteX2" fmla="*/ 97155 w 259079"/>
                <a:gd name="connsiteY2" fmla="*/ 266700 h 266700"/>
                <a:gd name="connsiteX3" fmla="*/ 0 w 259079"/>
                <a:gd name="connsiteY3" fmla="*/ 0 h 266700"/>
                <a:gd name="connsiteX4" fmla="*/ 68580 w 259079"/>
                <a:gd name="connsiteY4" fmla="*/ 0 h 266700"/>
                <a:gd name="connsiteX5" fmla="*/ 129540 w 259079"/>
                <a:gd name="connsiteY5" fmla="*/ 193358 h 266700"/>
                <a:gd name="connsiteX6" fmla="*/ 130492 w 259079"/>
                <a:gd name="connsiteY6" fmla="*/ 193358 h 266700"/>
                <a:gd name="connsiteX7" fmla="*/ 191452 w 259079"/>
                <a:gd name="connsiteY7" fmla="*/ 0 h 266700"/>
                <a:gd name="connsiteX8" fmla="*/ 259080 w 259079"/>
                <a:gd name="connsiteY8" fmla="*/ 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9079" h="266700">
                  <a:moveTo>
                    <a:pt x="259080" y="0"/>
                  </a:moveTo>
                  <a:lnTo>
                    <a:pt x="161925" y="266700"/>
                  </a:lnTo>
                  <a:lnTo>
                    <a:pt x="97155" y="266700"/>
                  </a:lnTo>
                  <a:lnTo>
                    <a:pt x="0" y="0"/>
                  </a:lnTo>
                  <a:lnTo>
                    <a:pt x="68580" y="0"/>
                  </a:lnTo>
                  <a:lnTo>
                    <a:pt x="129540" y="193358"/>
                  </a:lnTo>
                  <a:lnTo>
                    <a:pt x="130492" y="193358"/>
                  </a:lnTo>
                  <a:lnTo>
                    <a:pt x="191452" y="0"/>
                  </a:lnTo>
                  <a:lnTo>
                    <a:pt x="259080" y="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5" name="Freihandform: Form 163">
              <a:extLst>
                <a:ext uri="{FF2B5EF4-FFF2-40B4-BE49-F238E27FC236}">
                  <a16:creationId xmlns:a16="http://schemas.microsoft.com/office/drawing/2014/main" id="{6C84A291-9A88-BC46-9243-A5BDAD73E704}"/>
                </a:ext>
              </a:extLst>
            </p:cNvPr>
            <p:cNvSpPr/>
            <p:nvPr/>
          </p:nvSpPr>
          <p:spPr>
            <a:xfrm>
              <a:off x="2585223" y="332795"/>
              <a:ext cx="81739" cy="93920"/>
            </a:xfrm>
            <a:custGeom>
              <a:avLst/>
              <a:gdLst>
                <a:gd name="connsiteX0" fmla="*/ 132398 w 242887"/>
                <a:gd name="connsiteY0" fmla="*/ 279083 h 279082"/>
                <a:gd name="connsiteX1" fmla="*/ 0 w 242887"/>
                <a:gd name="connsiteY1" fmla="*/ 139065 h 279082"/>
                <a:gd name="connsiteX2" fmla="*/ 124778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8 w 242887"/>
                <a:gd name="connsiteY6" fmla="*/ 225743 h 279082"/>
                <a:gd name="connsiteX7" fmla="*/ 198120 w 242887"/>
                <a:gd name="connsiteY7" fmla="*/ 194310 h 279082"/>
                <a:gd name="connsiteX8" fmla="*/ 237173 w 242887"/>
                <a:gd name="connsiteY8" fmla="*/ 235268 h 279082"/>
                <a:gd name="connsiteX9" fmla="*/ 132398 w 242887"/>
                <a:gd name="connsiteY9" fmla="*/ 279083 h 279082"/>
                <a:gd name="connsiteX10" fmla="*/ 62865 w 242887"/>
                <a:gd name="connsiteY10" fmla="*/ 115253 h 279082"/>
                <a:gd name="connsiteX11" fmla="*/ 183833 w 242887"/>
                <a:gd name="connsiteY11" fmla="*/ 115253 h 279082"/>
                <a:gd name="connsiteX12" fmla="*/ 124778 w 242887"/>
                <a:gd name="connsiteY12" fmla="*/ 50482 h 279082"/>
                <a:gd name="connsiteX13" fmla="*/ 62865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>
                  <a:moveTo>
                    <a:pt x="132398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3" y="0"/>
                    <a:pt x="124778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3" y="201930"/>
                    <a:pt x="94298" y="225743"/>
                    <a:pt x="132398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3" y="235268"/>
                  </a:lnTo>
                  <a:cubicBezTo>
                    <a:pt x="206693" y="264795"/>
                    <a:pt x="173355" y="279083"/>
                    <a:pt x="132398" y="279083"/>
                  </a:cubicBezTo>
                  <a:close/>
                  <a:moveTo>
                    <a:pt x="62865" y="115253"/>
                  </a:moveTo>
                  <a:lnTo>
                    <a:pt x="183833" y="115253"/>
                  </a:lnTo>
                  <a:cubicBezTo>
                    <a:pt x="180975" y="74295"/>
                    <a:pt x="160020" y="50482"/>
                    <a:pt x="124778" y="50482"/>
                  </a:cubicBezTo>
                  <a:cubicBezTo>
                    <a:pt x="90488" y="50482"/>
                    <a:pt x="68580" y="74295"/>
                    <a:pt x="62865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6" name="Freihandform: Form 165">
              <a:extLst>
                <a:ext uri="{FF2B5EF4-FFF2-40B4-BE49-F238E27FC236}">
                  <a16:creationId xmlns:a16="http://schemas.microsoft.com/office/drawing/2014/main" id="{ED77166F-3C93-3744-9927-37978A728989}"/>
                </a:ext>
              </a:extLst>
            </p:cNvPr>
            <p:cNvSpPr/>
            <p:nvPr/>
          </p:nvSpPr>
          <p:spPr>
            <a:xfrm>
              <a:off x="2690683" y="332713"/>
              <a:ext cx="53852" cy="91758"/>
            </a:xfrm>
            <a:custGeom>
              <a:avLst/>
              <a:gdLst>
                <a:gd name="connsiteX0" fmla="*/ 160020 w 160019"/>
                <a:gd name="connsiteY0" fmla="*/ 5005 h 272657"/>
                <a:gd name="connsiteX1" fmla="*/ 150495 w 160019"/>
                <a:gd name="connsiteY1" fmla="*/ 68823 h 272657"/>
                <a:gd name="connsiteX2" fmla="*/ 116205 w 160019"/>
                <a:gd name="connsiteY2" fmla="*/ 60250 h 272657"/>
                <a:gd name="connsiteX3" fmla="*/ 61913 w 160019"/>
                <a:gd name="connsiteY3" fmla="*/ 135498 h 272657"/>
                <a:gd name="connsiteX4" fmla="*/ 61913 w 160019"/>
                <a:gd name="connsiteY4" fmla="*/ 272658 h 272657"/>
                <a:gd name="connsiteX5" fmla="*/ 0 w 160019"/>
                <a:gd name="connsiteY5" fmla="*/ 272658 h 272657"/>
                <a:gd name="connsiteX6" fmla="*/ 0 w 160019"/>
                <a:gd name="connsiteY6" fmla="*/ 5958 h 272657"/>
                <a:gd name="connsiteX7" fmla="*/ 60960 w 160019"/>
                <a:gd name="connsiteY7" fmla="*/ 5958 h 272657"/>
                <a:gd name="connsiteX8" fmla="*/ 60960 w 160019"/>
                <a:gd name="connsiteY8" fmla="*/ 40248 h 272657"/>
                <a:gd name="connsiteX9" fmla="*/ 61913 w 160019"/>
                <a:gd name="connsiteY9" fmla="*/ 40248 h 272657"/>
                <a:gd name="connsiteX10" fmla="*/ 131445 w 160019"/>
                <a:gd name="connsiteY10" fmla="*/ 243 h 272657"/>
                <a:gd name="connsiteX11" fmla="*/ 160020 w 160019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19" h="272657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7" name="Freihandform: Form 166">
              <a:extLst>
                <a:ext uri="{FF2B5EF4-FFF2-40B4-BE49-F238E27FC236}">
                  <a16:creationId xmlns:a16="http://schemas.microsoft.com/office/drawing/2014/main" id="{407D65A0-6EC3-0D4A-8197-FB6484487BE4}"/>
                </a:ext>
              </a:extLst>
            </p:cNvPr>
            <p:cNvSpPr/>
            <p:nvPr/>
          </p:nvSpPr>
          <p:spPr>
            <a:xfrm>
              <a:off x="2754472" y="332474"/>
              <a:ext cx="69238" cy="94240"/>
            </a:xfrm>
            <a:custGeom>
              <a:avLst/>
              <a:gdLst>
                <a:gd name="connsiteX0" fmla="*/ 29527 w 205739"/>
                <a:gd name="connsiteY0" fmla="*/ 198120 h 280034"/>
                <a:gd name="connsiteX1" fmla="*/ 104775 w 205739"/>
                <a:gd name="connsiteY1" fmla="*/ 227647 h 280034"/>
                <a:gd name="connsiteX2" fmla="*/ 143827 w 205739"/>
                <a:gd name="connsiteY2" fmla="*/ 200978 h 280034"/>
                <a:gd name="connsiteX3" fmla="*/ 10477 w 205739"/>
                <a:gd name="connsiteY3" fmla="*/ 82868 h 280034"/>
                <a:gd name="connsiteX4" fmla="*/ 111442 w 205739"/>
                <a:gd name="connsiteY4" fmla="*/ 0 h 280034"/>
                <a:gd name="connsiteX5" fmla="*/ 203835 w 205739"/>
                <a:gd name="connsiteY5" fmla="*/ 27622 h 280034"/>
                <a:gd name="connsiteX6" fmla="*/ 174307 w 205739"/>
                <a:gd name="connsiteY6" fmla="*/ 76200 h 280034"/>
                <a:gd name="connsiteX7" fmla="*/ 110490 w 205739"/>
                <a:gd name="connsiteY7" fmla="*/ 52387 h 280034"/>
                <a:gd name="connsiteX8" fmla="*/ 72390 w 205739"/>
                <a:gd name="connsiteY8" fmla="*/ 77153 h 280034"/>
                <a:gd name="connsiteX9" fmla="*/ 205740 w 205739"/>
                <a:gd name="connsiteY9" fmla="*/ 195262 h 280034"/>
                <a:gd name="connsiteX10" fmla="*/ 102870 w 205739"/>
                <a:gd name="connsiteY10" fmla="*/ 280035 h 280034"/>
                <a:gd name="connsiteX11" fmla="*/ 0 w 205739"/>
                <a:gd name="connsiteY11" fmla="*/ 247650 h 280034"/>
                <a:gd name="connsiteX12" fmla="*/ 29527 w 205739"/>
                <a:gd name="connsiteY12" fmla="*/ 198120 h 280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5739" h="280034">
                  <a:moveTo>
                    <a:pt x="29527" y="198120"/>
                  </a:moveTo>
                  <a:cubicBezTo>
                    <a:pt x="56197" y="218122"/>
                    <a:pt x="80963" y="227647"/>
                    <a:pt x="104775" y="227647"/>
                  </a:cubicBezTo>
                  <a:cubicBezTo>
                    <a:pt x="127635" y="227647"/>
                    <a:pt x="143827" y="217170"/>
                    <a:pt x="143827" y="200978"/>
                  </a:cubicBezTo>
                  <a:cubicBezTo>
                    <a:pt x="143827" y="155258"/>
                    <a:pt x="10477" y="171450"/>
                    <a:pt x="10477" y="82868"/>
                  </a:cubicBezTo>
                  <a:cubicBezTo>
                    <a:pt x="10477" y="33338"/>
                    <a:pt x="51435" y="0"/>
                    <a:pt x="111442" y="0"/>
                  </a:cubicBezTo>
                  <a:cubicBezTo>
                    <a:pt x="143827" y="0"/>
                    <a:pt x="175260" y="9525"/>
                    <a:pt x="203835" y="27622"/>
                  </a:cubicBezTo>
                  <a:lnTo>
                    <a:pt x="174307" y="76200"/>
                  </a:lnTo>
                  <a:cubicBezTo>
                    <a:pt x="151447" y="60960"/>
                    <a:pt x="130492" y="52387"/>
                    <a:pt x="110490" y="52387"/>
                  </a:cubicBezTo>
                  <a:cubicBezTo>
                    <a:pt x="87630" y="52387"/>
                    <a:pt x="72390" y="61912"/>
                    <a:pt x="72390" y="77153"/>
                  </a:cubicBezTo>
                  <a:cubicBezTo>
                    <a:pt x="72390" y="120968"/>
                    <a:pt x="205740" y="105728"/>
                    <a:pt x="205740" y="195262"/>
                  </a:cubicBezTo>
                  <a:cubicBezTo>
                    <a:pt x="205740" y="245745"/>
                    <a:pt x="164782" y="280035"/>
                    <a:pt x="102870" y="280035"/>
                  </a:cubicBezTo>
                  <a:cubicBezTo>
                    <a:pt x="67627" y="280035"/>
                    <a:pt x="31432" y="268605"/>
                    <a:pt x="0" y="247650"/>
                  </a:cubicBezTo>
                  <a:lnTo>
                    <a:pt x="29527" y="19812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8" name="Freihandform: Form 168">
              <a:extLst>
                <a:ext uri="{FF2B5EF4-FFF2-40B4-BE49-F238E27FC236}">
                  <a16:creationId xmlns:a16="http://schemas.microsoft.com/office/drawing/2014/main" id="{F67E5B46-C275-4F48-A09F-54D35BC6A4BF}"/>
                </a:ext>
              </a:extLst>
            </p:cNvPr>
            <p:cNvSpPr/>
            <p:nvPr/>
          </p:nvSpPr>
          <p:spPr>
            <a:xfrm>
              <a:off x="2843264" y="294971"/>
              <a:ext cx="26605" cy="129501"/>
            </a:xfrm>
            <a:custGeom>
              <a:avLst/>
              <a:gdLst>
                <a:gd name="connsiteX0" fmla="*/ 79058 w 79057"/>
                <a:gd name="connsiteY0" fmla="*/ 38100 h 384810"/>
                <a:gd name="connsiteX1" fmla="*/ 39053 w 79057"/>
                <a:gd name="connsiteY1" fmla="*/ 76200 h 384810"/>
                <a:gd name="connsiteX2" fmla="*/ 0 w 79057"/>
                <a:gd name="connsiteY2" fmla="*/ 38100 h 384810"/>
                <a:gd name="connsiteX3" fmla="*/ 39053 w 79057"/>
                <a:gd name="connsiteY3" fmla="*/ 0 h 384810"/>
                <a:gd name="connsiteX4" fmla="*/ 79058 w 79057"/>
                <a:gd name="connsiteY4" fmla="*/ 38100 h 384810"/>
                <a:gd name="connsiteX5" fmla="*/ 70485 w 79057"/>
                <a:gd name="connsiteY5" fmla="*/ 384810 h 384810"/>
                <a:gd name="connsiteX6" fmla="*/ 8573 w 79057"/>
                <a:gd name="connsiteY6" fmla="*/ 384810 h 384810"/>
                <a:gd name="connsiteX7" fmla="*/ 8573 w 79057"/>
                <a:gd name="connsiteY7" fmla="*/ 118110 h 384810"/>
                <a:gd name="connsiteX8" fmla="*/ 70485 w 79057"/>
                <a:gd name="connsiteY8" fmla="*/ 118110 h 384810"/>
                <a:gd name="connsiteX9" fmla="*/ 70485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>
                  <a:moveTo>
                    <a:pt x="79058" y="38100"/>
                  </a:moveTo>
                  <a:cubicBezTo>
                    <a:pt x="79058" y="60007"/>
                    <a:pt x="60960" y="76200"/>
                    <a:pt x="39053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3" y="0"/>
                  </a:cubicBezTo>
                  <a:cubicBezTo>
                    <a:pt x="60960" y="0"/>
                    <a:pt x="79058" y="16193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9" name="Freihandform: Form 169">
              <a:extLst>
                <a:ext uri="{FF2B5EF4-FFF2-40B4-BE49-F238E27FC236}">
                  <a16:creationId xmlns:a16="http://schemas.microsoft.com/office/drawing/2014/main" id="{909E25E7-19E2-8747-9126-F1AB3D631F78}"/>
                </a:ext>
              </a:extLst>
            </p:cNvPr>
            <p:cNvSpPr/>
            <p:nvPr/>
          </p:nvSpPr>
          <p:spPr>
            <a:xfrm>
              <a:off x="2884935" y="306189"/>
              <a:ext cx="55775" cy="120525"/>
            </a:xfrm>
            <a:custGeom>
              <a:avLst/>
              <a:gdLst>
                <a:gd name="connsiteX0" fmla="*/ 165735 w 165735"/>
                <a:gd name="connsiteY0" fmla="*/ 295275 h 358139"/>
                <a:gd name="connsiteX1" fmla="*/ 165735 w 165735"/>
                <a:gd name="connsiteY1" fmla="*/ 348615 h 358139"/>
                <a:gd name="connsiteX2" fmla="*/ 113348 w 165735"/>
                <a:gd name="connsiteY2" fmla="*/ 358140 h 358139"/>
                <a:gd name="connsiteX3" fmla="*/ 40958 w 165735"/>
                <a:gd name="connsiteY3" fmla="*/ 282892 h 358139"/>
                <a:gd name="connsiteX4" fmla="*/ 40958 w 165735"/>
                <a:gd name="connsiteY4" fmla="*/ 137160 h 358139"/>
                <a:gd name="connsiteX5" fmla="*/ 0 w 165735"/>
                <a:gd name="connsiteY5" fmla="*/ 137160 h 358139"/>
                <a:gd name="connsiteX6" fmla="*/ 0 w 165735"/>
                <a:gd name="connsiteY6" fmla="*/ 85725 h 358139"/>
                <a:gd name="connsiteX7" fmla="*/ 40005 w 165735"/>
                <a:gd name="connsiteY7" fmla="*/ 85725 h 358139"/>
                <a:gd name="connsiteX8" fmla="*/ 40005 w 165735"/>
                <a:gd name="connsiteY8" fmla="*/ 13335 h 358139"/>
                <a:gd name="connsiteX9" fmla="*/ 101918 w 165735"/>
                <a:gd name="connsiteY9" fmla="*/ 0 h 358139"/>
                <a:gd name="connsiteX10" fmla="*/ 101918 w 165735"/>
                <a:gd name="connsiteY10" fmla="*/ 86677 h 358139"/>
                <a:gd name="connsiteX11" fmla="*/ 165735 w 165735"/>
                <a:gd name="connsiteY11" fmla="*/ 86677 h 358139"/>
                <a:gd name="connsiteX12" fmla="*/ 165735 w 165735"/>
                <a:gd name="connsiteY12" fmla="*/ 138113 h 358139"/>
                <a:gd name="connsiteX13" fmla="*/ 101918 w 165735"/>
                <a:gd name="connsiteY13" fmla="*/ 138113 h 358139"/>
                <a:gd name="connsiteX14" fmla="*/ 101918 w 165735"/>
                <a:gd name="connsiteY14" fmla="*/ 269558 h 358139"/>
                <a:gd name="connsiteX15" fmla="*/ 130493 w 165735"/>
                <a:gd name="connsiteY15" fmla="*/ 304800 h 358139"/>
                <a:gd name="connsiteX16" fmla="*/ 165735 w 165735"/>
                <a:gd name="connsiteY16" fmla="*/ 295275 h 358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5" h="358139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8" y="358140"/>
                  </a:cubicBezTo>
                  <a:cubicBezTo>
                    <a:pt x="66675" y="358140"/>
                    <a:pt x="40958" y="331470"/>
                    <a:pt x="40958" y="282892"/>
                  </a:cubicBezTo>
                  <a:lnTo>
                    <a:pt x="40958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8" y="138113"/>
                  </a:lnTo>
                  <a:lnTo>
                    <a:pt x="101918" y="269558"/>
                  </a:lnTo>
                  <a:cubicBezTo>
                    <a:pt x="101918" y="294323"/>
                    <a:pt x="110490" y="304800"/>
                    <a:pt x="130493" y="304800"/>
                  </a:cubicBezTo>
                  <a:cubicBezTo>
                    <a:pt x="141923" y="303848"/>
                    <a:pt x="155258" y="300038"/>
                    <a:pt x="165735" y="29527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0" name="Freihandform: Form 170">
              <a:extLst>
                <a:ext uri="{FF2B5EF4-FFF2-40B4-BE49-F238E27FC236}">
                  <a16:creationId xmlns:a16="http://schemas.microsoft.com/office/drawing/2014/main" id="{EAC5A913-E03E-7D4D-9078-FE9CA24554F9}"/>
                </a:ext>
              </a:extLst>
            </p:cNvPr>
            <p:cNvSpPr/>
            <p:nvPr/>
          </p:nvSpPr>
          <p:spPr>
            <a:xfrm>
              <a:off x="2957058" y="296573"/>
              <a:ext cx="75970" cy="130142"/>
            </a:xfrm>
            <a:custGeom>
              <a:avLst/>
              <a:gdLst>
                <a:gd name="connsiteX0" fmla="*/ 114300 w 225742"/>
                <a:gd name="connsiteY0" fmla="*/ 215265 h 386714"/>
                <a:gd name="connsiteX1" fmla="*/ 164783 w 225742"/>
                <a:gd name="connsiteY1" fmla="*/ 220980 h 386714"/>
                <a:gd name="connsiteX2" fmla="*/ 164783 w 225742"/>
                <a:gd name="connsiteY2" fmla="*/ 211455 h 386714"/>
                <a:gd name="connsiteX3" fmla="*/ 105728 w 225742"/>
                <a:gd name="connsiteY3" fmla="*/ 160020 h 386714"/>
                <a:gd name="connsiteX4" fmla="*/ 38100 w 225742"/>
                <a:gd name="connsiteY4" fmla="*/ 175260 h 386714"/>
                <a:gd name="connsiteX5" fmla="*/ 24765 w 225742"/>
                <a:gd name="connsiteY5" fmla="*/ 122873 h 386714"/>
                <a:gd name="connsiteX6" fmla="*/ 112395 w 225742"/>
                <a:gd name="connsiteY6" fmla="*/ 107632 h 386714"/>
                <a:gd name="connsiteX7" fmla="*/ 225743 w 225742"/>
                <a:gd name="connsiteY7" fmla="*/ 210502 h 386714"/>
                <a:gd name="connsiteX8" fmla="*/ 225743 w 225742"/>
                <a:gd name="connsiteY8" fmla="*/ 381000 h 386714"/>
                <a:gd name="connsiteX9" fmla="*/ 166688 w 225742"/>
                <a:gd name="connsiteY9" fmla="*/ 381000 h 386714"/>
                <a:gd name="connsiteX10" fmla="*/ 166688 w 225742"/>
                <a:gd name="connsiteY10" fmla="*/ 352425 h 386714"/>
                <a:gd name="connsiteX11" fmla="*/ 165735 w 225742"/>
                <a:gd name="connsiteY11" fmla="*/ 352425 h 386714"/>
                <a:gd name="connsiteX12" fmla="*/ 87630 w 225742"/>
                <a:gd name="connsiteY12" fmla="*/ 386715 h 386714"/>
                <a:gd name="connsiteX13" fmla="*/ 0 w 225742"/>
                <a:gd name="connsiteY13" fmla="*/ 301942 h 386714"/>
                <a:gd name="connsiteX14" fmla="*/ 114300 w 225742"/>
                <a:gd name="connsiteY14" fmla="*/ 215265 h 386714"/>
                <a:gd name="connsiteX15" fmla="*/ 63818 w 225742"/>
                <a:gd name="connsiteY15" fmla="*/ 72390 h 386714"/>
                <a:gd name="connsiteX16" fmla="*/ 26670 w 225742"/>
                <a:gd name="connsiteY16" fmla="*/ 36195 h 386714"/>
                <a:gd name="connsiteX17" fmla="*/ 63818 w 225742"/>
                <a:gd name="connsiteY17" fmla="*/ 0 h 386714"/>
                <a:gd name="connsiteX18" fmla="*/ 100965 w 225742"/>
                <a:gd name="connsiteY18" fmla="*/ 36195 h 386714"/>
                <a:gd name="connsiteX19" fmla="*/ 63818 w 225742"/>
                <a:gd name="connsiteY19" fmla="*/ 72390 h 386714"/>
                <a:gd name="connsiteX20" fmla="*/ 103823 w 225742"/>
                <a:gd name="connsiteY20" fmla="*/ 340042 h 386714"/>
                <a:gd name="connsiteX21" fmla="*/ 164783 w 225742"/>
                <a:gd name="connsiteY21" fmla="*/ 307658 h 386714"/>
                <a:gd name="connsiteX22" fmla="*/ 164783 w 225742"/>
                <a:gd name="connsiteY22" fmla="*/ 261938 h 386714"/>
                <a:gd name="connsiteX23" fmla="*/ 120968 w 225742"/>
                <a:gd name="connsiteY23" fmla="*/ 257175 h 386714"/>
                <a:gd name="connsiteX24" fmla="*/ 59055 w 225742"/>
                <a:gd name="connsiteY24" fmla="*/ 300990 h 386714"/>
                <a:gd name="connsiteX25" fmla="*/ 103823 w 225742"/>
                <a:gd name="connsiteY25" fmla="*/ 340042 h 386714"/>
                <a:gd name="connsiteX26" fmla="*/ 172403 w 225742"/>
                <a:gd name="connsiteY26" fmla="*/ 72390 h 386714"/>
                <a:gd name="connsiteX27" fmla="*/ 135255 w 225742"/>
                <a:gd name="connsiteY27" fmla="*/ 36195 h 386714"/>
                <a:gd name="connsiteX28" fmla="*/ 172403 w 225742"/>
                <a:gd name="connsiteY28" fmla="*/ 0 h 386714"/>
                <a:gd name="connsiteX29" fmla="*/ 209550 w 225742"/>
                <a:gd name="connsiteY29" fmla="*/ 36195 h 386714"/>
                <a:gd name="connsiteX30" fmla="*/ 172403 w 225742"/>
                <a:gd name="connsiteY30" fmla="*/ 72390 h 386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25742" h="386714">
                  <a:moveTo>
                    <a:pt x="114300" y="215265"/>
                  </a:moveTo>
                  <a:cubicBezTo>
                    <a:pt x="131445" y="215265"/>
                    <a:pt x="147638" y="216217"/>
                    <a:pt x="164783" y="220980"/>
                  </a:cubicBezTo>
                  <a:lnTo>
                    <a:pt x="164783" y="211455"/>
                  </a:lnTo>
                  <a:cubicBezTo>
                    <a:pt x="164783" y="177165"/>
                    <a:pt x="144780" y="160020"/>
                    <a:pt x="105728" y="160020"/>
                  </a:cubicBezTo>
                  <a:cubicBezTo>
                    <a:pt x="83820" y="160020"/>
                    <a:pt x="60008" y="164783"/>
                    <a:pt x="38100" y="175260"/>
                  </a:cubicBezTo>
                  <a:lnTo>
                    <a:pt x="24765" y="122873"/>
                  </a:lnTo>
                  <a:cubicBezTo>
                    <a:pt x="49530" y="113348"/>
                    <a:pt x="81915" y="107632"/>
                    <a:pt x="112395" y="107632"/>
                  </a:cubicBezTo>
                  <a:cubicBezTo>
                    <a:pt x="187643" y="107632"/>
                    <a:pt x="225743" y="142875"/>
                    <a:pt x="225743" y="210502"/>
                  </a:cubicBezTo>
                  <a:lnTo>
                    <a:pt x="225743" y="381000"/>
                  </a:lnTo>
                  <a:lnTo>
                    <a:pt x="166688" y="381000"/>
                  </a:lnTo>
                  <a:lnTo>
                    <a:pt x="166688" y="352425"/>
                  </a:lnTo>
                  <a:lnTo>
                    <a:pt x="165735" y="352425"/>
                  </a:lnTo>
                  <a:cubicBezTo>
                    <a:pt x="142875" y="376238"/>
                    <a:pt x="119063" y="386715"/>
                    <a:pt x="87630" y="386715"/>
                  </a:cubicBezTo>
                  <a:cubicBezTo>
                    <a:pt x="34290" y="386715"/>
                    <a:pt x="0" y="353378"/>
                    <a:pt x="0" y="301942"/>
                  </a:cubicBezTo>
                  <a:cubicBezTo>
                    <a:pt x="0" y="245745"/>
                    <a:pt x="40005" y="215265"/>
                    <a:pt x="114300" y="215265"/>
                  </a:cubicBezTo>
                  <a:close/>
                  <a:moveTo>
                    <a:pt x="63818" y="72390"/>
                  </a:moveTo>
                  <a:cubicBezTo>
                    <a:pt x="43815" y="72390"/>
                    <a:pt x="26670" y="55245"/>
                    <a:pt x="26670" y="36195"/>
                  </a:cubicBezTo>
                  <a:cubicBezTo>
                    <a:pt x="26670" y="17145"/>
                    <a:pt x="43815" y="0"/>
                    <a:pt x="63818" y="0"/>
                  </a:cubicBezTo>
                  <a:cubicBezTo>
                    <a:pt x="83820" y="0"/>
                    <a:pt x="100965" y="17145"/>
                    <a:pt x="100965" y="36195"/>
                  </a:cubicBezTo>
                  <a:cubicBezTo>
                    <a:pt x="100965" y="56198"/>
                    <a:pt x="83820" y="72390"/>
                    <a:pt x="63818" y="72390"/>
                  </a:cubicBezTo>
                  <a:close/>
                  <a:moveTo>
                    <a:pt x="103823" y="340042"/>
                  </a:moveTo>
                  <a:cubicBezTo>
                    <a:pt x="126683" y="340042"/>
                    <a:pt x="147638" y="328613"/>
                    <a:pt x="164783" y="307658"/>
                  </a:cubicBezTo>
                  <a:lnTo>
                    <a:pt x="164783" y="261938"/>
                  </a:lnTo>
                  <a:cubicBezTo>
                    <a:pt x="150495" y="258127"/>
                    <a:pt x="135255" y="257175"/>
                    <a:pt x="120968" y="257175"/>
                  </a:cubicBezTo>
                  <a:cubicBezTo>
                    <a:pt x="81915" y="257175"/>
                    <a:pt x="59055" y="272415"/>
                    <a:pt x="59055" y="300990"/>
                  </a:cubicBezTo>
                  <a:cubicBezTo>
                    <a:pt x="59055" y="324803"/>
                    <a:pt x="76200" y="340042"/>
                    <a:pt x="103823" y="340042"/>
                  </a:cubicBezTo>
                  <a:close/>
                  <a:moveTo>
                    <a:pt x="172403" y="72390"/>
                  </a:moveTo>
                  <a:cubicBezTo>
                    <a:pt x="152400" y="72390"/>
                    <a:pt x="135255" y="55245"/>
                    <a:pt x="135255" y="36195"/>
                  </a:cubicBezTo>
                  <a:cubicBezTo>
                    <a:pt x="135255" y="17145"/>
                    <a:pt x="152400" y="0"/>
                    <a:pt x="172403" y="0"/>
                  </a:cubicBezTo>
                  <a:cubicBezTo>
                    <a:pt x="192405" y="0"/>
                    <a:pt x="209550" y="17145"/>
                    <a:pt x="209550" y="36195"/>
                  </a:cubicBezTo>
                  <a:cubicBezTo>
                    <a:pt x="209550" y="56198"/>
                    <a:pt x="192405" y="72390"/>
                    <a:pt x="172403" y="7239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1" name="Freihandform: Form 171">
              <a:extLst>
                <a:ext uri="{FF2B5EF4-FFF2-40B4-BE49-F238E27FC236}">
                  <a16:creationId xmlns:a16="http://schemas.microsoft.com/office/drawing/2014/main" id="{8FABF0FD-F7EF-5349-A2E7-C349C225F8D4}"/>
                </a:ext>
              </a:extLst>
            </p:cNvPr>
            <p:cNvSpPr/>
            <p:nvPr/>
          </p:nvSpPr>
          <p:spPr>
            <a:xfrm>
              <a:off x="3049376" y="306189"/>
              <a:ext cx="55775" cy="120525"/>
            </a:xfrm>
            <a:custGeom>
              <a:avLst/>
              <a:gdLst>
                <a:gd name="connsiteX0" fmla="*/ 165735 w 165734"/>
                <a:gd name="connsiteY0" fmla="*/ 295275 h 358139"/>
                <a:gd name="connsiteX1" fmla="*/ 165735 w 165734"/>
                <a:gd name="connsiteY1" fmla="*/ 348615 h 358139"/>
                <a:gd name="connsiteX2" fmla="*/ 113347 w 165734"/>
                <a:gd name="connsiteY2" fmla="*/ 358140 h 358139"/>
                <a:gd name="connsiteX3" fmla="*/ 40957 w 165734"/>
                <a:gd name="connsiteY3" fmla="*/ 282892 h 358139"/>
                <a:gd name="connsiteX4" fmla="*/ 40957 w 165734"/>
                <a:gd name="connsiteY4" fmla="*/ 137160 h 358139"/>
                <a:gd name="connsiteX5" fmla="*/ 0 w 165734"/>
                <a:gd name="connsiteY5" fmla="*/ 137160 h 358139"/>
                <a:gd name="connsiteX6" fmla="*/ 0 w 165734"/>
                <a:gd name="connsiteY6" fmla="*/ 85725 h 358139"/>
                <a:gd name="connsiteX7" fmla="*/ 40005 w 165734"/>
                <a:gd name="connsiteY7" fmla="*/ 85725 h 358139"/>
                <a:gd name="connsiteX8" fmla="*/ 40005 w 165734"/>
                <a:gd name="connsiteY8" fmla="*/ 13335 h 358139"/>
                <a:gd name="connsiteX9" fmla="*/ 101917 w 165734"/>
                <a:gd name="connsiteY9" fmla="*/ 0 h 358139"/>
                <a:gd name="connsiteX10" fmla="*/ 101917 w 165734"/>
                <a:gd name="connsiteY10" fmla="*/ 86677 h 358139"/>
                <a:gd name="connsiteX11" fmla="*/ 165735 w 165734"/>
                <a:gd name="connsiteY11" fmla="*/ 86677 h 358139"/>
                <a:gd name="connsiteX12" fmla="*/ 165735 w 165734"/>
                <a:gd name="connsiteY12" fmla="*/ 138113 h 358139"/>
                <a:gd name="connsiteX13" fmla="*/ 101917 w 165734"/>
                <a:gd name="connsiteY13" fmla="*/ 138113 h 358139"/>
                <a:gd name="connsiteX14" fmla="*/ 101917 w 165734"/>
                <a:gd name="connsiteY14" fmla="*/ 269558 h 358139"/>
                <a:gd name="connsiteX15" fmla="*/ 130492 w 165734"/>
                <a:gd name="connsiteY15" fmla="*/ 304800 h 358139"/>
                <a:gd name="connsiteX16" fmla="*/ 165735 w 165734"/>
                <a:gd name="connsiteY16" fmla="*/ 295275 h 358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4" h="358139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7" y="331470"/>
                    <a:pt x="40957" y="282892"/>
                  </a:cubicBezTo>
                  <a:lnTo>
                    <a:pt x="40957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7" y="0"/>
                  </a:lnTo>
                  <a:lnTo>
                    <a:pt x="101917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7" y="138113"/>
                  </a:lnTo>
                  <a:lnTo>
                    <a:pt x="101917" y="269558"/>
                  </a:lnTo>
                  <a:cubicBezTo>
                    <a:pt x="101917" y="294323"/>
                    <a:pt x="110490" y="304800"/>
                    <a:pt x="130492" y="304800"/>
                  </a:cubicBezTo>
                  <a:cubicBezTo>
                    <a:pt x="142875" y="303848"/>
                    <a:pt x="155257" y="300038"/>
                    <a:pt x="165735" y="29527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2" name="Freihandform: Form 172">
              <a:extLst>
                <a:ext uri="{FF2B5EF4-FFF2-40B4-BE49-F238E27FC236}">
                  <a16:creationId xmlns:a16="http://schemas.microsoft.com/office/drawing/2014/main" id="{691B08B6-CE79-0F4B-B988-B7D1CEE53D89}"/>
                </a:ext>
              </a:extLst>
            </p:cNvPr>
            <p:cNvSpPr/>
            <p:nvPr/>
          </p:nvSpPr>
          <p:spPr>
            <a:xfrm>
              <a:off x="510639" y="494671"/>
              <a:ext cx="92638" cy="124051"/>
            </a:xfrm>
            <a:custGeom>
              <a:avLst/>
              <a:gdLst>
                <a:gd name="connsiteX0" fmla="*/ 275273 w 275272"/>
                <a:gd name="connsiteY0" fmla="*/ 60960 h 368617"/>
                <a:gd name="connsiteX1" fmla="*/ 170498 w 275272"/>
                <a:gd name="connsiteY1" fmla="*/ 60960 h 368617"/>
                <a:gd name="connsiteX2" fmla="*/ 170498 w 275272"/>
                <a:gd name="connsiteY2" fmla="*/ 368617 h 368617"/>
                <a:gd name="connsiteX3" fmla="*/ 104775 w 275272"/>
                <a:gd name="connsiteY3" fmla="*/ 368617 h 368617"/>
                <a:gd name="connsiteX4" fmla="*/ 104775 w 275272"/>
                <a:gd name="connsiteY4" fmla="*/ 60960 h 368617"/>
                <a:gd name="connsiteX5" fmla="*/ 0 w 275272"/>
                <a:gd name="connsiteY5" fmla="*/ 60960 h 368617"/>
                <a:gd name="connsiteX6" fmla="*/ 0 w 275272"/>
                <a:gd name="connsiteY6" fmla="*/ 0 h 368617"/>
                <a:gd name="connsiteX7" fmla="*/ 275273 w 275272"/>
                <a:gd name="connsiteY7" fmla="*/ 0 h 368617"/>
                <a:gd name="connsiteX8" fmla="*/ 275273 w 275272"/>
                <a:gd name="connsiteY8" fmla="*/ 60960 h 36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5272" h="368617">
                  <a:moveTo>
                    <a:pt x="275273" y="60960"/>
                  </a:moveTo>
                  <a:lnTo>
                    <a:pt x="170498" y="60960"/>
                  </a:lnTo>
                  <a:lnTo>
                    <a:pt x="170498" y="368617"/>
                  </a:lnTo>
                  <a:lnTo>
                    <a:pt x="104775" y="368617"/>
                  </a:lnTo>
                  <a:lnTo>
                    <a:pt x="104775" y="60960"/>
                  </a:lnTo>
                  <a:lnTo>
                    <a:pt x="0" y="60960"/>
                  </a:lnTo>
                  <a:lnTo>
                    <a:pt x="0" y="0"/>
                  </a:lnTo>
                  <a:lnTo>
                    <a:pt x="275273" y="0"/>
                  </a:lnTo>
                  <a:lnTo>
                    <a:pt x="275273" y="6096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3" name="Freihandform: Form 173">
              <a:extLst>
                <a:ext uri="{FF2B5EF4-FFF2-40B4-BE49-F238E27FC236}">
                  <a16:creationId xmlns:a16="http://schemas.microsoft.com/office/drawing/2014/main" id="{618EC208-E675-F54F-926D-39AE3A23A938}"/>
                </a:ext>
              </a:extLst>
            </p:cNvPr>
            <p:cNvSpPr/>
            <p:nvPr/>
          </p:nvSpPr>
          <p:spPr>
            <a:xfrm>
              <a:off x="603919" y="526726"/>
              <a:ext cx="81739" cy="93920"/>
            </a:xfrm>
            <a:custGeom>
              <a:avLst/>
              <a:gdLst>
                <a:gd name="connsiteX0" fmla="*/ 132398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3817 w 242887"/>
                <a:gd name="connsiteY5" fmla="*/ 160972 h 279082"/>
                <a:gd name="connsiteX6" fmla="*/ 133350 w 242887"/>
                <a:gd name="connsiteY6" fmla="*/ 225742 h 279082"/>
                <a:gd name="connsiteX7" fmla="*/ 199073 w 242887"/>
                <a:gd name="connsiteY7" fmla="*/ 194310 h 279082"/>
                <a:gd name="connsiteX8" fmla="*/ 238125 w 242887"/>
                <a:gd name="connsiteY8" fmla="*/ 235267 h 279082"/>
                <a:gd name="connsiteX9" fmla="*/ 132398 w 242887"/>
                <a:gd name="connsiteY9" fmla="*/ 279083 h 279082"/>
                <a:gd name="connsiteX10" fmla="*/ 62865 w 242887"/>
                <a:gd name="connsiteY10" fmla="*/ 115252 h 279082"/>
                <a:gd name="connsiteX11" fmla="*/ 183833 w 242887"/>
                <a:gd name="connsiteY11" fmla="*/ 115252 h 279082"/>
                <a:gd name="connsiteX12" fmla="*/ 124777 w 242887"/>
                <a:gd name="connsiteY12" fmla="*/ 50482 h 279082"/>
                <a:gd name="connsiteX13" fmla="*/ 62865 w 242887"/>
                <a:gd name="connsiteY13" fmla="*/ 115252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>
                  <a:moveTo>
                    <a:pt x="132398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3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7"/>
                    <a:pt x="241935" y="153352"/>
                    <a:pt x="241935" y="160972"/>
                  </a:cubicBezTo>
                  <a:lnTo>
                    <a:pt x="63817" y="160972"/>
                  </a:lnTo>
                  <a:cubicBezTo>
                    <a:pt x="70485" y="201930"/>
                    <a:pt x="95250" y="225742"/>
                    <a:pt x="133350" y="225742"/>
                  </a:cubicBezTo>
                  <a:cubicBezTo>
                    <a:pt x="158115" y="225742"/>
                    <a:pt x="178117" y="216217"/>
                    <a:pt x="199073" y="194310"/>
                  </a:cubicBezTo>
                  <a:lnTo>
                    <a:pt x="238125" y="235267"/>
                  </a:lnTo>
                  <a:cubicBezTo>
                    <a:pt x="206692" y="264795"/>
                    <a:pt x="172402" y="279083"/>
                    <a:pt x="132398" y="279083"/>
                  </a:cubicBezTo>
                  <a:close/>
                  <a:moveTo>
                    <a:pt x="62865" y="115252"/>
                  </a:moveTo>
                  <a:lnTo>
                    <a:pt x="183833" y="115252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89535" y="50482"/>
                    <a:pt x="67627" y="74295"/>
                    <a:pt x="62865" y="115252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4" name="Freihandform: Form 174">
              <a:extLst>
                <a:ext uri="{FF2B5EF4-FFF2-40B4-BE49-F238E27FC236}">
                  <a16:creationId xmlns:a16="http://schemas.microsoft.com/office/drawing/2014/main" id="{F3D8309A-1653-614D-A944-931615072E3B}"/>
                </a:ext>
              </a:extLst>
            </p:cNvPr>
            <p:cNvSpPr/>
            <p:nvPr/>
          </p:nvSpPr>
          <p:spPr>
            <a:xfrm>
              <a:off x="703929" y="526405"/>
              <a:ext cx="75649" cy="94241"/>
            </a:xfrm>
            <a:custGeom>
              <a:avLst/>
              <a:gdLst>
                <a:gd name="connsiteX0" fmla="*/ 222885 w 224790"/>
                <a:gd name="connsiteY0" fmla="*/ 237173 h 280035"/>
                <a:gd name="connsiteX1" fmla="*/ 127635 w 224790"/>
                <a:gd name="connsiteY1" fmla="*/ 280035 h 280035"/>
                <a:gd name="connsiteX2" fmla="*/ 0 w 224790"/>
                <a:gd name="connsiteY2" fmla="*/ 140970 h 280035"/>
                <a:gd name="connsiteX3" fmla="*/ 128588 w 224790"/>
                <a:gd name="connsiteY3" fmla="*/ 0 h 280035"/>
                <a:gd name="connsiteX4" fmla="*/ 224790 w 224790"/>
                <a:gd name="connsiteY4" fmla="*/ 45720 h 280035"/>
                <a:gd name="connsiteX5" fmla="*/ 181928 w 224790"/>
                <a:gd name="connsiteY5" fmla="*/ 86678 h 280035"/>
                <a:gd name="connsiteX6" fmla="*/ 128588 w 224790"/>
                <a:gd name="connsiteY6" fmla="*/ 57150 h 280035"/>
                <a:gd name="connsiteX7" fmla="*/ 62865 w 224790"/>
                <a:gd name="connsiteY7" fmla="*/ 140017 h 280035"/>
                <a:gd name="connsiteX8" fmla="*/ 128588 w 224790"/>
                <a:gd name="connsiteY8" fmla="*/ 222885 h 280035"/>
                <a:gd name="connsiteX9" fmla="*/ 183833 w 224790"/>
                <a:gd name="connsiteY9" fmla="*/ 193358 h 280035"/>
                <a:gd name="connsiteX10" fmla="*/ 222885 w 224790"/>
                <a:gd name="connsiteY10" fmla="*/ 237173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790" h="280035">
                  <a:moveTo>
                    <a:pt x="222885" y="237173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3" y="0"/>
                    <a:pt x="200978" y="15240"/>
                    <a:pt x="224790" y="45720"/>
                  </a:cubicBezTo>
                  <a:lnTo>
                    <a:pt x="181928" y="86678"/>
                  </a:lnTo>
                  <a:cubicBezTo>
                    <a:pt x="166688" y="66675"/>
                    <a:pt x="149543" y="57150"/>
                    <a:pt x="128588" y="57150"/>
                  </a:cubicBezTo>
                  <a:cubicBezTo>
                    <a:pt x="89535" y="57150"/>
                    <a:pt x="62865" y="89535"/>
                    <a:pt x="62865" y="140017"/>
                  </a:cubicBezTo>
                  <a:cubicBezTo>
                    <a:pt x="62865" y="189548"/>
                    <a:pt x="89535" y="222885"/>
                    <a:pt x="128588" y="222885"/>
                  </a:cubicBezTo>
                  <a:cubicBezTo>
                    <a:pt x="149543" y="222885"/>
                    <a:pt x="166688" y="213360"/>
                    <a:pt x="183833" y="193358"/>
                  </a:cubicBezTo>
                  <a:lnTo>
                    <a:pt x="222885" y="237173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5" name="Freihandform: Form 175">
              <a:extLst>
                <a:ext uri="{FF2B5EF4-FFF2-40B4-BE49-F238E27FC236}">
                  <a16:creationId xmlns:a16="http://schemas.microsoft.com/office/drawing/2014/main" id="{717FDDCD-E871-BB4D-B232-2CEF5564DDCE}"/>
                </a:ext>
              </a:extLst>
            </p:cNvPr>
            <p:cNvSpPr/>
            <p:nvPr/>
          </p:nvSpPr>
          <p:spPr>
            <a:xfrm>
              <a:off x="797850" y="487619"/>
              <a:ext cx="76931" cy="131103"/>
            </a:xfrm>
            <a:custGeom>
              <a:avLst/>
              <a:gdLst>
                <a:gd name="connsiteX0" fmla="*/ 228600 w 228600"/>
                <a:gd name="connsiteY0" fmla="*/ 388620 h 389572"/>
                <a:gd name="connsiteX1" fmla="*/ 166688 w 228600"/>
                <a:gd name="connsiteY1" fmla="*/ 388620 h 389572"/>
                <a:gd name="connsiteX2" fmla="*/ 166688 w 228600"/>
                <a:gd name="connsiteY2" fmla="*/ 236220 h 389572"/>
                <a:gd name="connsiteX3" fmla="*/ 117158 w 228600"/>
                <a:gd name="connsiteY3" fmla="*/ 171450 h 389572"/>
                <a:gd name="connsiteX4" fmla="*/ 61913 w 228600"/>
                <a:gd name="connsiteY4" fmla="*/ 236220 h 389572"/>
                <a:gd name="connsiteX5" fmla="*/ 61913 w 228600"/>
                <a:gd name="connsiteY5" fmla="*/ 389573 h 389572"/>
                <a:gd name="connsiteX6" fmla="*/ 0 w 228600"/>
                <a:gd name="connsiteY6" fmla="*/ 389573 h 389572"/>
                <a:gd name="connsiteX7" fmla="*/ 0 w 228600"/>
                <a:gd name="connsiteY7" fmla="*/ 15240 h 389572"/>
                <a:gd name="connsiteX8" fmla="*/ 61913 w 228600"/>
                <a:gd name="connsiteY8" fmla="*/ 0 h 389572"/>
                <a:gd name="connsiteX9" fmla="*/ 61913 w 228600"/>
                <a:gd name="connsiteY9" fmla="*/ 155258 h 389572"/>
                <a:gd name="connsiteX10" fmla="*/ 62865 w 228600"/>
                <a:gd name="connsiteY10" fmla="*/ 155258 h 389572"/>
                <a:gd name="connsiteX11" fmla="*/ 140970 w 228600"/>
                <a:gd name="connsiteY11" fmla="*/ 116205 h 389572"/>
                <a:gd name="connsiteX12" fmla="*/ 228600 w 228600"/>
                <a:gd name="connsiteY12" fmla="*/ 223838 h 389572"/>
                <a:gd name="connsiteX13" fmla="*/ 228600 w 228600"/>
                <a:gd name="connsiteY13" fmla="*/ 38862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389572">
                  <a:moveTo>
                    <a:pt x="228600" y="388620"/>
                  </a:moveTo>
                  <a:lnTo>
                    <a:pt x="166688" y="388620"/>
                  </a:lnTo>
                  <a:lnTo>
                    <a:pt x="166688" y="236220"/>
                  </a:lnTo>
                  <a:cubicBezTo>
                    <a:pt x="166688" y="197168"/>
                    <a:pt x="154305" y="171450"/>
                    <a:pt x="117158" y="171450"/>
                  </a:cubicBezTo>
                  <a:cubicBezTo>
                    <a:pt x="74295" y="171450"/>
                    <a:pt x="61913" y="205740"/>
                    <a:pt x="61913" y="236220"/>
                  </a:cubicBezTo>
                  <a:lnTo>
                    <a:pt x="61913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3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6" name="Freihandform: Form 176">
              <a:extLst>
                <a:ext uri="{FF2B5EF4-FFF2-40B4-BE49-F238E27FC236}">
                  <a16:creationId xmlns:a16="http://schemas.microsoft.com/office/drawing/2014/main" id="{C8995C5D-7CC7-2E42-B769-E20C40839485}"/>
                </a:ext>
              </a:extLst>
            </p:cNvPr>
            <p:cNvSpPr/>
            <p:nvPr/>
          </p:nvSpPr>
          <p:spPr>
            <a:xfrm>
              <a:off x="901707" y="526726"/>
              <a:ext cx="76931" cy="91997"/>
            </a:xfrm>
            <a:custGeom>
              <a:avLst/>
              <a:gdLst>
                <a:gd name="connsiteX0" fmla="*/ 228600 w 228600"/>
                <a:gd name="connsiteY0" fmla="*/ 272415 h 273367"/>
                <a:gd name="connsiteX1" fmla="*/ 166688 w 228600"/>
                <a:gd name="connsiteY1" fmla="*/ 272415 h 273367"/>
                <a:gd name="connsiteX2" fmla="*/ 166688 w 228600"/>
                <a:gd name="connsiteY2" fmla="*/ 120015 h 273367"/>
                <a:gd name="connsiteX3" fmla="*/ 117158 w 228600"/>
                <a:gd name="connsiteY3" fmla="*/ 55245 h 273367"/>
                <a:gd name="connsiteX4" fmla="*/ 61913 w 228600"/>
                <a:gd name="connsiteY4" fmla="*/ 120015 h 273367"/>
                <a:gd name="connsiteX5" fmla="*/ 61913 w 228600"/>
                <a:gd name="connsiteY5" fmla="*/ 273367 h 273367"/>
                <a:gd name="connsiteX6" fmla="*/ 0 w 228600"/>
                <a:gd name="connsiteY6" fmla="*/ 273367 h 273367"/>
                <a:gd name="connsiteX7" fmla="*/ 0 w 228600"/>
                <a:gd name="connsiteY7" fmla="*/ 6667 h 273367"/>
                <a:gd name="connsiteX8" fmla="*/ 61913 w 228600"/>
                <a:gd name="connsiteY8" fmla="*/ 6667 h 273367"/>
                <a:gd name="connsiteX9" fmla="*/ 61913 w 228600"/>
                <a:gd name="connsiteY9" fmla="*/ 39052 h 273367"/>
                <a:gd name="connsiteX10" fmla="*/ 62865 w 228600"/>
                <a:gd name="connsiteY10" fmla="*/ 39052 h 273367"/>
                <a:gd name="connsiteX11" fmla="*/ 140970 w 228600"/>
                <a:gd name="connsiteY11" fmla="*/ 0 h 273367"/>
                <a:gd name="connsiteX12" fmla="*/ 228600 w 228600"/>
                <a:gd name="connsiteY12" fmla="*/ 107633 h 273367"/>
                <a:gd name="connsiteX13" fmla="*/ 228600 w 228600"/>
                <a:gd name="connsiteY13" fmla="*/ 272415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273367">
                  <a:moveTo>
                    <a:pt x="228600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8" y="55245"/>
                    <a:pt x="117158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7"/>
                  </a:lnTo>
                  <a:lnTo>
                    <a:pt x="0" y="273367"/>
                  </a:lnTo>
                  <a:lnTo>
                    <a:pt x="0" y="6667"/>
                  </a:lnTo>
                  <a:lnTo>
                    <a:pt x="61913" y="6667"/>
                  </a:lnTo>
                  <a:lnTo>
                    <a:pt x="61913" y="39052"/>
                  </a:lnTo>
                  <a:lnTo>
                    <a:pt x="62865" y="39052"/>
                  </a:lnTo>
                  <a:cubicBezTo>
                    <a:pt x="78105" y="15240"/>
                    <a:pt x="106680" y="0"/>
                    <a:pt x="140970" y="0"/>
                  </a:cubicBezTo>
                  <a:cubicBezTo>
                    <a:pt x="201930" y="0"/>
                    <a:pt x="228600" y="44767"/>
                    <a:pt x="228600" y="107633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7" name="Freihandform: Form 177">
              <a:extLst>
                <a:ext uri="{FF2B5EF4-FFF2-40B4-BE49-F238E27FC236}">
                  <a16:creationId xmlns:a16="http://schemas.microsoft.com/office/drawing/2014/main" id="{F0031B75-0C69-0A40-8402-DC1DE0934A97}"/>
                </a:ext>
              </a:extLst>
            </p:cNvPr>
            <p:cNvSpPr/>
            <p:nvPr/>
          </p:nvSpPr>
          <p:spPr>
            <a:xfrm>
              <a:off x="1002359" y="488901"/>
              <a:ext cx="26605" cy="129501"/>
            </a:xfrm>
            <a:custGeom>
              <a:avLst/>
              <a:gdLst>
                <a:gd name="connsiteX0" fmla="*/ 79058 w 79057"/>
                <a:gd name="connsiteY0" fmla="*/ 38100 h 384809"/>
                <a:gd name="connsiteX1" fmla="*/ 39052 w 79057"/>
                <a:gd name="connsiteY1" fmla="*/ 76200 h 384809"/>
                <a:gd name="connsiteX2" fmla="*/ 0 w 79057"/>
                <a:gd name="connsiteY2" fmla="*/ 38100 h 384809"/>
                <a:gd name="connsiteX3" fmla="*/ 39052 w 79057"/>
                <a:gd name="connsiteY3" fmla="*/ 0 h 384809"/>
                <a:gd name="connsiteX4" fmla="*/ 79058 w 79057"/>
                <a:gd name="connsiteY4" fmla="*/ 38100 h 384809"/>
                <a:gd name="connsiteX5" fmla="*/ 70485 w 79057"/>
                <a:gd name="connsiteY5" fmla="*/ 384810 h 384809"/>
                <a:gd name="connsiteX6" fmla="*/ 8572 w 79057"/>
                <a:gd name="connsiteY6" fmla="*/ 384810 h 384809"/>
                <a:gd name="connsiteX7" fmla="*/ 8572 w 79057"/>
                <a:gd name="connsiteY7" fmla="*/ 118110 h 384809"/>
                <a:gd name="connsiteX8" fmla="*/ 70485 w 79057"/>
                <a:gd name="connsiteY8" fmla="*/ 118110 h 384809"/>
                <a:gd name="connsiteX9" fmla="*/ 70485 w 79057"/>
                <a:gd name="connsiteY9" fmla="*/ 384810 h 38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09">
                  <a:moveTo>
                    <a:pt x="79058" y="38100"/>
                  </a:moveTo>
                  <a:cubicBezTo>
                    <a:pt x="79058" y="60008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2"/>
                    <a:pt x="18097" y="0"/>
                    <a:pt x="39052" y="0"/>
                  </a:cubicBezTo>
                  <a:cubicBezTo>
                    <a:pt x="60960" y="0"/>
                    <a:pt x="79058" y="16192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2" y="384810"/>
                  </a:lnTo>
                  <a:lnTo>
                    <a:pt x="8572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8" name="Freihandform: Form 178">
              <a:extLst>
                <a:ext uri="{FF2B5EF4-FFF2-40B4-BE49-F238E27FC236}">
                  <a16:creationId xmlns:a16="http://schemas.microsoft.com/office/drawing/2014/main" id="{A0198E80-4FED-D345-A056-52D3E6BA6E76}"/>
                </a:ext>
              </a:extLst>
            </p:cNvPr>
            <p:cNvSpPr/>
            <p:nvPr/>
          </p:nvSpPr>
          <p:spPr>
            <a:xfrm>
              <a:off x="1045312" y="526405"/>
              <a:ext cx="69238" cy="94241"/>
            </a:xfrm>
            <a:custGeom>
              <a:avLst/>
              <a:gdLst>
                <a:gd name="connsiteX0" fmla="*/ 29528 w 205740"/>
                <a:gd name="connsiteY0" fmla="*/ 198120 h 280035"/>
                <a:gd name="connsiteX1" fmla="*/ 104775 w 205740"/>
                <a:gd name="connsiteY1" fmla="*/ 227648 h 280035"/>
                <a:gd name="connsiteX2" fmla="*/ 143828 w 205740"/>
                <a:gd name="connsiteY2" fmla="*/ 200978 h 280035"/>
                <a:gd name="connsiteX3" fmla="*/ 10478 w 205740"/>
                <a:gd name="connsiteY3" fmla="*/ 82868 h 280035"/>
                <a:gd name="connsiteX4" fmla="*/ 111442 w 205740"/>
                <a:gd name="connsiteY4" fmla="*/ 0 h 280035"/>
                <a:gd name="connsiteX5" fmla="*/ 203835 w 205740"/>
                <a:gd name="connsiteY5" fmla="*/ 27623 h 280035"/>
                <a:gd name="connsiteX6" fmla="*/ 174308 w 205740"/>
                <a:gd name="connsiteY6" fmla="*/ 76200 h 280035"/>
                <a:gd name="connsiteX7" fmla="*/ 110490 w 205740"/>
                <a:gd name="connsiteY7" fmla="*/ 52388 h 280035"/>
                <a:gd name="connsiteX8" fmla="*/ 72390 w 205740"/>
                <a:gd name="connsiteY8" fmla="*/ 77153 h 280035"/>
                <a:gd name="connsiteX9" fmla="*/ 205740 w 205740"/>
                <a:gd name="connsiteY9" fmla="*/ 195263 h 280035"/>
                <a:gd name="connsiteX10" fmla="*/ 102870 w 205740"/>
                <a:gd name="connsiteY10" fmla="*/ 280035 h 280035"/>
                <a:gd name="connsiteX11" fmla="*/ 0 w 205740"/>
                <a:gd name="connsiteY11" fmla="*/ 247650 h 280035"/>
                <a:gd name="connsiteX12" fmla="*/ 29528 w 205740"/>
                <a:gd name="connsiteY12" fmla="*/ 198120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5740" h="280035">
                  <a:moveTo>
                    <a:pt x="29528" y="198120"/>
                  </a:moveTo>
                  <a:cubicBezTo>
                    <a:pt x="55245" y="218123"/>
                    <a:pt x="80963" y="227648"/>
                    <a:pt x="104775" y="227648"/>
                  </a:cubicBezTo>
                  <a:cubicBezTo>
                    <a:pt x="127635" y="227648"/>
                    <a:pt x="143828" y="217170"/>
                    <a:pt x="143828" y="200978"/>
                  </a:cubicBezTo>
                  <a:cubicBezTo>
                    <a:pt x="143828" y="155258"/>
                    <a:pt x="10478" y="171450"/>
                    <a:pt x="10478" y="82868"/>
                  </a:cubicBezTo>
                  <a:cubicBezTo>
                    <a:pt x="10478" y="33338"/>
                    <a:pt x="51435" y="0"/>
                    <a:pt x="111442" y="0"/>
                  </a:cubicBezTo>
                  <a:cubicBezTo>
                    <a:pt x="143828" y="0"/>
                    <a:pt x="175260" y="9525"/>
                    <a:pt x="203835" y="27623"/>
                  </a:cubicBezTo>
                  <a:lnTo>
                    <a:pt x="174308" y="76200"/>
                  </a:lnTo>
                  <a:cubicBezTo>
                    <a:pt x="151448" y="60960"/>
                    <a:pt x="130492" y="52388"/>
                    <a:pt x="110490" y="52388"/>
                  </a:cubicBezTo>
                  <a:cubicBezTo>
                    <a:pt x="87630" y="52388"/>
                    <a:pt x="72390" y="61913"/>
                    <a:pt x="72390" y="77153"/>
                  </a:cubicBezTo>
                  <a:cubicBezTo>
                    <a:pt x="72390" y="120967"/>
                    <a:pt x="205740" y="105728"/>
                    <a:pt x="205740" y="195263"/>
                  </a:cubicBezTo>
                  <a:cubicBezTo>
                    <a:pt x="205740" y="245745"/>
                    <a:pt x="164783" y="280035"/>
                    <a:pt x="102870" y="280035"/>
                  </a:cubicBezTo>
                  <a:cubicBezTo>
                    <a:pt x="67628" y="280035"/>
                    <a:pt x="31433" y="268605"/>
                    <a:pt x="0" y="247650"/>
                  </a:cubicBezTo>
                  <a:lnTo>
                    <a:pt x="29528" y="1981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9" name="Freihandform: Form 179">
              <a:extLst>
                <a:ext uri="{FF2B5EF4-FFF2-40B4-BE49-F238E27FC236}">
                  <a16:creationId xmlns:a16="http://schemas.microsoft.com/office/drawing/2014/main" id="{77DC6720-D7A3-F240-A035-723109FD2169}"/>
                </a:ext>
              </a:extLst>
            </p:cNvPr>
            <p:cNvSpPr/>
            <p:nvPr/>
          </p:nvSpPr>
          <p:spPr>
            <a:xfrm>
              <a:off x="1131540" y="526405"/>
              <a:ext cx="75649" cy="94241"/>
            </a:xfrm>
            <a:custGeom>
              <a:avLst/>
              <a:gdLst>
                <a:gd name="connsiteX0" fmla="*/ 222885 w 224790"/>
                <a:gd name="connsiteY0" fmla="*/ 237173 h 280035"/>
                <a:gd name="connsiteX1" fmla="*/ 127635 w 224790"/>
                <a:gd name="connsiteY1" fmla="*/ 280035 h 280035"/>
                <a:gd name="connsiteX2" fmla="*/ 0 w 224790"/>
                <a:gd name="connsiteY2" fmla="*/ 140970 h 280035"/>
                <a:gd name="connsiteX3" fmla="*/ 128588 w 224790"/>
                <a:gd name="connsiteY3" fmla="*/ 0 h 280035"/>
                <a:gd name="connsiteX4" fmla="*/ 224790 w 224790"/>
                <a:gd name="connsiteY4" fmla="*/ 45720 h 280035"/>
                <a:gd name="connsiteX5" fmla="*/ 181928 w 224790"/>
                <a:gd name="connsiteY5" fmla="*/ 86678 h 280035"/>
                <a:gd name="connsiteX6" fmla="*/ 128588 w 224790"/>
                <a:gd name="connsiteY6" fmla="*/ 57150 h 280035"/>
                <a:gd name="connsiteX7" fmla="*/ 62865 w 224790"/>
                <a:gd name="connsiteY7" fmla="*/ 140017 h 280035"/>
                <a:gd name="connsiteX8" fmla="*/ 128588 w 224790"/>
                <a:gd name="connsiteY8" fmla="*/ 222885 h 280035"/>
                <a:gd name="connsiteX9" fmla="*/ 183832 w 224790"/>
                <a:gd name="connsiteY9" fmla="*/ 193358 h 280035"/>
                <a:gd name="connsiteX10" fmla="*/ 222885 w 224790"/>
                <a:gd name="connsiteY10" fmla="*/ 237173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790" h="280035">
                  <a:moveTo>
                    <a:pt x="222885" y="237173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2" y="0"/>
                    <a:pt x="200978" y="15240"/>
                    <a:pt x="224790" y="45720"/>
                  </a:cubicBezTo>
                  <a:lnTo>
                    <a:pt x="181928" y="86678"/>
                  </a:lnTo>
                  <a:cubicBezTo>
                    <a:pt x="165735" y="66675"/>
                    <a:pt x="149542" y="57150"/>
                    <a:pt x="128588" y="57150"/>
                  </a:cubicBezTo>
                  <a:cubicBezTo>
                    <a:pt x="89535" y="57150"/>
                    <a:pt x="62865" y="89535"/>
                    <a:pt x="62865" y="140017"/>
                  </a:cubicBezTo>
                  <a:cubicBezTo>
                    <a:pt x="62865" y="189548"/>
                    <a:pt x="89535" y="222885"/>
                    <a:pt x="128588" y="222885"/>
                  </a:cubicBezTo>
                  <a:cubicBezTo>
                    <a:pt x="149542" y="222885"/>
                    <a:pt x="166688" y="213360"/>
                    <a:pt x="183832" y="193358"/>
                  </a:cubicBezTo>
                  <a:lnTo>
                    <a:pt x="222885" y="237173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0" name="Freihandform: Form 180">
              <a:extLst>
                <a:ext uri="{FF2B5EF4-FFF2-40B4-BE49-F238E27FC236}">
                  <a16:creationId xmlns:a16="http://schemas.microsoft.com/office/drawing/2014/main" id="{113741B5-0862-1B40-9D96-56B2A9E93BF4}"/>
                </a:ext>
              </a:extLst>
            </p:cNvPr>
            <p:cNvSpPr/>
            <p:nvPr/>
          </p:nvSpPr>
          <p:spPr>
            <a:xfrm>
              <a:off x="1225460" y="487619"/>
              <a:ext cx="76931" cy="131103"/>
            </a:xfrm>
            <a:custGeom>
              <a:avLst/>
              <a:gdLst>
                <a:gd name="connsiteX0" fmla="*/ 228600 w 228600"/>
                <a:gd name="connsiteY0" fmla="*/ 388620 h 389572"/>
                <a:gd name="connsiteX1" fmla="*/ 166688 w 228600"/>
                <a:gd name="connsiteY1" fmla="*/ 388620 h 389572"/>
                <a:gd name="connsiteX2" fmla="*/ 166688 w 228600"/>
                <a:gd name="connsiteY2" fmla="*/ 236220 h 389572"/>
                <a:gd name="connsiteX3" fmla="*/ 117158 w 228600"/>
                <a:gd name="connsiteY3" fmla="*/ 171450 h 389572"/>
                <a:gd name="connsiteX4" fmla="*/ 61913 w 228600"/>
                <a:gd name="connsiteY4" fmla="*/ 236220 h 389572"/>
                <a:gd name="connsiteX5" fmla="*/ 61913 w 228600"/>
                <a:gd name="connsiteY5" fmla="*/ 389573 h 389572"/>
                <a:gd name="connsiteX6" fmla="*/ 0 w 228600"/>
                <a:gd name="connsiteY6" fmla="*/ 389573 h 389572"/>
                <a:gd name="connsiteX7" fmla="*/ 0 w 228600"/>
                <a:gd name="connsiteY7" fmla="*/ 15240 h 389572"/>
                <a:gd name="connsiteX8" fmla="*/ 61913 w 228600"/>
                <a:gd name="connsiteY8" fmla="*/ 0 h 389572"/>
                <a:gd name="connsiteX9" fmla="*/ 61913 w 228600"/>
                <a:gd name="connsiteY9" fmla="*/ 155258 h 389572"/>
                <a:gd name="connsiteX10" fmla="*/ 62865 w 228600"/>
                <a:gd name="connsiteY10" fmla="*/ 155258 h 389572"/>
                <a:gd name="connsiteX11" fmla="*/ 140970 w 228600"/>
                <a:gd name="connsiteY11" fmla="*/ 116205 h 389572"/>
                <a:gd name="connsiteX12" fmla="*/ 228600 w 228600"/>
                <a:gd name="connsiteY12" fmla="*/ 223838 h 389572"/>
                <a:gd name="connsiteX13" fmla="*/ 228600 w 228600"/>
                <a:gd name="connsiteY13" fmla="*/ 38862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389572">
                  <a:moveTo>
                    <a:pt x="228600" y="388620"/>
                  </a:moveTo>
                  <a:lnTo>
                    <a:pt x="166688" y="388620"/>
                  </a:lnTo>
                  <a:lnTo>
                    <a:pt x="166688" y="236220"/>
                  </a:lnTo>
                  <a:cubicBezTo>
                    <a:pt x="166688" y="197168"/>
                    <a:pt x="154305" y="171450"/>
                    <a:pt x="117158" y="171450"/>
                  </a:cubicBezTo>
                  <a:cubicBezTo>
                    <a:pt x="74295" y="171450"/>
                    <a:pt x="61913" y="205740"/>
                    <a:pt x="61913" y="236220"/>
                  </a:cubicBezTo>
                  <a:lnTo>
                    <a:pt x="61913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3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1" name="Freihandform: Form 181">
              <a:extLst>
                <a:ext uri="{FF2B5EF4-FFF2-40B4-BE49-F238E27FC236}">
                  <a16:creationId xmlns:a16="http://schemas.microsoft.com/office/drawing/2014/main" id="{DAB37A08-003F-3245-8E24-7AF93F705B58}"/>
                </a:ext>
              </a:extLst>
            </p:cNvPr>
            <p:cNvSpPr/>
            <p:nvPr/>
          </p:nvSpPr>
          <p:spPr>
            <a:xfrm>
              <a:off x="1324189" y="526726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2 h 279082"/>
                <a:gd name="connsiteX7" fmla="*/ 198120 w 242887"/>
                <a:gd name="connsiteY7" fmla="*/ 194310 h 279082"/>
                <a:gd name="connsiteX8" fmla="*/ 237172 w 242887"/>
                <a:gd name="connsiteY8" fmla="*/ 235267 h 279082"/>
                <a:gd name="connsiteX9" fmla="*/ 132397 w 242887"/>
                <a:gd name="connsiteY9" fmla="*/ 279083 h 279082"/>
                <a:gd name="connsiteX10" fmla="*/ 62865 w 242887"/>
                <a:gd name="connsiteY10" fmla="*/ 115252 h 279082"/>
                <a:gd name="connsiteX11" fmla="*/ 183832 w 242887"/>
                <a:gd name="connsiteY11" fmla="*/ 115252 h 279082"/>
                <a:gd name="connsiteX12" fmla="*/ 124777 w 242887"/>
                <a:gd name="connsiteY12" fmla="*/ 50482 h 279082"/>
                <a:gd name="connsiteX13" fmla="*/ 62865 w 242887"/>
                <a:gd name="connsiteY13" fmla="*/ 115252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7"/>
                    <a:pt x="241935" y="153352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2"/>
                    <a:pt x="132397" y="225742"/>
                  </a:cubicBezTo>
                  <a:cubicBezTo>
                    <a:pt x="157163" y="225742"/>
                    <a:pt x="177165" y="216217"/>
                    <a:pt x="198120" y="194310"/>
                  </a:cubicBezTo>
                  <a:lnTo>
                    <a:pt x="237172" y="235267"/>
                  </a:lnTo>
                  <a:cubicBezTo>
                    <a:pt x="206692" y="264795"/>
                    <a:pt x="172402" y="279083"/>
                    <a:pt x="132397" y="279083"/>
                  </a:cubicBezTo>
                  <a:close/>
                  <a:moveTo>
                    <a:pt x="62865" y="115252"/>
                  </a:moveTo>
                  <a:lnTo>
                    <a:pt x="183832" y="115252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89535" y="50482"/>
                    <a:pt x="67627" y="74295"/>
                    <a:pt x="62865" y="115252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2" name="Freihandform: Form 182">
              <a:extLst>
                <a:ext uri="{FF2B5EF4-FFF2-40B4-BE49-F238E27FC236}">
                  <a16:creationId xmlns:a16="http://schemas.microsoft.com/office/drawing/2014/main" id="{FCFDE7EE-E7D1-544E-A701-3197B56FF0AD}"/>
                </a:ext>
              </a:extLst>
            </p:cNvPr>
            <p:cNvSpPr/>
            <p:nvPr/>
          </p:nvSpPr>
          <p:spPr>
            <a:xfrm>
              <a:off x="1482539" y="494671"/>
              <a:ext cx="77893" cy="124051"/>
            </a:xfrm>
            <a:custGeom>
              <a:avLst/>
              <a:gdLst>
                <a:gd name="connsiteX0" fmla="*/ 231457 w 231457"/>
                <a:gd name="connsiteY0" fmla="*/ 60007 h 368617"/>
                <a:gd name="connsiteX1" fmla="*/ 65722 w 231457"/>
                <a:gd name="connsiteY1" fmla="*/ 60007 h 368617"/>
                <a:gd name="connsiteX2" fmla="*/ 65722 w 231457"/>
                <a:gd name="connsiteY2" fmla="*/ 151447 h 368617"/>
                <a:gd name="connsiteX3" fmla="*/ 189547 w 231457"/>
                <a:gd name="connsiteY3" fmla="*/ 151447 h 368617"/>
                <a:gd name="connsiteX4" fmla="*/ 189547 w 231457"/>
                <a:gd name="connsiteY4" fmla="*/ 211455 h 368617"/>
                <a:gd name="connsiteX5" fmla="*/ 65722 w 231457"/>
                <a:gd name="connsiteY5" fmla="*/ 211455 h 368617"/>
                <a:gd name="connsiteX6" fmla="*/ 65722 w 231457"/>
                <a:gd name="connsiteY6" fmla="*/ 368617 h 368617"/>
                <a:gd name="connsiteX7" fmla="*/ 0 w 231457"/>
                <a:gd name="connsiteY7" fmla="*/ 368617 h 368617"/>
                <a:gd name="connsiteX8" fmla="*/ 0 w 231457"/>
                <a:gd name="connsiteY8" fmla="*/ 0 h 368617"/>
                <a:gd name="connsiteX9" fmla="*/ 231457 w 231457"/>
                <a:gd name="connsiteY9" fmla="*/ 0 h 368617"/>
                <a:gd name="connsiteX10" fmla="*/ 231457 w 231457"/>
                <a:gd name="connsiteY10" fmla="*/ 60007 h 36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1457" h="368617">
                  <a:moveTo>
                    <a:pt x="231457" y="60007"/>
                  </a:moveTo>
                  <a:lnTo>
                    <a:pt x="65722" y="60007"/>
                  </a:lnTo>
                  <a:lnTo>
                    <a:pt x="65722" y="151447"/>
                  </a:lnTo>
                  <a:lnTo>
                    <a:pt x="189547" y="151447"/>
                  </a:lnTo>
                  <a:lnTo>
                    <a:pt x="189547" y="211455"/>
                  </a:lnTo>
                  <a:lnTo>
                    <a:pt x="65722" y="211455"/>
                  </a:lnTo>
                  <a:lnTo>
                    <a:pt x="65722" y="368617"/>
                  </a:lnTo>
                  <a:lnTo>
                    <a:pt x="0" y="368617"/>
                  </a:lnTo>
                  <a:lnTo>
                    <a:pt x="0" y="0"/>
                  </a:lnTo>
                  <a:lnTo>
                    <a:pt x="231457" y="0"/>
                  </a:lnTo>
                  <a:lnTo>
                    <a:pt x="231457" y="60007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3" name="Freihandform: Form 183">
              <a:extLst>
                <a:ext uri="{FF2B5EF4-FFF2-40B4-BE49-F238E27FC236}">
                  <a16:creationId xmlns:a16="http://schemas.microsoft.com/office/drawing/2014/main" id="{23158B01-DBA4-4448-A419-B14881054104}"/>
                </a:ext>
              </a:extLst>
            </p:cNvPr>
            <p:cNvSpPr/>
            <p:nvPr/>
          </p:nvSpPr>
          <p:spPr>
            <a:xfrm>
              <a:off x="1564279" y="526726"/>
              <a:ext cx="76290" cy="93920"/>
            </a:xfrm>
            <a:custGeom>
              <a:avLst/>
              <a:gdLst>
                <a:gd name="connsiteX0" fmla="*/ 115253 w 226694"/>
                <a:gd name="connsiteY0" fmla="*/ 107633 h 279082"/>
                <a:gd name="connsiteX1" fmla="*/ 165735 w 226694"/>
                <a:gd name="connsiteY1" fmla="*/ 113347 h 279082"/>
                <a:gd name="connsiteX2" fmla="*/ 165735 w 226694"/>
                <a:gd name="connsiteY2" fmla="*/ 103822 h 279082"/>
                <a:gd name="connsiteX3" fmla="*/ 106680 w 226694"/>
                <a:gd name="connsiteY3" fmla="*/ 52388 h 279082"/>
                <a:gd name="connsiteX4" fmla="*/ 39053 w 226694"/>
                <a:gd name="connsiteY4" fmla="*/ 67627 h 279082"/>
                <a:gd name="connsiteX5" fmla="*/ 25717 w 226694"/>
                <a:gd name="connsiteY5" fmla="*/ 15240 h 279082"/>
                <a:gd name="connsiteX6" fmla="*/ 113347 w 226694"/>
                <a:gd name="connsiteY6" fmla="*/ 0 h 279082"/>
                <a:gd name="connsiteX7" fmla="*/ 226695 w 226694"/>
                <a:gd name="connsiteY7" fmla="*/ 102870 h 279082"/>
                <a:gd name="connsiteX8" fmla="*/ 226695 w 226694"/>
                <a:gd name="connsiteY8" fmla="*/ 273367 h 279082"/>
                <a:gd name="connsiteX9" fmla="*/ 167640 w 226694"/>
                <a:gd name="connsiteY9" fmla="*/ 273367 h 279082"/>
                <a:gd name="connsiteX10" fmla="*/ 167640 w 226694"/>
                <a:gd name="connsiteY10" fmla="*/ 244792 h 279082"/>
                <a:gd name="connsiteX11" fmla="*/ 165735 w 226694"/>
                <a:gd name="connsiteY11" fmla="*/ 244792 h 279082"/>
                <a:gd name="connsiteX12" fmla="*/ 87630 w 226694"/>
                <a:gd name="connsiteY12" fmla="*/ 279083 h 279082"/>
                <a:gd name="connsiteX13" fmla="*/ 0 w 226694"/>
                <a:gd name="connsiteY13" fmla="*/ 194310 h 279082"/>
                <a:gd name="connsiteX14" fmla="*/ 115253 w 226694"/>
                <a:gd name="connsiteY14" fmla="*/ 107633 h 279082"/>
                <a:gd name="connsiteX15" fmla="*/ 104775 w 226694"/>
                <a:gd name="connsiteY15" fmla="*/ 232410 h 279082"/>
                <a:gd name="connsiteX16" fmla="*/ 165735 w 226694"/>
                <a:gd name="connsiteY16" fmla="*/ 200025 h 279082"/>
                <a:gd name="connsiteX17" fmla="*/ 165735 w 226694"/>
                <a:gd name="connsiteY17" fmla="*/ 153352 h 279082"/>
                <a:gd name="connsiteX18" fmla="*/ 121920 w 226694"/>
                <a:gd name="connsiteY18" fmla="*/ 148590 h 279082"/>
                <a:gd name="connsiteX19" fmla="*/ 60007 w 226694"/>
                <a:gd name="connsiteY19" fmla="*/ 192405 h 279082"/>
                <a:gd name="connsiteX20" fmla="*/ 104775 w 226694"/>
                <a:gd name="connsiteY20" fmla="*/ 232410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6694" h="279082">
                  <a:moveTo>
                    <a:pt x="115253" y="107633"/>
                  </a:moveTo>
                  <a:cubicBezTo>
                    <a:pt x="132397" y="107633"/>
                    <a:pt x="148590" y="108585"/>
                    <a:pt x="165735" y="113347"/>
                  </a:cubicBezTo>
                  <a:lnTo>
                    <a:pt x="165735" y="103822"/>
                  </a:lnTo>
                  <a:cubicBezTo>
                    <a:pt x="165735" y="69532"/>
                    <a:pt x="145732" y="52388"/>
                    <a:pt x="106680" y="52388"/>
                  </a:cubicBezTo>
                  <a:cubicBezTo>
                    <a:pt x="84772" y="52388"/>
                    <a:pt x="60960" y="57150"/>
                    <a:pt x="39053" y="67627"/>
                  </a:cubicBezTo>
                  <a:lnTo>
                    <a:pt x="25717" y="15240"/>
                  </a:lnTo>
                  <a:cubicBezTo>
                    <a:pt x="50482" y="5715"/>
                    <a:pt x="82867" y="0"/>
                    <a:pt x="113347" y="0"/>
                  </a:cubicBezTo>
                  <a:cubicBezTo>
                    <a:pt x="188595" y="0"/>
                    <a:pt x="226695" y="35242"/>
                    <a:pt x="226695" y="102870"/>
                  </a:cubicBezTo>
                  <a:lnTo>
                    <a:pt x="226695" y="273367"/>
                  </a:lnTo>
                  <a:lnTo>
                    <a:pt x="167640" y="273367"/>
                  </a:lnTo>
                  <a:lnTo>
                    <a:pt x="167640" y="244792"/>
                  </a:lnTo>
                  <a:lnTo>
                    <a:pt x="165735" y="244792"/>
                  </a:lnTo>
                  <a:cubicBezTo>
                    <a:pt x="142875" y="268605"/>
                    <a:pt x="119063" y="279083"/>
                    <a:pt x="87630" y="279083"/>
                  </a:cubicBezTo>
                  <a:cubicBezTo>
                    <a:pt x="34290" y="279083"/>
                    <a:pt x="0" y="245745"/>
                    <a:pt x="0" y="194310"/>
                  </a:cubicBezTo>
                  <a:cubicBezTo>
                    <a:pt x="0" y="138113"/>
                    <a:pt x="40005" y="107633"/>
                    <a:pt x="115253" y="107633"/>
                  </a:cubicBezTo>
                  <a:close/>
                  <a:moveTo>
                    <a:pt x="104775" y="232410"/>
                  </a:moveTo>
                  <a:cubicBezTo>
                    <a:pt x="127635" y="232410"/>
                    <a:pt x="148590" y="220980"/>
                    <a:pt x="165735" y="200025"/>
                  </a:cubicBezTo>
                  <a:lnTo>
                    <a:pt x="165735" y="153352"/>
                  </a:lnTo>
                  <a:cubicBezTo>
                    <a:pt x="151447" y="149542"/>
                    <a:pt x="136207" y="148590"/>
                    <a:pt x="121920" y="148590"/>
                  </a:cubicBezTo>
                  <a:cubicBezTo>
                    <a:pt x="82867" y="148590"/>
                    <a:pt x="60007" y="163830"/>
                    <a:pt x="60007" y="192405"/>
                  </a:cubicBezTo>
                  <a:cubicBezTo>
                    <a:pt x="60007" y="217170"/>
                    <a:pt x="77153" y="232410"/>
                    <a:pt x="104775" y="232410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4" name="Freihandform: Form 184">
              <a:extLst>
                <a:ext uri="{FF2B5EF4-FFF2-40B4-BE49-F238E27FC236}">
                  <a16:creationId xmlns:a16="http://schemas.microsoft.com/office/drawing/2014/main" id="{F738BA72-6FA5-A340-A4D3-82C845D364B8}"/>
                </a:ext>
              </a:extLst>
            </p:cNvPr>
            <p:cNvSpPr/>
            <p:nvPr/>
          </p:nvSpPr>
          <p:spPr>
            <a:xfrm>
              <a:off x="1667175" y="487619"/>
              <a:ext cx="78854" cy="131103"/>
            </a:xfrm>
            <a:custGeom>
              <a:avLst/>
              <a:gdLst>
                <a:gd name="connsiteX0" fmla="*/ 0 w 234314"/>
                <a:gd name="connsiteY0" fmla="*/ 15240 h 389572"/>
                <a:gd name="connsiteX1" fmla="*/ 61913 w 234314"/>
                <a:gd name="connsiteY1" fmla="*/ 0 h 389572"/>
                <a:gd name="connsiteX2" fmla="*/ 61913 w 234314"/>
                <a:gd name="connsiteY2" fmla="*/ 234315 h 389572"/>
                <a:gd name="connsiteX3" fmla="*/ 62865 w 234314"/>
                <a:gd name="connsiteY3" fmla="*/ 234315 h 389572"/>
                <a:gd name="connsiteX4" fmla="*/ 150495 w 234314"/>
                <a:gd name="connsiteY4" fmla="*/ 122873 h 389572"/>
                <a:gd name="connsiteX5" fmla="*/ 224790 w 234314"/>
                <a:gd name="connsiteY5" fmla="*/ 122873 h 389572"/>
                <a:gd name="connsiteX6" fmla="*/ 137160 w 234314"/>
                <a:gd name="connsiteY6" fmla="*/ 227648 h 389572"/>
                <a:gd name="connsiteX7" fmla="*/ 234315 w 234314"/>
                <a:gd name="connsiteY7" fmla="*/ 389573 h 389572"/>
                <a:gd name="connsiteX8" fmla="*/ 160020 w 234314"/>
                <a:gd name="connsiteY8" fmla="*/ 389573 h 389572"/>
                <a:gd name="connsiteX9" fmla="*/ 93345 w 234314"/>
                <a:gd name="connsiteY9" fmla="*/ 274320 h 389572"/>
                <a:gd name="connsiteX10" fmla="*/ 62865 w 234314"/>
                <a:gd name="connsiteY10" fmla="*/ 308610 h 389572"/>
                <a:gd name="connsiteX11" fmla="*/ 62865 w 234314"/>
                <a:gd name="connsiteY11" fmla="*/ 389573 h 389572"/>
                <a:gd name="connsiteX12" fmla="*/ 952 w 234314"/>
                <a:gd name="connsiteY12" fmla="*/ 389573 h 389572"/>
                <a:gd name="connsiteX13" fmla="*/ 952 w 234314"/>
                <a:gd name="connsiteY13" fmla="*/ 1524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34314" h="389572">
                  <a:moveTo>
                    <a:pt x="0" y="15240"/>
                  </a:moveTo>
                  <a:lnTo>
                    <a:pt x="61913" y="0"/>
                  </a:lnTo>
                  <a:lnTo>
                    <a:pt x="61913" y="234315"/>
                  </a:lnTo>
                  <a:lnTo>
                    <a:pt x="62865" y="234315"/>
                  </a:lnTo>
                  <a:lnTo>
                    <a:pt x="150495" y="122873"/>
                  </a:lnTo>
                  <a:lnTo>
                    <a:pt x="224790" y="122873"/>
                  </a:lnTo>
                  <a:lnTo>
                    <a:pt x="137160" y="227648"/>
                  </a:lnTo>
                  <a:lnTo>
                    <a:pt x="234315" y="389573"/>
                  </a:lnTo>
                  <a:lnTo>
                    <a:pt x="160020" y="389573"/>
                  </a:lnTo>
                  <a:lnTo>
                    <a:pt x="93345" y="274320"/>
                  </a:lnTo>
                  <a:lnTo>
                    <a:pt x="62865" y="308610"/>
                  </a:lnTo>
                  <a:lnTo>
                    <a:pt x="62865" y="389573"/>
                  </a:lnTo>
                  <a:lnTo>
                    <a:pt x="952" y="389573"/>
                  </a:lnTo>
                  <a:lnTo>
                    <a:pt x="952" y="1524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5" name="Freihandform: Form 185">
              <a:extLst>
                <a:ext uri="{FF2B5EF4-FFF2-40B4-BE49-F238E27FC236}">
                  <a16:creationId xmlns:a16="http://schemas.microsoft.com/office/drawing/2014/main" id="{A6D2746E-5F24-D745-A2A3-D0ADEEF336B5}"/>
                </a:ext>
              </a:extLst>
            </p:cNvPr>
            <p:cNvSpPr/>
            <p:nvPr/>
          </p:nvSpPr>
          <p:spPr>
            <a:xfrm>
              <a:off x="1761416" y="528970"/>
              <a:ext cx="77252" cy="91997"/>
            </a:xfrm>
            <a:custGeom>
              <a:avLst/>
              <a:gdLst>
                <a:gd name="connsiteX0" fmla="*/ 62865 w 229552"/>
                <a:gd name="connsiteY0" fmla="*/ 160020 h 273367"/>
                <a:gd name="connsiteX1" fmla="*/ 116205 w 229552"/>
                <a:gd name="connsiteY1" fmla="*/ 216217 h 273367"/>
                <a:gd name="connsiteX2" fmla="*/ 167640 w 229552"/>
                <a:gd name="connsiteY2" fmla="*/ 160020 h 273367"/>
                <a:gd name="connsiteX3" fmla="*/ 167640 w 229552"/>
                <a:gd name="connsiteY3" fmla="*/ 0 h 273367"/>
                <a:gd name="connsiteX4" fmla="*/ 229553 w 229552"/>
                <a:gd name="connsiteY4" fmla="*/ 0 h 273367"/>
                <a:gd name="connsiteX5" fmla="*/ 229553 w 229552"/>
                <a:gd name="connsiteY5" fmla="*/ 161925 h 273367"/>
                <a:gd name="connsiteX6" fmla="*/ 117157 w 229552"/>
                <a:gd name="connsiteY6" fmla="*/ 273367 h 273367"/>
                <a:gd name="connsiteX7" fmla="*/ 0 w 229552"/>
                <a:gd name="connsiteY7" fmla="*/ 162878 h 273367"/>
                <a:gd name="connsiteX8" fmla="*/ 0 w 229552"/>
                <a:gd name="connsiteY8" fmla="*/ 952 h 273367"/>
                <a:gd name="connsiteX9" fmla="*/ 61913 w 229552"/>
                <a:gd name="connsiteY9" fmla="*/ 952 h 273367"/>
                <a:gd name="connsiteX10" fmla="*/ 61913 w 229552"/>
                <a:gd name="connsiteY10" fmla="*/ 160020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9552" h="273367">
                  <a:moveTo>
                    <a:pt x="62865" y="160020"/>
                  </a:moveTo>
                  <a:cubicBezTo>
                    <a:pt x="62865" y="196215"/>
                    <a:pt x="80963" y="216217"/>
                    <a:pt x="116205" y="216217"/>
                  </a:cubicBezTo>
                  <a:cubicBezTo>
                    <a:pt x="150495" y="216217"/>
                    <a:pt x="167640" y="197167"/>
                    <a:pt x="167640" y="160020"/>
                  </a:cubicBezTo>
                  <a:lnTo>
                    <a:pt x="167640" y="0"/>
                  </a:lnTo>
                  <a:lnTo>
                    <a:pt x="229553" y="0"/>
                  </a:lnTo>
                  <a:lnTo>
                    <a:pt x="229553" y="161925"/>
                  </a:lnTo>
                  <a:cubicBezTo>
                    <a:pt x="229553" y="232410"/>
                    <a:pt x="190500" y="273367"/>
                    <a:pt x="117157" y="273367"/>
                  </a:cubicBezTo>
                  <a:cubicBezTo>
                    <a:pt x="44767" y="273367"/>
                    <a:pt x="0" y="232410"/>
                    <a:pt x="0" y="162878"/>
                  </a:cubicBezTo>
                  <a:lnTo>
                    <a:pt x="0" y="952"/>
                  </a:lnTo>
                  <a:lnTo>
                    <a:pt x="61913" y="952"/>
                  </a:lnTo>
                  <a:lnTo>
                    <a:pt x="61913" y="1600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6" name="Freihandform: Form 186">
              <a:extLst>
                <a:ext uri="{FF2B5EF4-FFF2-40B4-BE49-F238E27FC236}">
                  <a16:creationId xmlns:a16="http://schemas.microsoft.com/office/drawing/2014/main" id="{F365F04E-F6F3-EC40-8AF7-457F234C8148}"/>
                </a:ext>
              </a:extLst>
            </p:cNvPr>
            <p:cNvSpPr/>
            <p:nvPr/>
          </p:nvSpPr>
          <p:spPr>
            <a:xfrm>
              <a:off x="1865594" y="487299"/>
              <a:ext cx="20835" cy="131103"/>
            </a:xfrm>
            <a:custGeom>
              <a:avLst/>
              <a:gdLst>
                <a:gd name="connsiteX0" fmla="*/ 61913 w 61912"/>
                <a:gd name="connsiteY0" fmla="*/ 389572 h 389572"/>
                <a:gd name="connsiteX1" fmla="*/ 0 w 61912"/>
                <a:gd name="connsiteY1" fmla="*/ 389572 h 389572"/>
                <a:gd name="connsiteX2" fmla="*/ 0 w 61912"/>
                <a:gd name="connsiteY2" fmla="*/ 14288 h 389572"/>
                <a:gd name="connsiteX3" fmla="*/ 61913 w 61912"/>
                <a:gd name="connsiteY3" fmla="*/ 0 h 389572"/>
                <a:gd name="connsiteX4" fmla="*/ 61913 w 61912"/>
                <a:gd name="connsiteY4" fmla="*/ 389572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912" h="389572">
                  <a:moveTo>
                    <a:pt x="61913" y="389572"/>
                  </a:moveTo>
                  <a:lnTo>
                    <a:pt x="0" y="389572"/>
                  </a:lnTo>
                  <a:lnTo>
                    <a:pt x="0" y="14288"/>
                  </a:lnTo>
                  <a:lnTo>
                    <a:pt x="61913" y="0"/>
                  </a:lnTo>
                  <a:lnTo>
                    <a:pt x="61913" y="389572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7" name="Freihandform: Form 187">
              <a:extLst>
                <a:ext uri="{FF2B5EF4-FFF2-40B4-BE49-F238E27FC236}">
                  <a16:creationId xmlns:a16="http://schemas.microsoft.com/office/drawing/2014/main" id="{E795987B-C466-AF4D-91C5-7C0A403A567B}"/>
                </a:ext>
              </a:extLst>
            </p:cNvPr>
            <p:cNvSpPr/>
            <p:nvPr/>
          </p:nvSpPr>
          <p:spPr>
            <a:xfrm>
              <a:off x="1905021" y="500120"/>
              <a:ext cx="55775" cy="120526"/>
            </a:xfrm>
            <a:custGeom>
              <a:avLst/>
              <a:gdLst>
                <a:gd name="connsiteX0" fmla="*/ 165735 w 165734"/>
                <a:gd name="connsiteY0" fmla="*/ 295275 h 358140"/>
                <a:gd name="connsiteX1" fmla="*/ 165735 w 165734"/>
                <a:gd name="connsiteY1" fmla="*/ 348615 h 358140"/>
                <a:gd name="connsiteX2" fmla="*/ 113347 w 165734"/>
                <a:gd name="connsiteY2" fmla="*/ 358140 h 358140"/>
                <a:gd name="connsiteX3" fmla="*/ 40958 w 165734"/>
                <a:gd name="connsiteY3" fmla="*/ 282892 h 358140"/>
                <a:gd name="connsiteX4" fmla="*/ 40958 w 165734"/>
                <a:gd name="connsiteY4" fmla="*/ 137160 h 358140"/>
                <a:gd name="connsiteX5" fmla="*/ 0 w 165734"/>
                <a:gd name="connsiteY5" fmla="*/ 137160 h 358140"/>
                <a:gd name="connsiteX6" fmla="*/ 0 w 165734"/>
                <a:gd name="connsiteY6" fmla="*/ 85725 h 358140"/>
                <a:gd name="connsiteX7" fmla="*/ 40005 w 165734"/>
                <a:gd name="connsiteY7" fmla="*/ 85725 h 358140"/>
                <a:gd name="connsiteX8" fmla="*/ 40005 w 165734"/>
                <a:gd name="connsiteY8" fmla="*/ 13335 h 358140"/>
                <a:gd name="connsiteX9" fmla="*/ 101918 w 165734"/>
                <a:gd name="connsiteY9" fmla="*/ 0 h 358140"/>
                <a:gd name="connsiteX10" fmla="*/ 101918 w 165734"/>
                <a:gd name="connsiteY10" fmla="*/ 86677 h 358140"/>
                <a:gd name="connsiteX11" fmla="*/ 165735 w 165734"/>
                <a:gd name="connsiteY11" fmla="*/ 86677 h 358140"/>
                <a:gd name="connsiteX12" fmla="*/ 165735 w 165734"/>
                <a:gd name="connsiteY12" fmla="*/ 138113 h 358140"/>
                <a:gd name="connsiteX13" fmla="*/ 101918 w 165734"/>
                <a:gd name="connsiteY13" fmla="*/ 138113 h 358140"/>
                <a:gd name="connsiteX14" fmla="*/ 101918 w 165734"/>
                <a:gd name="connsiteY14" fmla="*/ 269558 h 358140"/>
                <a:gd name="connsiteX15" fmla="*/ 130493 w 165734"/>
                <a:gd name="connsiteY15" fmla="*/ 304800 h 358140"/>
                <a:gd name="connsiteX16" fmla="*/ 165735 w 165734"/>
                <a:gd name="connsiteY16" fmla="*/ 295275 h 358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4" h="35814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8" y="331470"/>
                    <a:pt x="40958" y="282892"/>
                  </a:cubicBezTo>
                  <a:lnTo>
                    <a:pt x="40958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8" y="138113"/>
                  </a:lnTo>
                  <a:lnTo>
                    <a:pt x="101918" y="269558"/>
                  </a:lnTo>
                  <a:cubicBezTo>
                    <a:pt x="101918" y="294322"/>
                    <a:pt x="110490" y="304800"/>
                    <a:pt x="130493" y="304800"/>
                  </a:cubicBezTo>
                  <a:cubicBezTo>
                    <a:pt x="141922" y="303847"/>
                    <a:pt x="155258" y="300038"/>
                    <a:pt x="165735" y="295275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8" name="Freihandform: Form 188">
              <a:extLst>
                <a:ext uri="{FF2B5EF4-FFF2-40B4-BE49-F238E27FC236}">
                  <a16:creationId xmlns:a16="http://schemas.microsoft.com/office/drawing/2014/main" id="{03A27536-9171-8D4E-A050-974D975CBA72}"/>
                </a:ext>
              </a:extLst>
            </p:cNvPr>
            <p:cNvSpPr/>
            <p:nvPr/>
          </p:nvSpPr>
          <p:spPr>
            <a:xfrm>
              <a:off x="1977144" y="490504"/>
              <a:ext cx="75970" cy="130142"/>
            </a:xfrm>
            <a:custGeom>
              <a:avLst/>
              <a:gdLst>
                <a:gd name="connsiteX0" fmla="*/ 114300 w 225742"/>
                <a:gd name="connsiteY0" fmla="*/ 215265 h 386715"/>
                <a:gd name="connsiteX1" fmla="*/ 164783 w 225742"/>
                <a:gd name="connsiteY1" fmla="*/ 220980 h 386715"/>
                <a:gd name="connsiteX2" fmla="*/ 164783 w 225742"/>
                <a:gd name="connsiteY2" fmla="*/ 211455 h 386715"/>
                <a:gd name="connsiteX3" fmla="*/ 105728 w 225742"/>
                <a:gd name="connsiteY3" fmla="*/ 160020 h 386715"/>
                <a:gd name="connsiteX4" fmla="*/ 38100 w 225742"/>
                <a:gd name="connsiteY4" fmla="*/ 175260 h 386715"/>
                <a:gd name="connsiteX5" fmla="*/ 24765 w 225742"/>
                <a:gd name="connsiteY5" fmla="*/ 122873 h 386715"/>
                <a:gd name="connsiteX6" fmla="*/ 112395 w 225742"/>
                <a:gd name="connsiteY6" fmla="*/ 107633 h 386715"/>
                <a:gd name="connsiteX7" fmla="*/ 225742 w 225742"/>
                <a:gd name="connsiteY7" fmla="*/ 210503 h 386715"/>
                <a:gd name="connsiteX8" fmla="*/ 225742 w 225742"/>
                <a:gd name="connsiteY8" fmla="*/ 381000 h 386715"/>
                <a:gd name="connsiteX9" fmla="*/ 166688 w 225742"/>
                <a:gd name="connsiteY9" fmla="*/ 381000 h 386715"/>
                <a:gd name="connsiteX10" fmla="*/ 166688 w 225742"/>
                <a:gd name="connsiteY10" fmla="*/ 352425 h 386715"/>
                <a:gd name="connsiteX11" fmla="*/ 165735 w 225742"/>
                <a:gd name="connsiteY11" fmla="*/ 352425 h 386715"/>
                <a:gd name="connsiteX12" fmla="*/ 87630 w 225742"/>
                <a:gd name="connsiteY12" fmla="*/ 386715 h 386715"/>
                <a:gd name="connsiteX13" fmla="*/ 0 w 225742"/>
                <a:gd name="connsiteY13" fmla="*/ 301942 h 386715"/>
                <a:gd name="connsiteX14" fmla="*/ 114300 w 225742"/>
                <a:gd name="connsiteY14" fmla="*/ 215265 h 386715"/>
                <a:gd name="connsiteX15" fmla="*/ 63817 w 225742"/>
                <a:gd name="connsiteY15" fmla="*/ 72390 h 386715"/>
                <a:gd name="connsiteX16" fmla="*/ 26670 w 225742"/>
                <a:gd name="connsiteY16" fmla="*/ 36195 h 386715"/>
                <a:gd name="connsiteX17" fmla="*/ 63817 w 225742"/>
                <a:gd name="connsiteY17" fmla="*/ 0 h 386715"/>
                <a:gd name="connsiteX18" fmla="*/ 100965 w 225742"/>
                <a:gd name="connsiteY18" fmla="*/ 36195 h 386715"/>
                <a:gd name="connsiteX19" fmla="*/ 63817 w 225742"/>
                <a:gd name="connsiteY19" fmla="*/ 72390 h 386715"/>
                <a:gd name="connsiteX20" fmla="*/ 103822 w 225742"/>
                <a:gd name="connsiteY20" fmla="*/ 340042 h 386715"/>
                <a:gd name="connsiteX21" fmla="*/ 164783 w 225742"/>
                <a:gd name="connsiteY21" fmla="*/ 307658 h 386715"/>
                <a:gd name="connsiteX22" fmla="*/ 164783 w 225742"/>
                <a:gd name="connsiteY22" fmla="*/ 260985 h 386715"/>
                <a:gd name="connsiteX23" fmla="*/ 120967 w 225742"/>
                <a:gd name="connsiteY23" fmla="*/ 256222 h 386715"/>
                <a:gd name="connsiteX24" fmla="*/ 59055 w 225742"/>
                <a:gd name="connsiteY24" fmla="*/ 300038 h 386715"/>
                <a:gd name="connsiteX25" fmla="*/ 103822 w 225742"/>
                <a:gd name="connsiteY25" fmla="*/ 340042 h 386715"/>
                <a:gd name="connsiteX26" fmla="*/ 172403 w 225742"/>
                <a:gd name="connsiteY26" fmla="*/ 72390 h 386715"/>
                <a:gd name="connsiteX27" fmla="*/ 135255 w 225742"/>
                <a:gd name="connsiteY27" fmla="*/ 36195 h 386715"/>
                <a:gd name="connsiteX28" fmla="*/ 172403 w 225742"/>
                <a:gd name="connsiteY28" fmla="*/ 0 h 386715"/>
                <a:gd name="connsiteX29" fmla="*/ 209550 w 225742"/>
                <a:gd name="connsiteY29" fmla="*/ 36195 h 386715"/>
                <a:gd name="connsiteX30" fmla="*/ 172403 w 225742"/>
                <a:gd name="connsiteY30" fmla="*/ 72390 h 386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25742" h="386715">
                  <a:moveTo>
                    <a:pt x="114300" y="215265"/>
                  </a:moveTo>
                  <a:cubicBezTo>
                    <a:pt x="131445" y="215265"/>
                    <a:pt x="147638" y="216217"/>
                    <a:pt x="164783" y="220980"/>
                  </a:cubicBezTo>
                  <a:lnTo>
                    <a:pt x="164783" y="211455"/>
                  </a:lnTo>
                  <a:cubicBezTo>
                    <a:pt x="164783" y="177165"/>
                    <a:pt x="144780" y="160020"/>
                    <a:pt x="105728" y="160020"/>
                  </a:cubicBezTo>
                  <a:cubicBezTo>
                    <a:pt x="83820" y="160020"/>
                    <a:pt x="60008" y="164783"/>
                    <a:pt x="38100" y="175260"/>
                  </a:cubicBezTo>
                  <a:lnTo>
                    <a:pt x="24765" y="122873"/>
                  </a:lnTo>
                  <a:cubicBezTo>
                    <a:pt x="49530" y="113348"/>
                    <a:pt x="81915" y="107633"/>
                    <a:pt x="112395" y="107633"/>
                  </a:cubicBezTo>
                  <a:cubicBezTo>
                    <a:pt x="187642" y="107633"/>
                    <a:pt x="225742" y="142875"/>
                    <a:pt x="225742" y="210503"/>
                  </a:cubicBezTo>
                  <a:lnTo>
                    <a:pt x="225742" y="381000"/>
                  </a:lnTo>
                  <a:lnTo>
                    <a:pt x="166688" y="381000"/>
                  </a:lnTo>
                  <a:lnTo>
                    <a:pt x="166688" y="352425"/>
                  </a:lnTo>
                  <a:lnTo>
                    <a:pt x="165735" y="352425"/>
                  </a:lnTo>
                  <a:cubicBezTo>
                    <a:pt x="142875" y="376238"/>
                    <a:pt x="119063" y="386715"/>
                    <a:pt x="87630" y="386715"/>
                  </a:cubicBezTo>
                  <a:cubicBezTo>
                    <a:pt x="34290" y="386715"/>
                    <a:pt x="0" y="353378"/>
                    <a:pt x="0" y="301942"/>
                  </a:cubicBezTo>
                  <a:cubicBezTo>
                    <a:pt x="0" y="245745"/>
                    <a:pt x="40005" y="215265"/>
                    <a:pt x="114300" y="215265"/>
                  </a:cubicBezTo>
                  <a:close/>
                  <a:moveTo>
                    <a:pt x="63817" y="72390"/>
                  </a:moveTo>
                  <a:cubicBezTo>
                    <a:pt x="43815" y="72390"/>
                    <a:pt x="26670" y="55245"/>
                    <a:pt x="26670" y="36195"/>
                  </a:cubicBezTo>
                  <a:cubicBezTo>
                    <a:pt x="26670" y="17145"/>
                    <a:pt x="43815" y="0"/>
                    <a:pt x="63817" y="0"/>
                  </a:cubicBezTo>
                  <a:cubicBezTo>
                    <a:pt x="83820" y="0"/>
                    <a:pt x="100965" y="17145"/>
                    <a:pt x="100965" y="36195"/>
                  </a:cubicBezTo>
                  <a:cubicBezTo>
                    <a:pt x="100965" y="56198"/>
                    <a:pt x="83820" y="72390"/>
                    <a:pt x="63817" y="72390"/>
                  </a:cubicBezTo>
                  <a:close/>
                  <a:moveTo>
                    <a:pt x="103822" y="340042"/>
                  </a:moveTo>
                  <a:cubicBezTo>
                    <a:pt x="126683" y="340042"/>
                    <a:pt x="147638" y="328613"/>
                    <a:pt x="164783" y="307658"/>
                  </a:cubicBezTo>
                  <a:lnTo>
                    <a:pt x="164783" y="260985"/>
                  </a:lnTo>
                  <a:cubicBezTo>
                    <a:pt x="150495" y="257175"/>
                    <a:pt x="135255" y="256222"/>
                    <a:pt x="120967" y="256222"/>
                  </a:cubicBezTo>
                  <a:cubicBezTo>
                    <a:pt x="81915" y="256222"/>
                    <a:pt x="59055" y="271463"/>
                    <a:pt x="59055" y="300038"/>
                  </a:cubicBezTo>
                  <a:cubicBezTo>
                    <a:pt x="59055" y="324803"/>
                    <a:pt x="76200" y="340042"/>
                    <a:pt x="103822" y="340042"/>
                  </a:cubicBezTo>
                  <a:close/>
                  <a:moveTo>
                    <a:pt x="172403" y="72390"/>
                  </a:moveTo>
                  <a:cubicBezTo>
                    <a:pt x="152400" y="72390"/>
                    <a:pt x="135255" y="55245"/>
                    <a:pt x="135255" y="36195"/>
                  </a:cubicBezTo>
                  <a:cubicBezTo>
                    <a:pt x="135255" y="17145"/>
                    <a:pt x="152400" y="0"/>
                    <a:pt x="172403" y="0"/>
                  </a:cubicBezTo>
                  <a:cubicBezTo>
                    <a:pt x="192405" y="0"/>
                    <a:pt x="209550" y="17145"/>
                    <a:pt x="209550" y="36195"/>
                  </a:cubicBezTo>
                  <a:cubicBezTo>
                    <a:pt x="209550" y="56198"/>
                    <a:pt x="192405" y="72390"/>
                    <a:pt x="172403" y="72390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9" name="Freihandform: Form 189">
              <a:extLst>
                <a:ext uri="{FF2B5EF4-FFF2-40B4-BE49-F238E27FC236}">
                  <a16:creationId xmlns:a16="http://schemas.microsoft.com/office/drawing/2014/main" id="{D643B2AE-9BD8-2447-B0FE-BFB5EF735DB4}"/>
                </a:ext>
              </a:extLst>
            </p:cNvPr>
            <p:cNvSpPr/>
            <p:nvPr/>
          </p:nvSpPr>
          <p:spPr>
            <a:xfrm>
              <a:off x="2069462" y="500120"/>
              <a:ext cx="55775" cy="120526"/>
            </a:xfrm>
            <a:custGeom>
              <a:avLst/>
              <a:gdLst>
                <a:gd name="connsiteX0" fmla="*/ 165735 w 165734"/>
                <a:gd name="connsiteY0" fmla="*/ 295275 h 358140"/>
                <a:gd name="connsiteX1" fmla="*/ 165735 w 165734"/>
                <a:gd name="connsiteY1" fmla="*/ 348615 h 358140"/>
                <a:gd name="connsiteX2" fmla="*/ 113347 w 165734"/>
                <a:gd name="connsiteY2" fmla="*/ 358140 h 358140"/>
                <a:gd name="connsiteX3" fmla="*/ 40957 w 165734"/>
                <a:gd name="connsiteY3" fmla="*/ 282892 h 358140"/>
                <a:gd name="connsiteX4" fmla="*/ 40957 w 165734"/>
                <a:gd name="connsiteY4" fmla="*/ 137160 h 358140"/>
                <a:gd name="connsiteX5" fmla="*/ 0 w 165734"/>
                <a:gd name="connsiteY5" fmla="*/ 137160 h 358140"/>
                <a:gd name="connsiteX6" fmla="*/ 0 w 165734"/>
                <a:gd name="connsiteY6" fmla="*/ 85725 h 358140"/>
                <a:gd name="connsiteX7" fmla="*/ 40005 w 165734"/>
                <a:gd name="connsiteY7" fmla="*/ 85725 h 358140"/>
                <a:gd name="connsiteX8" fmla="*/ 40005 w 165734"/>
                <a:gd name="connsiteY8" fmla="*/ 13335 h 358140"/>
                <a:gd name="connsiteX9" fmla="*/ 101918 w 165734"/>
                <a:gd name="connsiteY9" fmla="*/ 0 h 358140"/>
                <a:gd name="connsiteX10" fmla="*/ 101918 w 165734"/>
                <a:gd name="connsiteY10" fmla="*/ 86677 h 358140"/>
                <a:gd name="connsiteX11" fmla="*/ 165735 w 165734"/>
                <a:gd name="connsiteY11" fmla="*/ 86677 h 358140"/>
                <a:gd name="connsiteX12" fmla="*/ 165735 w 165734"/>
                <a:gd name="connsiteY12" fmla="*/ 138113 h 358140"/>
                <a:gd name="connsiteX13" fmla="*/ 102870 w 165734"/>
                <a:gd name="connsiteY13" fmla="*/ 138113 h 358140"/>
                <a:gd name="connsiteX14" fmla="*/ 102870 w 165734"/>
                <a:gd name="connsiteY14" fmla="*/ 269558 h 358140"/>
                <a:gd name="connsiteX15" fmla="*/ 131445 w 165734"/>
                <a:gd name="connsiteY15" fmla="*/ 304800 h 358140"/>
                <a:gd name="connsiteX16" fmla="*/ 165735 w 165734"/>
                <a:gd name="connsiteY16" fmla="*/ 295275 h 358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4" h="35814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7" y="331470"/>
                    <a:pt x="40957" y="282892"/>
                  </a:cubicBezTo>
                  <a:lnTo>
                    <a:pt x="40957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2870" y="138113"/>
                  </a:lnTo>
                  <a:lnTo>
                    <a:pt x="102870" y="269558"/>
                  </a:lnTo>
                  <a:cubicBezTo>
                    <a:pt x="102870" y="294322"/>
                    <a:pt x="111443" y="304800"/>
                    <a:pt x="131445" y="304800"/>
                  </a:cubicBezTo>
                  <a:cubicBezTo>
                    <a:pt x="142875" y="303847"/>
                    <a:pt x="155257" y="300038"/>
                    <a:pt x="165735" y="295275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sp>
        <p:nvSpPr>
          <p:cNvPr id="191" name="Freihandform: Form 87">
            <a:extLst>
              <a:ext uri="{FF2B5EF4-FFF2-40B4-BE49-F238E27FC236}">
                <a16:creationId xmlns:a16="http://schemas.microsoft.com/office/drawing/2014/main" id="{DEFECFB7-4BFC-2143-8119-7CD966471870}"/>
              </a:ext>
            </a:extLst>
          </p:cNvPr>
          <p:cNvSpPr/>
          <p:nvPr userDrawn="1"/>
        </p:nvSpPr>
        <p:spPr>
          <a:xfrm>
            <a:off x="10272966" y="300704"/>
            <a:ext cx="1403903" cy="535987"/>
          </a:xfrm>
          <a:custGeom>
            <a:avLst/>
            <a:gdLst>
              <a:gd name="connsiteX0" fmla="*/ 0 w 1456912"/>
              <a:gd name="connsiteY0" fmla="*/ 51854 h 556225"/>
              <a:gd name="connsiteX1" fmla="*/ 28188 w 1456912"/>
              <a:gd name="connsiteY1" fmla="*/ 23666 h 556225"/>
              <a:gd name="connsiteX2" fmla="*/ 28188 w 1456912"/>
              <a:gd name="connsiteY2" fmla="*/ 535557 h 556225"/>
              <a:gd name="connsiteX3" fmla="*/ 0 w 1456912"/>
              <a:gd name="connsiteY3" fmla="*/ 535557 h 556225"/>
              <a:gd name="connsiteX4" fmla="*/ 0 w 1456912"/>
              <a:gd name="connsiteY4" fmla="*/ 51854 h 556225"/>
              <a:gd name="connsiteX5" fmla="*/ 84564 w 1456912"/>
              <a:gd name="connsiteY5" fmla="*/ 28188 h 556225"/>
              <a:gd name="connsiteX6" fmla="*/ 422811 w 1456912"/>
              <a:gd name="connsiteY6" fmla="*/ 28188 h 556225"/>
              <a:gd name="connsiteX7" fmla="*/ 422811 w 1456912"/>
              <a:gd name="connsiteY7" fmla="*/ 0 h 556225"/>
              <a:gd name="connsiteX8" fmla="*/ 56376 w 1456912"/>
              <a:gd name="connsiteY8" fmla="*/ 0 h 556225"/>
              <a:gd name="connsiteX9" fmla="*/ 56376 w 1456912"/>
              <a:gd name="connsiteY9" fmla="*/ 338244 h 556225"/>
              <a:gd name="connsiteX10" fmla="*/ 367711 w 1456912"/>
              <a:gd name="connsiteY10" fmla="*/ 338244 h 556225"/>
              <a:gd name="connsiteX11" fmla="*/ 367711 w 1456912"/>
              <a:gd name="connsiteY11" fmla="*/ 310062 h 556225"/>
              <a:gd name="connsiteX12" fmla="*/ 84564 w 1456912"/>
              <a:gd name="connsiteY12" fmla="*/ 310062 h 556225"/>
              <a:gd name="connsiteX13" fmla="*/ 84564 w 1456912"/>
              <a:gd name="connsiteY13" fmla="*/ 28188 h 556225"/>
              <a:gd name="connsiteX14" fmla="*/ 410152 w 1456912"/>
              <a:gd name="connsiteY14" fmla="*/ 253686 h 556225"/>
              <a:gd name="connsiteX15" fmla="*/ 140937 w 1456912"/>
              <a:gd name="connsiteY15" fmla="*/ 253686 h 556225"/>
              <a:gd name="connsiteX16" fmla="*/ 140937 w 1456912"/>
              <a:gd name="connsiteY16" fmla="*/ 140940 h 556225"/>
              <a:gd name="connsiteX17" fmla="*/ 371171 w 1456912"/>
              <a:gd name="connsiteY17" fmla="*/ 140940 h 556225"/>
              <a:gd name="connsiteX18" fmla="*/ 399359 w 1456912"/>
              <a:gd name="connsiteY18" fmla="*/ 112752 h 556225"/>
              <a:gd name="connsiteX19" fmla="*/ 140937 w 1456912"/>
              <a:gd name="connsiteY19" fmla="*/ 112752 h 556225"/>
              <a:gd name="connsiteX20" fmla="*/ 140937 w 1456912"/>
              <a:gd name="connsiteY20" fmla="*/ 84564 h 556225"/>
              <a:gd name="connsiteX21" fmla="*/ 422811 w 1456912"/>
              <a:gd name="connsiteY21" fmla="*/ 84564 h 556225"/>
              <a:gd name="connsiteX22" fmla="*/ 422811 w 1456912"/>
              <a:gd name="connsiteY22" fmla="*/ 56376 h 556225"/>
              <a:gd name="connsiteX23" fmla="*/ 112749 w 1456912"/>
              <a:gd name="connsiteY23" fmla="*/ 56376 h 556225"/>
              <a:gd name="connsiteX24" fmla="*/ 112749 w 1456912"/>
              <a:gd name="connsiteY24" fmla="*/ 281874 h 556225"/>
              <a:gd name="connsiteX25" fmla="*/ 382334 w 1456912"/>
              <a:gd name="connsiteY25" fmla="*/ 281874 h 556225"/>
              <a:gd name="connsiteX26" fmla="*/ 410152 w 1456912"/>
              <a:gd name="connsiteY26" fmla="*/ 253686 h 556225"/>
              <a:gd name="connsiteX27" fmla="*/ 56376 w 1456912"/>
              <a:gd name="connsiteY27" fmla="*/ 535557 h 556225"/>
              <a:gd name="connsiteX28" fmla="*/ 84564 w 1456912"/>
              <a:gd name="connsiteY28" fmla="*/ 535557 h 556225"/>
              <a:gd name="connsiteX29" fmla="*/ 84564 w 1456912"/>
              <a:gd name="connsiteY29" fmla="*/ 394620 h 556225"/>
              <a:gd name="connsiteX30" fmla="*/ 112752 w 1456912"/>
              <a:gd name="connsiteY30" fmla="*/ 394620 h 556225"/>
              <a:gd name="connsiteX31" fmla="*/ 112752 w 1456912"/>
              <a:gd name="connsiteY31" fmla="*/ 511890 h 556225"/>
              <a:gd name="connsiteX32" fmla="*/ 140940 w 1456912"/>
              <a:gd name="connsiteY32" fmla="*/ 483705 h 556225"/>
              <a:gd name="connsiteX33" fmla="*/ 140940 w 1456912"/>
              <a:gd name="connsiteY33" fmla="*/ 394620 h 556225"/>
              <a:gd name="connsiteX34" fmla="*/ 367714 w 1456912"/>
              <a:gd name="connsiteY34" fmla="*/ 394620 h 556225"/>
              <a:gd name="connsiteX35" fmla="*/ 367714 w 1456912"/>
              <a:gd name="connsiteY35" fmla="*/ 366435 h 556225"/>
              <a:gd name="connsiteX36" fmla="*/ 56376 w 1456912"/>
              <a:gd name="connsiteY36" fmla="*/ 366435 h 556225"/>
              <a:gd name="connsiteX37" fmla="*/ 56376 w 1456912"/>
              <a:gd name="connsiteY37" fmla="*/ 535557 h 556225"/>
              <a:gd name="connsiteX38" fmla="*/ 1428724 w 1456912"/>
              <a:gd name="connsiteY38" fmla="*/ 0 h 556225"/>
              <a:gd name="connsiteX39" fmla="*/ 1428724 w 1456912"/>
              <a:gd name="connsiteY39" fmla="*/ 324156 h 556225"/>
              <a:gd name="connsiteX40" fmla="*/ 1316539 w 1456912"/>
              <a:gd name="connsiteY40" fmla="*/ 514089 h 556225"/>
              <a:gd name="connsiteX41" fmla="*/ 1315903 w 1456912"/>
              <a:gd name="connsiteY41" fmla="*/ 513258 h 556225"/>
              <a:gd name="connsiteX42" fmla="*/ 1400536 w 1456912"/>
              <a:gd name="connsiteY42" fmla="*/ 351869 h 556225"/>
              <a:gd name="connsiteX43" fmla="*/ 1400536 w 1456912"/>
              <a:gd name="connsiteY43" fmla="*/ 3 h 556225"/>
              <a:gd name="connsiteX44" fmla="*/ 1372348 w 1456912"/>
              <a:gd name="connsiteY44" fmla="*/ 3 h 556225"/>
              <a:gd name="connsiteX45" fmla="*/ 1372348 w 1456912"/>
              <a:gd name="connsiteY45" fmla="*/ 351400 h 556225"/>
              <a:gd name="connsiteX46" fmla="*/ 1189132 w 1456912"/>
              <a:gd name="connsiteY46" fmla="*/ 528510 h 556225"/>
              <a:gd name="connsiteX47" fmla="*/ 1005916 w 1456912"/>
              <a:gd name="connsiteY47" fmla="*/ 351400 h 556225"/>
              <a:gd name="connsiteX48" fmla="*/ 1005916 w 1456912"/>
              <a:gd name="connsiteY48" fmla="*/ 23666 h 556225"/>
              <a:gd name="connsiteX49" fmla="*/ 977728 w 1456912"/>
              <a:gd name="connsiteY49" fmla="*/ 51854 h 556225"/>
              <a:gd name="connsiteX50" fmla="*/ 977728 w 1456912"/>
              <a:gd name="connsiteY50" fmla="*/ 351869 h 556225"/>
              <a:gd name="connsiteX51" fmla="*/ 1189132 w 1456912"/>
              <a:gd name="connsiteY51" fmla="*/ 556226 h 556225"/>
              <a:gd name="connsiteX52" fmla="*/ 1217320 w 1456912"/>
              <a:gd name="connsiteY52" fmla="*/ 556226 h 556225"/>
              <a:gd name="connsiteX53" fmla="*/ 1456912 w 1456912"/>
              <a:gd name="connsiteY53" fmla="*/ 324566 h 556225"/>
              <a:gd name="connsiteX54" fmla="*/ 1456912 w 1456912"/>
              <a:gd name="connsiteY54" fmla="*/ 0 h 556225"/>
              <a:gd name="connsiteX55" fmla="*/ 1428724 w 1456912"/>
              <a:gd name="connsiteY55" fmla="*/ 0 h 556225"/>
              <a:gd name="connsiteX56" fmla="*/ 1189132 w 1456912"/>
              <a:gd name="connsiteY56" fmla="*/ 500322 h 556225"/>
              <a:gd name="connsiteX57" fmla="*/ 1344160 w 1456912"/>
              <a:gd name="connsiteY57" fmla="*/ 351400 h 556225"/>
              <a:gd name="connsiteX58" fmla="*/ 1344160 w 1456912"/>
              <a:gd name="connsiteY58" fmla="*/ 351400 h 556225"/>
              <a:gd name="connsiteX59" fmla="*/ 1344160 w 1456912"/>
              <a:gd name="connsiteY59" fmla="*/ 23666 h 556225"/>
              <a:gd name="connsiteX60" fmla="*/ 1315972 w 1456912"/>
              <a:gd name="connsiteY60" fmla="*/ 51854 h 556225"/>
              <a:gd name="connsiteX61" fmla="*/ 1315972 w 1456912"/>
              <a:gd name="connsiteY61" fmla="*/ 324153 h 556225"/>
              <a:gd name="connsiteX62" fmla="*/ 1217317 w 1456912"/>
              <a:gd name="connsiteY62" fmla="*/ 415761 h 556225"/>
              <a:gd name="connsiteX63" fmla="*/ 1118662 w 1456912"/>
              <a:gd name="connsiteY63" fmla="*/ 324153 h 556225"/>
              <a:gd name="connsiteX64" fmla="*/ 1118662 w 1456912"/>
              <a:gd name="connsiteY64" fmla="*/ 3 h 556225"/>
              <a:gd name="connsiteX65" fmla="*/ 1090474 w 1456912"/>
              <a:gd name="connsiteY65" fmla="*/ 3 h 556225"/>
              <a:gd name="connsiteX66" fmla="*/ 1090474 w 1456912"/>
              <a:gd name="connsiteY66" fmla="*/ 324156 h 556225"/>
              <a:gd name="connsiteX67" fmla="*/ 1217317 w 1456912"/>
              <a:gd name="connsiteY67" fmla="*/ 443951 h 556225"/>
              <a:gd name="connsiteX68" fmla="*/ 1304349 w 1456912"/>
              <a:gd name="connsiteY68" fmla="*/ 404889 h 556225"/>
              <a:gd name="connsiteX69" fmla="*/ 1304982 w 1456912"/>
              <a:gd name="connsiteY69" fmla="*/ 405720 h 556225"/>
              <a:gd name="connsiteX70" fmla="*/ 1189129 w 1456912"/>
              <a:gd name="connsiteY70" fmla="*/ 472139 h 556225"/>
              <a:gd name="connsiteX71" fmla="*/ 1062303 w 1456912"/>
              <a:gd name="connsiteY71" fmla="*/ 352344 h 556225"/>
              <a:gd name="connsiteX72" fmla="*/ 1062286 w 1456912"/>
              <a:gd name="connsiteY72" fmla="*/ 352344 h 556225"/>
              <a:gd name="connsiteX73" fmla="*/ 1062286 w 1456912"/>
              <a:gd name="connsiteY73" fmla="*/ 3 h 556225"/>
              <a:gd name="connsiteX74" fmla="*/ 1034098 w 1456912"/>
              <a:gd name="connsiteY74" fmla="*/ 3 h 556225"/>
              <a:gd name="connsiteX75" fmla="*/ 1034098 w 1456912"/>
              <a:gd name="connsiteY75" fmla="*/ 352341 h 556225"/>
              <a:gd name="connsiteX76" fmla="*/ 1034113 w 1456912"/>
              <a:gd name="connsiteY76" fmla="*/ 352341 h 556225"/>
              <a:gd name="connsiteX77" fmla="*/ 1189132 w 1456912"/>
              <a:gd name="connsiteY77" fmla="*/ 500322 h 556225"/>
              <a:gd name="connsiteX78" fmla="*/ 562774 w 1456912"/>
              <a:gd name="connsiteY78" fmla="*/ 366435 h 556225"/>
              <a:gd name="connsiteX79" fmla="*/ 491494 w 1456912"/>
              <a:gd name="connsiteY79" fmla="*/ 535557 h 556225"/>
              <a:gd name="connsiteX80" fmla="*/ 519684 w 1456912"/>
              <a:gd name="connsiteY80" fmla="*/ 535554 h 556225"/>
              <a:gd name="connsiteX81" fmla="*/ 519682 w 1456912"/>
              <a:gd name="connsiteY81" fmla="*/ 535557 h 556225"/>
              <a:gd name="connsiteX82" fmla="*/ 519684 w 1456912"/>
              <a:gd name="connsiteY82" fmla="*/ 535557 h 556225"/>
              <a:gd name="connsiteX83" fmla="*/ 555322 w 1456912"/>
              <a:gd name="connsiteY83" fmla="*/ 450996 h 556225"/>
              <a:gd name="connsiteX84" fmla="*/ 794138 w 1456912"/>
              <a:gd name="connsiteY84" fmla="*/ 450996 h 556225"/>
              <a:gd name="connsiteX85" fmla="*/ 829744 w 1456912"/>
              <a:gd name="connsiteY85" fmla="*/ 535557 h 556225"/>
              <a:gd name="connsiteX86" fmla="*/ 857932 w 1456912"/>
              <a:gd name="connsiteY86" fmla="*/ 535557 h 556225"/>
              <a:gd name="connsiteX87" fmla="*/ 810457 w 1456912"/>
              <a:gd name="connsiteY87" fmla="*/ 422808 h 556225"/>
              <a:gd name="connsiteX88" fmla="*/ 567200 w 1456912"/>
              <a:gd name="connsiteY88" fmla="*/ 422808 h 556225"/>
              <a:gd name="connsiteX89" fmla="*/ 579078 w 1456912"/>
              <a:gd name="connsiteY89" fmla="*/ 394620 h 556225"/>
              <a:gd name="connsiteX90" fmla="*/ 826776 w 1456912"/>
              <a:gd name="connsiteY90" fmla="*/ 394620 h 556225"/>
              <a:gd name="connsiteX91" fmla="*/ 886120 w 1456912"/>
              <a:gd name="connsiteY91" fmla="*/ 535557 h 556225"/>
              <a:gd name="connsiteX92" fmla="*/ 914308 w 1456912"/>
              <a:gd name="connsiteY92" fmla="*/ 535557 h 556225"/>
              <a:gd name="connsiteX93" fmla="*/ 843097 w 1456912"/>
              <a:gd name="connsiteY93" fmla="*/ 366435 h 556225"/>
              <a:gd name="connsiteX94" fmla="*/ 562774 w 1456912"/>
              <a:gd name="connsiteY94" fmla="*/ 366435 h 556225"/>
              <a:gd name="connsiteX95" fmla="*/ 604248 w 1456912"/>
              <a:gd name="connsiteY95" fmla="*/ 0 h 556225"/>
              <a:gd name="connsiteX96" fmla="*/ 397091 w 1456912"/>
              <a:gd name="connsiteY96" fmla="*/ 491374 h 556225"/>
              <a:gd name="connsiteX97" fmla="*/ 415032 w 1456912"/>
              <a:gd name="connsiteY97" fmla="*/ 515732 h 556225"/>
              <a:gd name="connsiteX98" fmla="*/ 632437 w 1456912"/>
              <a:gd name="connsiteY98" fmla="*/ 0 h 556225"/>
              <a:gd name="connsiteX99" fmla="*/ 604248 w 1456912"/>
              <a:gd name="connsiteY99" fmla="*/ 0 h 556225"/>
              <a:gd name="connsiteX100" fmla="*/ 716998 w 1456912"/>
              <a:gd name="connsiteY100" fmla="*/ 3 h 556225"/>
              <a:gd name="connsiteX101" fmla="*/ 934130 w 1456912"/>
              <a:gd name="connsiteY101" fmla="*/ 515735 h 556225"/>
              <a:gd name="connsiteX102" fmla="*/ 952028 w 1456912"/>
              <a:gd name="connsiteY102" fmla="*/ 491377 h 556225"/>
              <a:gd name="connsiteX103" fmla="*/ 745186 w 1456912"/>
              <a:gd name="connsiteY103" fmla="*/ 3 h 556225"/>
              <a:gd name="connsiteX104" fmla="*/ 716998 w 1456912"/>
              <a:gd name="connsiteY104" fmla="*/ 3 h 556225"/>
              <a:gd name="connsiteX105" fmla="*/ 546409 w 1456912"/>
              <a:gd name="connsiteY105" fmla="*/ 338247 h 556225"/>
              <a:gd name="connsiteX106" fmla="*/ 463042 w 1456912"/>
              <a:gd name="connsiteY106" fmla="*/ 535557 h 556225"/>
              <a:gd name="connsiteX107" fmla="*/ 434854 w 1456912"/>
              <a:gd name="connsiteY107" fmla="*/ 535557 h 556225"/>
              <a:gd name="connsiteX108" fmla="*/ 646528 w 1456912"/>
              <a:gd name="connsiteY108" fmla="*/ 33467 h 556225"/>
              <a:gd name="connsiteX109" fmla="*/ 762988 w 1456912"/>
              <a:gd name="connsiteY109" fmla="*/ 310059 h 556225"/>
              <a:gd name="connsiteX110" fmla="*/ 791176 w 1456912"/>
              <a:gd name="connsiteY110" fmla="*/ 310059 h 556225"/>
              <a:gd name="connsiteX111" fmla="*/ 660624 w 1456912"/>
              <a:gd name="connsiteY111" fmla="*/ 3 h 556225"/>
              <a:gd name="connsiteX112" fmla="*/ 688812 w 1456912"/>
              <a:gd name="connsiteY112" fmla="*/ 3 h 556225"/>
              <a:gd name="connsiteX113" fmla="*/ 831231 w 1456912"/>
              <a:gd name="connsiteY113" fmla="*/ 338247 h 556225"/>
              <a:gd name="connsiteX114" fmla="*/ 546409 w 1456912"/>
              <a:gd name="connsiteY114" fmla="*/ 338247 h 556225"/>
              <a:gd name="connsiteX115" fmla="*/ 674788 w 1456912"/>
              <a:gd name="connsiteY115" fmla="*/ 167531 h 556225"/>
              <a:gd name="connsiteX116" fmla="*/ 614721 w 1456912"/>
              <a:gd name="connsiteY116" fmla="*/ 310062 h 556225"/>
              <a:gd name="connsiteX117" fmla="*/ 734800 w 1456912"/>
              <a:gd name="connsiteY117" fmla="*/ 310062 h 556225"/>
              <a:gd name="connsiteX118" fmla="*/ 674788 w 1456912"/>
              <a:gd name="connsiteY118" fmla="*/ 167531 h 556225"/>
              <a:gd name="connsiteX119" fmla="*/ 558275 w 1456912"/>
              <a:gd name="connsiteY119" fmla="*/ 310062 h 556225"/>
              <a:gd name="connsiteX120" fmla="*/ 586535 w 1456912"/>
              <a:gd name="connsiteY120" fmla="*/ 310062 h 556225"/>
              <a:gd name="connsiteX121" fmla="*/ 660703 w 1456912"/>
              <a:gd name="connsiteY121" fmla="*/ 134072 h 556225"/>
              <a:gd name="connsiteX122" fmla="*/ 646588 w 1456912"/>
              <a:gd name="connsiteY122" fmla="*/ 100553 h 556225"/>
              <a:gd name="connsiteX123" fmla="*/ 558275 w 1456912"/>
              <a:gd name="connsiteY123" fmla="*/ 310062 h 55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1456912" h="556225">
                <a:moveTo>
                  <a:pt x="0" y="51854"/>
                </a:moveTo>
                <a:lnTo>
                  <a:pt x="28188" y="23666"/>
                </a:lnTo>
                <a:lnTo>
                  <a:pt x="28188" y="535557"/>
                </a:lnTo>
                <a:lnTo>
                  <a:pt x="0" y="535557"/>
                </a:lnTo>
                <a:lnTo>
                  <a:pt x="0" y="51854"/>
                </a:lnTo>
                <a:close/>
                <a:moveTo>
                  <a:pt x="84564" y="28188"/>
                </a:moveTo>
                <a:lnTo>
                  <a:pt x="422811" y="28188"/>
                </a:lnTo>
                <a:lnTo>
                  <a:pt x="422811" y="0"/>
                </a:lnTo>
                <a:lnTo>
                  <a:pt x="56376" y="0"/>
                </a:lnTo>
                <a:lnTo>
                  <a:pt x="56376" y="338244"/>
                </a:lnTo>
                <a:lnTo>
                  <a:pt x="367711" y="338244"/>
                </a:lnTo>
                <a:lnTo>
                  <a:pt x="367711" y="310062"/>
                </a:lnTo>
                <a:lnTo>
                  <a:pt x="84564" y="310062"/>
                </a:lnTo>
                <a:lnTo>
                  <a:pt x="84564" y="28188"/>
                </a:lnTo>
                <a:close/>
                <a:moveTo>
                  <a:pt x="410152" y="253686"/>
                </a:moveTo>
                <a:lnTo>
                  <a:pt x="140937" y="253686"/>
                </a:lnTo>
                <a:lnTo>
                  <a:pt x="140937" y="140940"/>
                </a:lnTo>
                <a:lnTo>
                  <a:pt x="371171" y="140940"/>
                </a:lnTo>
                <a:lnTo>
                  <a:pt x="399359" y="112752"/>
                </a:lnTo>
                <a:lnTo>
                  <a:pt x="140937" y="112752"/>
                </a:lnTo>
                <a:lnTo>
                  <a:pt x="140937" y="84564"/>
                </a:lnTo>
                <a:lnTo>
                  <a:pt x="422811" y="84564"/>
                </a:lnTo>
                <a:lnTo>
                  <a:pt x="422811" y="56376"/>
                </a:lnTo>
                <a:lnTo>
                  <a:pt x="112749" y="56376"/>
                </a:lnTo>
                <a:lnTo>
                  <a:pt x="112749" y="281874"/>
                </a:lnTo>
                <a:lnTo>
                  <a:pt x="382334" y="281874"/>
                </a:lnTo>
                <a:lnTo>
                  <a:pt x="410152" y="253686"/>
                </a:lnTo>
                <a:close/>
                <a:moveTo>
                  <a:pt x="56376" y="535557"/>
                </a:moveTo>
                <a:lnTo>
                  <a:pt x="84564" y="535557"/>
                </a:lnTo>
                <a:lnTo>
                  <a:pt x="84564" y="394620"/>
                </a:lnTo>
                <a:lnTo>
                  <a:pt x="112752" y="394620"/>
                </a:lnTo>
                <a:lnTo>
                  <a:pt x="112752" y="511890"/>
                </a:lnTo>
                <a:lnTo>
                  <a:pt x="140940" y="483705"/>
                </a:lnTo>
                <a:lnTo>
                  <a:pt x="140940" y="394620"/>
                </a:lnTo>
                <a:lnTo>
                  <a:pt x="367714" y="394620"/>
                </a:lnTo>
                <a:lnTo>
                  <a:pt x="367714" y="366435"/>
                </a:lnTo>
                <a:lnTo>
                  <a:pt x="56376" y="366435"/>
                </a:lnTo>
                <a:lnTo>
                  <a:pt x="56376" y="535557"/>
                </a:lnTo>
                <a:close/>
                <a:moveTo>
                  <a:pt x="1428724" y="0"/>
                </a:moveTo>
                <a:lnTo>
                  <a:pt x="1428724" y="324156"/>
                </a:lnTo>
                <a:cubicBezTo>
                  <a:pt x="1428724" y="399584"/>
                  <a:pt x="1395069" y="464387"/>
                  <a:pt x="1316539" y="514089"/>
                </a:cubicBezTo>
                <a:lnTo>
                  <a:pt x="1315903" y="513258"/>
                </a:lnTo>
                <a:cubicBezTo>
                  <a:pt x="1367503" y="472336"/>
                  <a:pt x="1400536" y="419773"/>
                  <a:pt x="1400536" y="351869"/>
                </a:cubicBezTo>
                <a:lnTo>
                  <a:pt x="1400536" y="3"/>
                </a:lnTo>
                <a:lnTo>
                  <a:pt x="1372348" y="3"/>
                </a:lnTo>
                <a:lnTo>
                  <a:pt x="1372348" y="351400"/>
                </a:lnTo>
                <a:cubicBezTo>
                  <a:pt x="1372348" y="452590"/>
                  <a:pt x="1290318" y="528510"/>
                  <a:pt x="1189132" y="528510"/>
                </a:cubicBezTo>
                <a:cubicBezTo>
                  <a:pt x="1087946" y="528510"/>
                  <a:pt x="1005916" y="452587"/>
                  <a:pt x="1005916" y="351400"/>
                </a:cubicBezTo>
                <a:lnTo>
                  <a:pt x="1005916" y="23666"/>
                </a:lnTo>
                <a:lnTo>
                  <a:pt x="977728" y="51854"/>
                </a:lnTo>
                <a:lnTo>
                  <a:pt x="977728" y="351869"/>
                </a:lnTo>
                <a:cubicBezTo>
                  <a:pt x="977728" y="468625"/>
                  <a:pt x="1072376" y="556226"/>
                  <a:pt x="1189132" y="556226"/>
                </a:cubicBezTo>
                <a:cubicBezTo>
                  <a:pt x="1191834" y="556226"/>
                  <a:pt x="1217320" y="556226"/>
                  <a:pt x="1217320" y="556226"/>
                </a:cubicBezTo>
                <a:cubicBezTo>
                  <a:pt x="1332291" y="556226"/>
                  <a:pt x="1456912" y="471321"/>
                  <a:pt x="1456912" y="324566"/>
                </a:cubicBezTo>
                <a:cubicBezTo>
                  <a:pt x="1456912" y="324428"/>
                  <a:pt x="1456912" y="0"/>
                  <a:pt x="1456912" y="0"/>
                </a:cubicBezTo>
                <a:lnTo>
                  <a:pt x="1428724" y="0"/>
                </a:lnTo>
                <a:close/>
                <a:moveTo>
                  <a:pt x="1189132" y="500322"/>
                </a:moveTo>
                <a:cubicBezTo>
                  <a:pt x="1274706" y="500322"/>
                  <a:pt x="1344082" y="436948"/>
                  <a:pt x="1344160" y="351400"/>
                </a:cubicBezTo>
                <a:lnTo>
                  <a:pt x="1344160" y="351400"/>
                </a:lnTo>
                <a:lnTo>
                  <a:pt x="1344160" y="23666"/>
                </a:lnTo>
                <a:lnTo>
                  <a:pt x="1315972" y="51854"/>
                </a:lnTo>
                <a:lnTo>
                  <a:pt x="1315972" y="324153"/>
                </a:lnTo>
                <a:cubicBezTo>
                  <a:pt x="1315972" y="378637"/>
                  <a:pt x="1271801" y="415761"/>
                  <a:pt x="1217317" y="415761"/>
                </a:cubicBezTo>
                <a:cubicBezTo>
                  <a:pt x="1162833" y="415761"/>
                  <a:pt x="1118662" y="378637"/>
                  <a:pt x="1118662" y="324153"/>
                </a:cubicBezTo>
                <a:lnTo>
                  <a:pt x="1118662" y="3"/>
                </a:lnTo>
                <a:lnTo>
                  <a:pt x="1090474" y="3"/>
                </a:lnTo>
                <a:lnTo>
                  <a:pt x="1090474" y="324156"/>
                </a:lnTo>
                <a:cubicBezTo>
                  <a:pt x="1090474" y="394209"/>
                  <a:pt x="1147264" y="443951"/>
                  <a:pt x="1217317" y="443951"/>
                </a:cubicBezTo>
                <a:cubicBezTo>
                  <a:pt x="1245962" y="443951"/>
                  <a:pt x="1280732" y="429800"/>
                  <a:pt x="1304349" y="404889"/>
                </a:cubicBezTo>
                <a:lnTo>
                  <a:pt x="1304982" y="405720"/>
                </a:lnTo>
                <a:cubicBezTo>
                  <a:pt x="1282838" y="446784"/>
                  <a:pt x="1241907" y="472139"/>
                  <a:pt x="1189129" y="472139"/>
                </a:cubicBezTo>
                <a:cubicBezTo>
                  <a:pt x="1119507" y="472139"/>
                  <a:pt x="1062992" y="421734"/>
                  <a:pt x="1062303" y="352344"/>
                </a:cubicBezTo>
                <a:lnTo>
                  <a:pt x="1062286" y="352344"/>
                </a:lnTo>
                <a:lnTo>
                  <a:pt x="1062286" y="3"/>
                </a:lnTo>
                <a:lnTo>
                  <a:pt x="1034098" y="3"/>
                </a:lnTo>
                <a:lnTo>
                  <a:pt x="1034098" y="352341"/>
                </a:lnTo>
                <a:lnTo>
                  <a:pt x="1034113" y="352341"/>
                </a:lnTo>
                <a:cubicBezTo>
                  <a:pt x="1034703" y="437411"/>
                  <a:pt x="1103877" y="500322"/>
                  <a:pt x="1189132" y="500322"/>
                </a:cubicBezTo>
                <a:close/>
                <a:moveTo>
                  <a:pt x="562774" y="366435"/>
                </a:moveTo>
                <a:lnTo>
                  <a:pt x="491494" y="535557"/>
                </a:lnTo>
                <a:lnTo>
                  <a:pt x="519684" y="535554"/>
                </a:lnTo>
                <a:lnTo>
                  <a:pt x="519682" y="535557"/>
                </a:lnTo>
                <a:lnTo>
                  <a:pt x="519684" y="535557"/>
                </a:lnTo>
                <a:lnTo>
                  <a:pt x="555322" y="450996"/>
                </a:lnTo>
                <a:lnTo>
                  <a:pt x="794138" y="450996"/>
                </a:lnTo>
                <a:lnTo>
                  <a:pt x="829744" y="535557"/>
                </a:lnTo>
                <a:lnTo>
                  <a:pt x="857932" y="535557"/>
                </a:lnTo>
                <a:lnTo>
                  <a:pt x="810457" y="422808"/>
                </a:lnTo>
                <a:lnTo>
                  <a:pt x="567200" y="422808"/>
                </a:lnTo>
                <a:lnTo>
                  <a:pt x="579078" y="394620"/>
                </a:lnTo>
                <a:lnTo>
                  <a:pt x="826776" y="394620"/>
                </a:lnTo>
                <a:lnTo>
                  <a:pt x="886120" y="535557"/>
                </a:lnTo>
                <a:lnTo>
                  <a:pt x="914308" y="535557"/>
                </a:lnTo>
                <a:lnTo>
                  <a:pt x="843097" y="366435"/>
                </a:lnTo>
                <a:lnTo>
                  <a:pt x="562774" y="366435"/>
                </a:lnTo>
                <a:close/>
                <a:moveTo>
                  <a:pt x="604248" y="0"/>
                </a:moveTo>
                <a:lnTo>
                  <a:pt x="397091" y="491374"/>
                </a:lnTo>
                <a:lnTo>
                  <a:pt x="415032" y="515732"/>
                </a:lnTo>
                <a:lnTo>
                  <a:pt x="632437" y="0"/>
                </a:lnTo>
                <a:lnTo>
                  <a:pt x="604248" y="0"/>
                </a:lnTo>
                <a:close/>
                <a:moveTo>
                  <a:pt x="716998" y="3"/>
                </a:moveTo>
                <a:lnTo>
                  <a:pt x="934130" y="515735"/>
                </a:lnTo>
                <a:lnTo>
                  <a:pt x="952028" y="491377"/>
                </a:lnTo>
                <a:lnTo>
                  <a:pt x="745186" y="3"/>
                </a:lnTo>
                <a:lnTo>
                  <a:pt x="716998" y="3"/>
                </a:lnTo>
                <a:close/>
                <a:moveTo>
                  <a:pt x="546409" y="338247"/>
                </a:moveTo>
                <a:lnTo>
                  <a:pt x="463042" y="535557"/>
                </a:lnTo>
                <a:lnTo>
                  <a:pt x="434854" y="535557"/>
                </a:lnTo>
                <a:lnTo>
                  <a:pt x="646528" y="33467"/>
                </a:lnTo>
                <a:lnTo>
                  <a:pt x="762988" y="310059"/>
                </a:lnTo>
                <a:lnTo>
                  <a:pt x="791176" y="310059"/>
                </a:lnTo>
                <a:lnTo>
                  <a:pt x="660624" y="3"/>
                </a:lnTo>
                <a:lnTo>
                  <a:pt x="688812" y="3"/>
                </a:lnTo>
                <a:lnTo>
                  <a:pt x="831231" y="338247"/>
                </a:lnTo>
                <a:lnTo>
                  <a:pt x="546409" y="338247"/>
                </a:lnTo>
                <a:close/>
                <a:moveTo>
                  <a:pt x="674788" y="167531"/>
                </a:moveTo>
                <a:lnTo>
                  <a:pt x="614721" y="310062"/>
                </a:lnTo>
                <a:lnTo>
                  <a:pt x="734800" y="310062"/>
                </a:lnTo>
                <a:lnTo>
                  <a:pt x="674788" y="167531"/>
                </a:lnTo>
                <a:close/>
                <a:moveTo>
                  <a:pt x="558275" y="310062"/>
                </a:moveTo>
                <a:lnTo>
                  <a:pt x="586535" y="310062"/>
                </a:lnTo>
                <a:lnTo>
                  <a:pt x="660703" y="134072"/>
                </a:lnTo>
                <a:lnTo>
                  <a:pt x="646588" y="100553"/>
                </a:lnTo>
                <a:lnTo>
                  <a:pt x="558275" y="310062"/>
                </a:lnTo>
                <a:close/>
              </a:path>
            </a:pathLst>
          </a:custGeom>
          <a:solidFill>
            <a:srgbClr val="041E42"/>
          </a:solidFill>
          <a:ln w="2892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10920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FCF17-48A0-4939-9B86-4A0E590241E6}" type="datetime4">
              <a:rPr lang="de-DE" smtClean="0"/>
              <a:t>8. August 2024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Technische Fakultät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7C50F1EF-7CD3-4F38-8BE6-ED3FCE2DB36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8317" y="1631156"/>
            <a:ext cx="11157745" cy="4569619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F5C59997-58CB-4A34-A7D6-744D4117F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9" name="Bildplatzhalter 6">
            <a:extLst>
              <a:ext uri="{FF2B5EF4-FFF2-40B4-BE49-F238E27FC236}">
                <a16:creationId xmlns:a16="http://schemas.microsoft.com/office/drawing/2014/main" id="{25613776-0F22-42BA-AE5A-1B73727AAD1E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r>
              <a:rPr lang="de-DE" dirty="0"/>
              <a:t>Optional Logo einfügen</a:t>
            </a:r>
          </a:p>
        </p:txBody>
      </p:sp>
      <p:sp>
        <p:nvSpPr>
          <p:cNvPr id="11" name="Textplatzhalter 9">
            <a:extLst>
              <a:ext uri="{FF2B5EF4-FFF2-40B4-BE49-F238E27FC236}">
                <a16:creationId xmlns:a16="http://schemas.microsoft.com/office/drawing/2014/main" id="{28AE96D7-C3C8-4590-B13B-86D938A78906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654327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 |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C8739-BFB7-40C2-B28E-69BB709E9C11}" type="datetime4">
              <a:rPr lang="de-DE" smtClean="0"/>
              <a:t>8. August 2024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Technische Fakultät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7C50F1EF-7CD3-4F38-8BE6-ED3FCE2DB36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8318" y="1631156"/>
            <a:ext cx="5469732" cy="4569619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Textplatzhalter 6">
            <a:extLst>
              <a:ext uri="{FF2B5EF4-FFF2-40B4-BE49-F238E27FC236}">
                <a16:creationId xmlns:a16="http://schemas.microsoft.com/office/drawing/2014/main" id="{024A1079-17C2-45DE-A16B-14C152A08FA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06329" y="1631156"/>
            <a:ext cx="5469732" cy="456961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5E5E3F57-04C9-40C7-B10F-E51808253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10" name="Bildplatzhalter 6">
            <a:extLst>
              <a:ext uri="{FF2B5EF4-FFF2-40B4-BE49-F238E27FC236}">
                <a16:creationId xmlns:a16="http://schemas.microsoft.com/office/drawing/2014/main" id="{6791738E-1095-45F8-98E2-D057FFD19CAA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r>
              <a:rPr lang="de-DE" dirty="0"/>
              <a:t>Optional Logo einfügen</a:t>
            </a:r>
          </a:p>
        </p:txBody>
      </p:sp>
      <p:sp>
        <p:nvSpPr>
          <p:cNvPr id="11" name="Textplatzhalter 9">
            <a:extLst>
              <a:ext uri="{FF2B5EF4-FFF2-40B4-BE49-F238E27FC236}">
                <a16:creationId xmlns:a16="http://schemas.microsoft.com/office/drawing/2014/main" id="{BAC64890-C924-4759-9B9B-7DE74E38C4A6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430288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 | dr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B6080-B214-4A27-A13D-95A31493955D}" type="datetime4">
              <a:rPr lang="de-DE" smtClean="0"/>
              <a:t>8. August 2024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Technische Fakultät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2099" y="6634666"/>
            <a:ext cx="193964" cy="123111"/>
          </a:xfrm>
        </p:spPr>
        <p:txBody>
          <a:bodyPr/>
          <a:lstStyle/>
          <a:p>
            <a:fld id="{D949F9DF-37BD-4CD6-BF49-65BA579E1D7A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636A777D-D5C6-4E84-A9C9-D0F4836A4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11" name="Textplatzhalter 6">
            <a:extLst>
              <a:ext uri="{FF2B5EF4-FFF2-40B4-BE49-F238E27FC236}">
                <a16:creationId xmlns:a16="http://schemas.microsoft.com/office/drawing/2014/main" id="{D304591F-2FC9-4C29-9FE5-537955E3B92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18318" y="1631157"/>
            <a:ext cx="3568821" cy="4569618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" name="Textplatzhalter 6">
            <a:extLst>
              <a:ext uri="{FF2B5EF4-FFF2-40B4-BE49-F238E27FC236}">
                <a16:creationId xmlns:a16="http://schemas.microsoft.com/office/drawing/2014/main" id="{D0C47385-EF97-44EE-867E-E9365B44CA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107242" y="1631157"/>
            <a:ext cx="3568821" cy="4569618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Textplatzhalter 6">
            <a:extLst>
              <a:ext uri="{FF2B5EF4-FFF2-40B4-BE49-F238E27FC236}">
                <a16:creationId xmlns:a16="http://schemas.microsoft.com/office/drawing/2014/main" id="{E3F53468-6A74-4DFC-93FD-A760B961965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312780" y="1631157"/>
            <a:ext cx="3568821" cy="4569618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" name="Bildplatzhalter 6">
            <a:extLst>
              <a:ext uri="{FF2B5EF4-FFF2-40B4-BE49-F238E27FC236}">
                <a16:creationId xmlns:a16="http://schemas.microsoft.com/office/drawing/2014/main" id="{86333803-0B38-4F61-95AE-49DCFFD7FB88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r>
              <a:rPr lang="de-DE" dirty="0"/>
              <a:t>Optional Logo einfügen</a:t>
            </a:r>
          </a:p>
        </p:txBody>
      </p:sp>
      <p:sp>
        <p:nvSpPr>
          <p:cNvPr id="14" name="Textplatzhalter 9">
            <a:extLst>
              <a:ext uri="{FF2B5EF4-FFF2-40B4-BE49-F238E27FC236}">
                <a16:creationId xmlns:a16="http://schemas.microsoft.com/office/drawing/2014/main" id="{7A7A670F-933B-48F3-B921-A1B739D6C9D8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669183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 Bild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4BF54-E288-44CA-9624-72B71A8A42AB}" type="datetime4">
              <a:rPr lang="de-DE" smtClean="0"/>
              <a:t>8. August 2024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Technische Fakultät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7C50F1EF-7CD3-4F38-8BE6-ED3FCE2DB36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8318" y="1631156"/>
            <a:ext cx="5469732" cy="4569619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5E5E3F57-04C9-40C7-B10F-E51808253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10" name="Bildplatzhalter 8">
            <a:extLst>
              <a:ext uri="{FF2B5EF4-FFF2-40B4-BE49-F238E27FC236}">
                <a16:creationId xmlns:a16="http://schemas.microsoft.com/office/drawing/2014/main" id="{3A0E3338-4E71-4920-9A06-A4D408E5A297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6206329" y="1631155"/>
            <a:ext cx="5469732" cy="4569619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 </a:t>
            </a:r>
          </a:p>
        </p:txBody>
      </p:sp>
      <p:sp>
        <p:nvSpPr>
          <p:cNvPr id="11" name="Bildplatzhalter 6">
            <a:extLst>
              <a:ext uri="{FF2B5EF4-FFF2-40B4-BE49-F238E27FC236}">
                <a16:creationId xmlns:a16="http://schemas.microsoft.com/office/drawing/2014/main" id="{8D50DB04-91D7-4C23-96CE-09E0502D14CD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r>
              <a:rPr lang="de-DE" dirty="0"/>
              <a:t>Optional Logo einfügen</a:t>
            </a:r>
          </a:p>
        </p:txBody>
      </p:sp>
      <p:sp>
        <p:nvSpPr>
          <p:cNvPr id="12" name="Textplatzhalter 9">
            <a:extLst>
              <a:ext uri="{FF2B5EF4-FFF2-40B4-BE49-F238E27FC236}">
                <a16:creationId xmlns:a16="http://schemas.microsoft.com/office/drawing/2014/main" id="{97A335FC-7B0F-4DB2-A1F6-1DF21639819F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153957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- Text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8">
            <a:extLst>
              <a:ext uri="{FF2B5EF4-FFF2-40B4-BE49-F238E27FC236}">
                <a16:creationId xmlns:a16="http://schemas.microsoft.com/office/drawing/2014/main" id="{3A0E3338-4E71-4920-9A06-A4D408E5A297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18318" y="1631155"/>
            <a:ext cx="5469732" cy="4569619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 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055A8-E7B1-419D-84AA-0C89B698BF26}" type="datetime4">
              <a:rPr lang="de-DE" smtClean="0"/>
              <a:t>8. August 2024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Technische Fakultät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2099" y="6634666"/>
            <a:ext cx="193964" cy="123111"/>
          </a:xfrm>
        </p:spPr>
        <p:txBody>
          <a:bodyPr/>
          <a:lstStyle/>
          <a:p>
            <a:fld id="{D949F9DF-37BD-4CD6-BF49-65BA579E1D7A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7C50F1EF-7CD3-4F38-8BE6-ED3FCE2DB36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06331" y="1631156"/>
            <a:ext cx="5469732" cy="4569619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5E5E3F57-04C9-40C7-B10F-E51808253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11" name="Bildplatzhalter 6">
            <a:extLst>
              <a:ext uri="{FF2B5EF4-FFF2-40B4-BE49-F238E27FC236}">
                <a16:creationId xmlns:a16="http://schemas.microsoft.com/office/drawing/2014/main" id="{1C6D487A-3469-4A14-880C-0C0352BFC29A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r>
              <a:rPr lang="de-DE" dirty="0"/>
              <a:t>Optional Logo einfügen</a:t>
            </a:r>
          </a:p>
        </p:txBody>
      </p:sp>
      <p:sp>
        <p:nvSpPr>
          <p:cNvPr id="12" name="Textplatzhalter 9">
            <a:extLst>
              <a:ext uri="{FF2B5EF4-FFF2-40B4-BE49-F238E27FC236}">
                <a16:creationId xmlns:a16="http://schemas.microsoft.com/office/drawing/2014/main" id="{D7BA2DC0-EE95-4994-AD5A-8F6A7D106E52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047132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3999BA3-562C-4E45-8F3B-A023F450B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8" y="301185"/>
            <a:ext cx="6844385" cy="33239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A1581D5-332D-4C8E-AF45-43F518A6E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319" y="1631156"/>
            <a:ext cx="11157744" cy="4569619"/>
          </a:xfrm>
          <a:prstGeom prst="rect">
            <a:avLst/>
          </a:prstGeom>
        </p:spPr>
        <p:txBody>
          <a:bodyPr vert="horz" lIns="0" tIns="0" rIns="360000" bIns="0" rtlCol="0" anchor="t" anchorCtr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  <a:p>
            <a:pPr lvl="8"/>
            <a:r>
              <a:rPr lang="de-DE" dirty="0"/>
              <a:t>Neunte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DD440FC-859D-4521-8908-A802F3E535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417351" y="6634666"/>
            <a:ext cx="849593" cy="123111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E4F9C00A-8AFB-47C9-A7D9-7909CE906E5E}" type="datetime4">
              <a:rPr lang="de-DE" smtClean="0"/>
              <a:t>8. August 2024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8C6C66-9703-4B53-BAF2-1F89587F3C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8319" y="6634666"/>
            <a:ext cx="5469732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DE"/>
              <a:t>Technische Fakultät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C2FAB54-E254-4FCB-BB98-1E4D5A6D0B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2099" y="6634666"/>
            <a:ext cx="193964" cy="123111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D949F9DF-37BD-4CD6-BF49-65BA579E1D7A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639EA0DE-CCA1-4795-BE19-74C50E90E6A6}"/>
              </a:ext>
            </a:extLst>
          </p:cNvPr>
          <p:cNvSpPr/>
          <p:nvPr userDrawn="1"/>
        </p:nvSpPr>
        <p:spPr>
          <a:xfrm>
            <a:off x="518400" y="1196733"/>
            <a:ext cx="11676062" cy="72000"/>
          </a:xfrm>
          <a:prstGeom prst="rect">
            <a:avLst/>
          </a:prstGeom>
          <a:solidFill>
            <a:srgbClr val="8C9F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F10272FF-60F7-4AF4-9CD6-0A04080EA9B4}"/>
              </a:ext>
            </a:extLst>
          </p:cNvPr>
          <p:cNvSpPr/>
          <p:nvPr userDrawn="1"/>
        </p:nvSpPr>
        <p:spPr>
          <a:xfrm>
            <a:off x="517200" y="6538526"/>
            <a:ext cx="11674800" cy="10800"/>
          </a:xfrm>
          <a:prstGeom prst="rect">
            <a:avLst/>
          </a:prstGeom>
          <a:solidFill>
            <a:srgbClr val="8C9F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594ED806-CB19-40CC-A79A-590CC1E2001C}"/>
              </a:ext>
            </a:extLst>
          </p:cNvPr>
          <p:cNvGrpSpPr/>
          <p:nvPr userDrawn="1"/>
        </p:nvGrpSpPr>
        <p:grpSpPr>
          <a:xfrm>
            <a:off x="-390525" y="160153"/>
            <a:ext cx="333375" cy="136812"/>
            <a:chOff x="-133350" y="2711163"/>
            <a:chExt cx="333375" cy="136812"/>
          </a:xfrm>
        </p:grpSpPr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4AAF1C65-9B2D-4CC2-AC17-D265DC4D733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1A82F2D7-59C8-4661-B851-DC008AA6297D}"/>
                </a:ext>
              </a:extLst>
            </p:cNvPr>
            <p:cNvSpPr txBox="1"/>
            <p:nvPr userDrawn="1"/>
          </p:nvSpPr>
          <p:spPr>
            <a:xfrm>
              <a:off x="-96506" y="2711163"/>
              <a:ext cx="259686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08,70</a:t>
              </a:r>
            </a:p>
          </p:txBody>
        </p:sp>
      </p:grp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211FD6C4-2ACB-4F36-A3BA-68BAE793E096}"/>
              </a:ext>
            </a:extLst>
          </p:cNvPr>
          <p:cNvGrpSpPr/>
          <p:nvPr userDrawn="1"/>
        </p:nvGrpSpPr>
        <p:grpSpPr>
          <a:xfrm>
            <a:off x="-390525" y="1131703"/>
            <a:ext cx="333375" cy="136812"/>
            <a:chOff x="-133350" y="2711163"/>
            <a:chExt cx="333375" cy="136812"/>
          </a:xfrm>
        </p:grpSpPr>
        <p:cxnSp>
          <p:nvCxnSpPr>
            <p:cNvPr id="16" name="Gerader Verbinder 15">
              <a:extLst>
                <a:ext uri="{FF2B5EF4-FFF2-40B4-BE49-F238E27FC236}">
                  <a16:creationId xmlns:a16="http://schemas.microsoft.com/office/drawing/2014/main" id="{779170BC-C4E0-4FC8-93EA-CB17C932729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6CF57888-5707-459D-94AC-235CE0EBEDDC}"/>
                </a:ext>
              </a:extLst>
            </p:cNvPr>
            <p:cNvSpPr txBox="1"/>
            <p:nvPr userDrawn="1"/>
          </p:nvSpPr>
          <p:spPr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06,00</a:t>
              </a:r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503014F4-59EC-4961-A29D-259A33C423B3}"/>
              </a:ext>
            </a:extLst>
          </p:cNvPr>
          <p:cNvGrpSpPr/>
          <p:nvPr userDrawn="1"/>
        </p:nvGrpSpPr>
        <p:grpSpPr>
          <a:xfrm>
            <a:off x="-390525" y="1491963"/>
            <a:ext cx="333375" cy="136812"/>
            <a:chOff x="-133350" y="2711163"/>
            <a:chExt cx="333375" cy="136812"/>
          </a:xfrm>
        </p:grpSpPr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BD8E14DC-3898-4BA1-91EA-46ADC917A58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61BB5C6B-8FE1-44A4-AE66-C1DB01AE301C}"/>
                </a:ext>
              </a:extLst>
            </p:cNvPr>
            <p:cNvSpPr txBox="1"/>
            <p:nvPr userDrawn="1"/>
          </p:nvSpPr>
          <p:spPr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05,00</a:t>
              </a:r>
            </a:p>
          </p:txBody>
        </p:sp>
      </p:grp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B9991022-C87B-4402-BF68-CD3ED59D5D85}"/>
              </a:ext>
            </a:extLst>
          </p:cNvPr>
          <p:cNvGrpSpPr/>
          <p:nvPr userDrawn="1"/>
        </p:nvGrpSpPr>
        <p:grpSpPr>
          <a:xfrm>
            <a:off x="-390525" y="3292188"/>
            <a:ext cx="333375" cy="136812"/>
            <a:chOff x="-133350" y="2711163"/>
            <a:chExt cx="333375" cy="136812"/>
          </a:xfrm>
        </p:grpSpPr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439873FE-8996-424A-94FE-EEEEC0A7B6C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A04C5416-0A35-4C8C-8975-2F5057F69C48}"/>
                </a:ext>
              </a:extLst>
            </p:cNvPr>
            <p:cNvSpPr txBox="1"/>
            <p:nvPr userDrawn="1"/>
          </p:nvSpPr>
          <p:spPr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00,00</a:t>
              </a:r>
            </a:p>
          </p:txBody>
        </p:sp>
      </p:grp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FF9A881D-D6E0-4814-9AA3-AAF6697A620E}"/>
              </a:ext>
            </a:extLst>
          </p:cNvPr>
          <p:cNvGrpSpPr/>
          <p:nvPr userDrawn="1"/>
        </p:nvGrpSpPr>
        <p:grpSpPr>
          <a:xfrm>
            <a:off x="-390525" y="6063963"/>
            <a:ext cx="333375" cy="136812"/>
            <a:chOff x="-133350" y="2711163"/>
            <a:chExt cx="333375" cy="136812"/>
          </a:xfrm>
        </p:grpSpPr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7ECA5DFD-01F8-49BC-9DE9-EE577F9B403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0348451A-09A8-4D76-AA86-13CB9E640770}"/>
                </a:ext>
              </a:extLst>
            </p:cNvPr>
            <p:cNvSpPr txBox="1"/>
            <p:nvPr userDrawn="1"/>
          </p:nvSpPr>
          <p:spPr>
            <a:xfrm>
              <a:off x="-96504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07,70</a:t>
              </a:r>
            </a:p>
          </p:txBody>
        </p:sp>
      </p:grp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324DF2EB-9047-4DDA-A12A-4BAC4962F78F}"/>
              </a:ext>
            </a:extLst>
          </p:cNvPr>
          <p:cNvGrpSpPr/>
          <p:nvPr userDrawn="1"/>
        </p:nvGrpSpPr>
        <p:grpSpPr>
          <a:xfrm>
            <a:off x="-390525" y="6495763"/>
            <a:ext cx="333375" cy="136812"/>
            <a:chOff x="-133350" y="2711163"/>
            <a:chExt cx="333375" cy="136812"/>
          </a:xfrm>
        </p:grpSpPr>
        <p:cxnSp>
          <p:nvCxnSpPr>
            <p:cNvPr id="28" name="Gerader Verbinder 27">
              <a:extLst>
                <a:ext uri="{FF2B5EF4-FFF2-40B4-BE49-F238E27FC236}">
                  <a16:creationId xmlns:a16="http://schemas.microsoft.com/office/drawing/2014/main" id="{690A038D-AD14-4251-A0A9-22A5F6713B0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9E3D1027-C73A-4F88-AB8D-55680AB053E7}"/>
                </a:ext>
              </a:extLst>
            </p:cNvPr>
            <p:cNvSpPr txBox="1"/>
            <p:nvPr userDrawn="1"/>
          </p:nvSpPr>
          <p:spPr>
            <a:xfrm>
              <a:off x="-96503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08,90</a:t>
              </a:r>
            </a:p>
          </p:txBody>
        </p:sp>
      </p:grp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B6244944-3F97-4474-9D4A-3D31BFBC3DF9}"/>
              </a:ext>
            </a:extLst>
          </p:cNvPr>
          <p:cNvGrpSpPr/>
          <p:nvPr userDrawn="1"/>
        </p:nvGrpSpPr>
        <p:grpSpPr>
          <a:xfrm rot="16200000">
            <a:off x="281643" y="-299136"/>
            <a:ext cx="333375" cy="136808"/>
            <a:chOff x="-133350" y="2711167"/>
            <a:chExt cx="333375" cy="136808"/>
          </a:xfrm>
        </p:grpSpPr>
        <p:cxnSp>
          <p:nvCxnSpPr>
            <p:cNvPr id="31" name="Gerader Verbinder 30">
              <a:extLst>
                <a:ext uri="{FF2B5EF4-FFF2-40B4-BE49-F238E27FC236}">
                  <a16:creationId xmlns:a16="http://schemas.microsoft.com/office/drawing/2014/main" id="{97182CE3-E874-4552-B5B3-4076C990890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DFE6B92B-AC01-4482-A6E7-400EF0E7F9ED}"/>
                </a:ext>
              </a:extLst>
            </p:cNvPr>
            <p:cNvSpPr txBox="1"/>
            <p:nvPr userDrawn="1"/>
          </p:nvSpPr>
          <p:spPr>
            <a:xfrm>
              <a:off x="-96507" y="2711167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15,50</a:t>
              </a:r>
            </a:p>
          </p:txBody>
        </p:sp>
      </p:grp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5EC5B3E5-86C1-4027-A74F-789345DFA684}"/>
              </a:ext>
            </a:extLst>
          </p:cNvPr>
          <p:cNvGrpSpPr/>
          <p:nvPr userDrawn="1"/>
        </p:nvGrpSpPr>
        <p:grpSpPr>
          <a:xfrm rot="16200000">
            <a:off x="5752963" y="-299136"/>
            <a:ext cx="333375" cy="136804"/>
            <a:chOff x="-133350" y="2711171"/>
            <a:chExt cx="333375" cy="136804"/>
          </a:xfrm>
        </p:grpSpPr>
        <p:cxnSp>
          <p:nvCxnSpPr>
            <p:cNvPr id="34" name="Gerader Verbinder 33">
              <a:extLst>
                <a:ext uri="{FF2B5EF4-FFF2-40B4-BE49-F238E27FC236}">
                  <a16:creationId xmlns:a16="http://schemas.microsoft.com/office/drawing/2014/main" id="{7B62256D-25C9-4899-8A3A-7970EB4706F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29A2699B-FFE8-4320-BD7A-68D214D9A58B}"/>
                </a:ext>
              </a:extLst>
            </p:cNvPr>
            <p:cNvSpPr txBox="1"/>
            <p:nvPr userDrawn="1"/>
          </p:nvSpPr>
          <p:spPr>
            <a:xfrm>
              <a:off x="-96504" y="271117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00,30</a:t>
              </a:r>
            </a:p>
          </p:txBody>
        </p: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11A9EBBA-C118-4592-8B41-99FA797C19C4}"/>
              </a:ext>
            </a:extLst>
          </p:cNvPr>
          <p:cNvGrpSpPr/>
          <p:nvPr userDrawn="1"/>
        </p:nvGrpSpPr>
        <p:grpSpPr>
          <a:xfrm>
            <a:off x="6203950" y="-397424"/>
            <a:ext cx="124906" cy="333375"/>
            <a:chOff x="6416680" y="-397424"/>
            <a:chExt cx="124906" cy="333375"/>
          </a:xfrm>
        </p:grpSpPr>
        <p:cxnSp>
          <p:nvCxnSpPr>
            <p:cNvPr id="37" name="Gerader Verbinder 36">
              <a:extLst>
                <a:ext uri="{FF2B5EF4-FFF2-40B4-BE49-F238E27FC236}">
                  <a16:creationId xmlns:a16="http://schemas.microsoft.com/office/drawing/2014/main" id="{45C123C4-4121-4372-95DF-DC232FC6A3E1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6249993" y="-230736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feld 37">
              <a:extLst>
                <a:ext uri="{FF2B5EF4-FFF2-40B4-BE49-F238E27FC236}">
                  <a16:creationId xmlns:a16="http://schemas.microsoft.com/office/drawing/2014/main" id="{10C304B0-38F3-48B3-A23F-BE3EEAF774D6}"/>
                </a:ext>
              </a:extLst>
            </p:cNvPr>
            <p:cNvSpPr txBox="1"/>
            <p:nvPr userDrawn="1"/>
          </p:nvSpPr>
          <p:spPr>
            <a:xfrm rot="16200000">
              <a:off x="6349289" y="-29319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00,30</a:t>
              </a:r>
            </a:p>
          </p:txBody>
        </p:sp>
      </p:grp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EA609601-D94C-4D05-A7EF-EBA9D6ACA000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5929313" y="-230736"/>
            <a:ext cx="333375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uppieren 40">
            <a:extLst>
              <a:ext uri="{FF2B5EF4-FFF2-40B4-BE49-F238E27FC236}">
                <a16:creationId xmlns:a16="http://schemas.microsoft.com/office/drawing/2014/main" id="{E2CEB042-C849-4BE4-A0F0-03828777E713}"/>
              </a:ext>
            </a:extLst>
          </p:cNvPr>
          <p:cNvGrpSpPr/>
          <p:nvPr userDrawn="1"/>
        </p:nvGrpSpPr>
        <p:grpSpPr>
          <a:xfrm rot="16200000">
            <a:off x="11447325" y="-299139"/>
            <a:ext cx="333375" cy="136800"/>
            <a:chOff x="-133350" y="2711175"/>
            <a:chExt cx="333375" cy="136800"/>
          </a:xfrm>
        </p:grpSpPr>
        <p:cxnSp>
          <p:nvCxnSpPr>
            <p:cNvPr id="42" name="Gerader Verbinder 41">
              <a:extLst>
                <a:ext uri="{FF2B5EF4-FFF2-40B4-BE49-F238E27FC236}">
                  <a16:creationId xmlns:a16="http://schemas.microsoft.com/office/drawing/2014/main" id="{A58E387D-7C2C-4001-94B6-8372A7A1305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feld 42">
              <a:extLst>
                <a:ext uri="{FF2B5EF4-FFF2-40B4-BE49-F238E27FC236}">
                  <a16:creationId xmlns:a16="http://schemas.microsoft.com/office/drawing/2014/main" id="{29EC0E69-66B7-4E97-B0AC-9CFA0DDEC604}"/>
                </a:ext>
              </a:extLst>
            </p:cNvPr>
            <p:cNvSpPr txBox="1"/>
            <p:nvPr userDrawn="1"/>
          </p:nvSpPr>
          <p:spPr>
            <a:xfrm>
              <a:off x="-96501" y="2711175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15,50</a:t>
              </a:r>
            </a:p>
          </p:txBody>
        </p:sp>
      </p:grpSp>
      <p:sp>
        <p:nvSpPr>
          <p:cNvPr id="44" name="Freihandform: Form 43">
            <a:extLst>
              <a:ext uri="{FF2B5EF4-FFF2-40B4-BE49-F238E27FC236}">
                <a16:creationId xmlns:a16="http://schemas.microsoft.com/office/drawing/2014/main" id="{14D59EEC-E0BA-43F5-BBC0-E623BF3D0A64}"/>
              </a:ext>
            </a:extLst>
          </p:cNvPr>
          <p:cNvSpPr>
            <a:spLocks noChangeAspect="1"/>
          </p:cNvSpPr>
          <p:nvPr userDrawn="1"/>
        </p:nvSpPr>
        <p:spPr>
          <a:xfrm>
            <a:off x="10596063" y="299346"/>
            <a:ext cx="1080000" cy="412328"/>
          </a:xfrm>
          <a:custGeom>
            <a:avLst/>
            <a:gdLst>
              <a:gd name="connsiteX0" fmla="*/ 0 w 4797018"/>
              <a:gd name="connsiteY0" fmla="*/ 170736 h 1831428"/>
              <a:gd name="connsiteX1" fmla="*/ 92812 w 4797018"/>
              <a:gd name="connsiteY1" fmla="*/ 77924 h 1831428"/>
              <a:gd name="connsiteX2" fmla="*/ 92812 w 4797018"/>
              <a:gd name="connsiteY2" fmla="*/ 1763373 h 1831428"/>
              <a:gd name="connsiteX3" fmla="*/ 0 w 4797018"/>
              <a:gd name="connsiteY3" fmla="*/ 1763373 h 1831428"/>
              <a:gd name="connsiteX4" fmla="*/ 0 w 4797018"/>
              <a:gd name="connsiteY4" fmla="*/ 170736 h 1831428"/>
              <a:gd name="connsiteX5" fmla="*/ 278425 w 4797018"/>
              <a:gd name="connsiteY5" fmla="*/ 92812 h 1831428"/>
              <a:gd name="connsiteX6" fmla="*/ 1392136 w 4797018"/>
              <a:gd name="connsiteY6" fmla="*/ 92812 h 1831428"/>
              <a:gd name="connsiteX7" fmla="*/ 1392136 w 4797018"/>
              <a:gd name="connsiteY7" fmla="*/ 0 h 1831428"/>
              <a:gd name="connsiteX8" fmla="*/ 185614 w 4797018"/>
              <a:gd name="connsiteY8" fmla="*/ 0 h 1831428"/>
              <a:gd name="connsiteX9" fmla="*/ 185614 w 4797018"/>
              <a:gd name="connsiteY9" fmla="*/ 1113701 h 1831428"/>
              <a:gd name="connsiteX10" fmla="*/ 1210723 w 4797018"/>
              <a:gd name="connsiteY10" fmla="*/ 1113701 h 1831428"/>
              <a:gd name="connsiteX11" fmla="*/ 1210723 w 4797018"/>
              <a:gd name="connsiteY11" fmla="*/ 1020899 h 1831428"/>
              <a:gd name="connsiteX12" fmla="*/ 278425 w 4797018"/>
              <a:gd name="connsiteY12" fmla="*/ 1020899 h 1831428"/>
              <a:gd name="connsiteX13" fmla="*/ 278425 w 4797018"/>
              <a:gd name="connsiteY13" fmla="*/ 92812 h 1831428"/>
              <a:gd name="connsiteX14" fmla="*/ 1350464 w 4797018"/>
              <a:gd name="connsiteY14" fmla="*/ 835285 h 1831428"/>
              <a:gd name="connsiteX15" fmla="*/ 464048 w 4797018"/>
              <a:gd name="connsiteY15" fmla="*/ 835285 h 1831428"/>
              <a:gd name="connsiteX16" fmla="*/ 464048 w 4797018"/>
              <a:gd name="connsiteY16" fmla="*/ 464048 h 1831428"/>
              <a:gd name="connsiteX17" fmla="*/ 1222124 w 4797018"/>
              <a:gd name="connsiteY17" fmla="*/ 464048 h 1831428"/>
              <a:gd name="connsiteX18" fmla="*/ 1314926 w 4797018"/>
              <a:gd name="connsiteY18" fmla="*/ 371237 h 1831428"/>
              <a:gd name="connsiteX19" fmla="*/ 464048 w 4797018"/>
              <a:gd name="connsiteY19" fmla="*/ 371237 h 1831428"/>
              <a:gd name="connsiteX20" fmla="*/ 464048 w 4797018"/>
              <a:gd name="connsiteY20" fmla="*/ 278425 h 1831428"/>
              <a:gd name="connsiteX21" fmla="*/ 1392146 w 4797018"/>
              <a:gd name="connsiteY21" fmla="*/ 278425 h 1831428"/>
              <a:gd name="connsiteX22" fmla="*/ 1392146 w 4797018"/>
              <a:gd name="connsiteY22" fmla="*/ 185614 h 1831428"/>
              <a:gd name="connsiteX23" fmla="*/ 371237 w 4797018"/>
              <a:gd name="connsiteY23" fmla="*/ 185614 h 1831428"/>
              <a:gd name="connsiteX24" fmla="*/ 371237 w 4797018"/>
              <a:gd name="connsiteY24" fmla="*/ 928087 h 1831428"/>
              <a:gd name="connsiteX25" fmla="*/ 1258872 w 4797018"/>
              <a:gd name="connsiteY25" fmla="*/ 928087 h 1831428"/>
              <a:gd name="connsiteX26" fmla="*/ 1350464 w 4797018"/>
              <a:gd name="connsiteY26" fmla="*/ 835285 h 1831428"/>
              <a:gd name="connsiteX27" fmla="*/ 185614 w 4797018"/>
              <a:gd name="connsiteY27" fmla="*/ 1763373 h 1831428"/>
              <a:gd name="connsiteX28" fmla="*/ 278425 w 4797018"/>
              <a:gd name="connsiteY28" fmla="*/ 1763373 h 1831428"/>
              <a:gd name="connsiteX29" fmla="*/ 278425 w 4797018"/>
              <a:gd name="connsiteY29" fmla="*/ 1299324 h 1831428"/>
              <a:gd name="connsiteX30" fmla="*/ 371237 w 4797018"/>
              <a:gd name="connsiteY30" fmla="*/ 1299324 h 1831428"/>
              <a:gd name="connsiteX31" fmla="*/ 371237 w 4797018"/>
              <a:gd name="connsiteY31" fmla="*/ 1685449 h 1831428"/>
              <a:gd name="connsiteX32" fmla="*/ 464039 w 4797018"/>
              <a:gd name="connsiteY32" fmla="*/ 1592647 h 1831428"/>
              <a:gd name="connsiteX33" fmla="*/ 464039 w 4797018"/>
              <a:gd name="connsiteY33" fmla="*/ 1299324 h 1831428"/>
              <a:gd name="connsiteX34" fmla="*/ 1210723 w 4797018"/>
              <a:gd name="connsiteY34" fmla="*/ 1299324 h 1831428"/>
              <a:gd name="connsiteX35" fmla="*/ 1210723 w 4797018"/>
              <a:gd name="connsiteY35" fmla="*/ 1206522 h 1831428"/>
              <a:gd name="connsiteX36" fmla="*/ 185614 w 4797018"/>
              <a:gd name="connsiteY36" fmla="*/ 1206522 h 1831428"/>
              <a:gd name="connsiteX37" fmla="*/ 185614 w 4797018"/>
              <a:gd name="connsiteY37" fmla="*/ 1763373 h 1831428"/>
              <a:gd name="connsiteX38" fmla="*/ 4704207 w 4797018"/>
              <a:gd name="connsiteY38" fmla="*/ 0 h 1831428"/>
              <a:gd name="connsiteX39" fmla="*/ 4704207 w 4797018"/>
              <a:gd name="connsiteY39" fmla="*/ 1067314 h 1831428"/>
              <a:gd name="connsiteX40" fmla="*/ 4334837 w 4797018"/>
              <a:gd name="connsiteY40" fmla="*/ 1692688 h 1831428"/>
              <a:gd name="connsiteX41" fmla="*/ 4332742 w 4797018"/>
              <a:gd name="connsiteY41" fmla="*/ 1689954 h 1831428"/>
              <a:gd name="connsiteX42" fmla="*/ 4611405 w 4797018"/>
              <a:gd name="connsiteY42" fmla="*/ 1158564 h 1831428"/>
              <a:gd name="connsiteX43" fmla="*/ 4611405 w 4797018"/>
              <a:gd name="connsiteY43" fmla="*/ 0 h 1831428"/>
              <a:gd name="connsiteX44" fmla="*/ 4518594 w 4797018"/>
              <a:gd name="connsiteY44" fmla="*/ 0 h 1831428"/>
              <a:gd name="connsiteX45" fmla="*/ 4518594 w 4797018"/>
              <a:gd name="connsiteY45" fmla="*/ 1157021 h 1831428"/>
              <a:gd name="connsiteX46" fmla="*/ 3915337 w 4797018"/>
              <a:gd name="connsiteY46" fmla="*/ 1740170 h 1831428"/>
              <a:gd name="connsiteX47" fmla="*/ 3312081 w 4797018"/>
              <a:gd name="connsiteY47" fmla="*/ 1157021 h 1831428"/>
              <a:gd name="connsiteX48" fmla="*/ 3312081 w 4797018"/>
              <a:gd name="connsiteY48" fmla="*/ 77924 h 1831428"/>
              <a:gd name="connsiteX49" fmla="*/ 3219269 w 4797018"/>
              <a:gd name="connsiteY49" fmla="*/ 170736 h 1831428"/>
              <a:gd name="connsiteX50" fmla="*/ 3219269 w 4797018"/>
              <a:gd name="connsiteY50" fmla="*/ 1158564 h 1831428"/>
              <a:gd name="connsiteX51" fmla="*/ 3915337 w 4797018"/>
              <a:gd name="connsiteY51" fmla="*/ 1831429 h 1831428"/>
              <a:gd name="connsiteX52" fmla="*/ 4008139 w 4797018"/>
              <a:gd name="connsiteY52" fmla="*/ 1831429 h 1831428"/>
              <a:gd name="connsiteX53" fmla="*/ 4797019 w 4797018"/>
              <a:gd name="connsiteY53" fmla="*/ 1068667 h 1831428"/>
              <a:gd name="connsiteX54" fmla="*/ 4797019 w 4797018"/>
              <a:gd name="connsiteY54" fmla="*/ 0 h 1831428"/>
              <a:gd name="connsiteX55" fmla="*/ 4704207 w 4797018"/>
              <a:gd name="connsiteY55" fmla="*/ 0 h 1831428"/>
              <a:gd name="connsiteX56" fmla="*/ 3915328 w 4797018"/>
              <a:gd name="connsiteY56" fmla="*/ 1647358 h 1831428"/>
              <a:gd name="connsiteX57" fmla="*/ 4425773 w 4797018"/>
              <a:gd name="connsiteY57" fmla="*/ 1157021 h 1831428"/>
              <a:gd name="connsiteX58" fmla="*/ 4425782 w 4797018"/>
              <a:gd name="connsiteY58" fmla="*/ 1157021 h 1831428"/>
              <a:gd name="connsiteX59" fmla="*/ 4425782 w 4797018"/>
              <a:gd name="connsiteY59" fmla="*/ 77924 h 1831428"/>
              <a:gd name="connsiteX60" fmla="*/ 4332970 w 4797018"/>
              <a:gd name="connsiteY60" fmla="*/ 170736 h 1831428"/>
              <a:gd name="connsiteX61" fmla="*/ 4332970 w 4797018"/>
              <a:gd name="connsiteY61" fmla="*/ 1067305 h 1831428"/>
              <a:gd name="connsiteX62" fmla="*/ 4008130 w 4797018"/>
              <a:gd name="connsiteY62" fmla="*/ 1368933 h 1831428"/>
              <a:gd name="connsiteX63" fmla="*/ 3683298 w 4797018"/>
              <a:gd name="connsiteY63" fmla="*/ 1067305 h 1831428"/>
              <a:gd name="connsiteX64" fmla="*/ 3683289 w 4797018"/>
              <a:gd name="connsiteY64" fmla="*/ 0 h 1831428"/>
              <a:gd name="connsiteX65" fmla="*/ 3590487 w 4797018"/>
              <a:gd name="connsiteY65" fmla="*/ 0 h 1831428"/>
              <a:gd name="connsiteX66" fmla="*/ 3590487 w 4797018"/>
              <a:gd name="connsiteY66" fmla="*/ 1067305 h 1831428"/>
              <a:gd name="connsiteX67" fmla="*/ 4008130 w 4797018"/>
              <a:gd name="connsiteY67" fmla="*/ 1461745 h 1831428"/>
              <a:gd name="connsiteX68" fmla="*/ 4294699 w 4797018"/>
              <a:gd name="connsiteY68" fmla="*/ 1333129 h 1831428"/>
              <a:gd name="connsiteX69" fmla="*/ 4296785 w 4797018"/>
              <a:gd name="connsiteY69" fmla="*/ 1335862 h 1831428"/>
              <a:gd name="connsiteX70" fmla="*/ 3915328 w 4797018"/>
              <a:gd name="connsiteY70" fmla="*/ 1554556 h 1831428"/>
              <a:gd name="connsiteX71" fmla="*/ 3497742 w 4797018"/>
              <a:gd name="connsiteY71" fmla="*/ 1160116 h 1831428"/>
              <a:gd name="connsiteX72" fmla="*/ 3497685 w 4797018"/>
              <a:gd name="connsiteY72" fmla="*/ 1160116 h 1831428"/>
              <a:gd name="connsiteX73" fmla="*/ 3497685 w 4797018"/>
              <a:gd name="connsiteY73" fmla="*/ 0 h 1831428"/>
              <a:gd name="connsiteX74" fmla="*/ 3404873 w 4797018"/>
              <a:gd name="connsiteY74" fmla="*/ 0 h 1831428"/>
              <a:gd name="connsiteX75" fmla="*/ 3404873 w 4797018"/>
              <a:gd name="connsiteY75" fmla="*/ 1160107 h 1831428"/>
              <a:gd name="connsiteX76" fmla="*/ 3404921 w 4797018"/>
              <a:gd name="connsiteY76" fmla="*/ 1160107 h 1831428"/>
              <a:gd name="connsiteX77" fmla="*/ 3915328 w 4797018"/>
              <a:gd name="connsiteY77" fmla="*/ 1647358 h 1831428"/>
              <a:gd name="connsiteX78" fmla="*/ 1852984 w 4797018"/>
              <a:gd name="connsiteY78" fmla="*/ 1206522 h 1831428"/>
              <a:gd name="connsiteX79" fmla="*/ 1618288 w 4797018"/>
              <a:gd name="connsiteY79" fmla="*/ 1763373 h 1831428"/>
              <a:gd name="connsiteX80" fmla="*/ 1711119 w 4797018"/>
              <a:gd name="connsiteY80" fmla="*/ 1763363 h 1831428"/>
              <a:gd name="connsiteX81" fmla="*/ 1711100 w 4797018"/>
              <a:gd name="connsiteY81" fmla="*/ 1763373 h 1831428"/>
              <a:gd name="connsiteX82" fmla="*/ 1711119 w 4797018"/>
              <a:gd name="connsiteY82" fmla="*/ 1763373 h 1831428"/>
              <a:gd name="connsiteX83" fmla="*/ 1828448 w 4797018"/>
              <a:gd name="connsiteY83" fmla="*/ 1484948 h 1831428"/>
              <a:gd name="connsiteX84" fmla="*/ 2614774 w 4797018"/>
              <a:gd name="connsiteY84" fmla="*/ 1484948 h 1831428"/>
              <a:gd name="connsiteX85" fmla="*/ 2732018 w 4797018"/>
              <a:gd name="connsiteY85" fmla="*/ 1763373 h 1831428"/>
              <a:gd name="connsiteX86" fmla="*/ 2824820 w 4797018"/>
              <a:gd name="connsiteY86" fmla="*/ 1763373 h 1831428"/>
              <a:gd name="connsiteX87" fmla="*/ 2668515 w 4797018"/>
              <a:gd name="connsiteY87" fmla="*/ 1392136 h 1831428"/>
              <a:gd name="connsiteX88" fmla="*/ 1867567 w 4797018"/>
              <a:gd name="connsiteY88" fmla="*/ 1392136 h 1831428"/>
              <a:gd name="connsiteX89" fmla="*/ 1906676 w 4797018"/>
              <a:gd name="connsiteY89" fmla="*/ 1299324 h 1831428"/>
              <a:gd name="connsiteX90" fmla="*/ 2722236 w 4797018"/>
              <a:gd name="connsiteY90" fmla="*/ 1299324 h 1831428"/>
              <a:gd name="connsiteX91" fmla="*/ 2917632 w 4797018"/>
              <a:gd name="connsiteY91" fmla="*/ 1763373 h 1831428"/>
              <a:gd name="connsiteX92" fmla="*/ 3010443 w 4797018"/>
              <a:gd name="connsiteY92" fmla="*/ 1763373 h 1831428"/>
              <a:gd name="connsiteX93" fmla="*/ 2775976 w 4797018"/>
              <a:gd name="connsiteY93" fmla="*/ 1206522 h 1831428"/>
              <a:gd name="connsiteX94" fmla="*/ 1852984 w 4797018"/>
              <a:gd name="connsiteY94" fmla="*/ 1206522 h 1831428"/>
              <a:gd name="connsiteX95" fmla="*/ 1989544 w 4797018"/>
              <a:gd name="connsiteY95" fmla="*/ 0 h 1831428"/>
              <a:gd name="connsiteX96" fmla="*/ 1307459 w 4797018"/>
              <a:gd name="connsiteY96" fmla="*/ 1617898 h 1831428"/>
              <a:gd name="connsiteX97" fmla="*/ 1366533 w 4797018"/>
              <a:gd name="connsiteY97" fmla="*/ 1698098 h 1831428"/>
              <a:gd name="connsiteX98" fmla="*/ 2082356 w 4797018"/>
              <a:gd name="connsiteY98" fmla="*/ 0 h 1831428"/>
              <a:gd name="connsiteX99" fmla="*/ 1989544 w 4797018"/>
              <a:gd name="connsiteY99" fmla="*/ 0 h 1831428"/>
              <a:gd name="connsiteX100" fmla="*/ 2360771 w 4797018"/>
              <a:gd name="connsiteY100" fmla="*/ 0 h 1831428"/>
              <a:gd name="connsiteX101" fmla="*/ 3075708 w 4797018"/>
              <a:gd name="connsiteY101" fmla="*/ 1698098 h 1831428"/>
              <a:gd name="connsiteX102" fmla="*/ 3134639 w 4797018"/>
              <a:gd name="connsiteY102" fmla="*/ 1617898 h 1831428"/>
              <a:gd name="connsiteX103" fmla="*/ 2453592 w 4797018"/>
              <a:gd name="connsiteY103" fmla="*/ 0 h 1831428"/>
              <a:gd name="connsiteX104" fmla="*/ 2360771 w 4797018"/>
              <a:gd name="connsiteY104" fmla="*/ 0 h 1831428"/>
              <a:gd name="connsiteX105" fmla="*/ 1799101 w 4797018"/>
              <a:gd name="connsiteY105" fmla="*/ 1113711 h 1831428"/>
              <a:gd name="connsiteX106" fmla="*/ 1524610 w 4797018"/>
              <a:gd name="connsiteY106" fmla="*/ 1763373 h 1831428"/>
              <a:gd name="connsiteX107" fmla="*/ 1431798 w 4797018"/>
              <a:gd name="connsiteY107" fmla="*/ 1763373 h 1831428"/>
              <a:gd name="connsiteX108" fmla="*/ 2128761 w 4797018"/>
              <a:gd name="connsiteY108" fmla="*/ 110195 h 1831428"/>
              <a:gd name="connsiteX109" fmla="*/ 2512219 w 4797018"/>
              <a:gd name="connsiteY109" fmla="*/ 1020899 h 1831428"/>
              <a:gd name="connsiteX110" fmla="*/ 2605021 w 4797018"/>
              <a:gd name="connsiteY110" fmla="*/ 1020899 h 1831428"/>
              <a:gd name="connsiteX111" fmla="*/ 2175158 w 4797018"/>
              <a:gd name="connsiteY111" fmla="*/ 0 h 1831428"/>
              <a:gd name="connsiteX112" fmla="*/ 2267969 w 4797018"/>
              <a:gd name="connsiteY112" fmla="*/ 0 h 1831428"/>
              <a:gd name="connsiteX113" fmla="*/ 2736895 w 4797018"/>
              <a:gd name="connsiteY113" fmla="*/ 1113701 h 1831428"/>
              <a:gd name="connsiteX114" fmla="*/ 1799101 w 4797018"/>
              <a:gd name="connsiteY114" fmla="*/ 1113701 h 1831428"/>
              <a:gd name="connsiteX115" fmla="*/ 2221802 w 4797018"/>
              <a:gd name="connsiteY115" fmla="*/ 551602 h 1831428"/>
              <a:gd name="connsiteX116" fmla="*/ 2024015 w 4797018"/>
              <a:gd name="connsiteY116" fmla="*/ 1020899 h 1831428"/>
              <a:gd name="connsiteX117" fmla="*/ 2419398 w 4797018"/>
              <a:gd name="connsiteY117" fmla="*/ 1020899 h 1831428"/>
              <a:gd name="connsiteX118" fmla="*/ 2221802 w 4797018"/>
              <a:gd name="connsiteY118" fmla="*/ 551602 h 1831428"/>
              <a:gd name="connsiteX119" fmla="*/ 1838163 w 4797018"/>
              <a:gd name="connsiteY119" fmla="*/ 1020899 h 1831428"/>
              <a:gd name="connsiteX120" fmla="*/ 1931213 w 4797018"/>
              <a:gd name="connsiteY120" fmla="*/ 1020899 h 1831428"/>
              <a:gd name="connsiteX121" fmla="*/ 2175415 w 4797018"/>
              <a:gd name="connsiteY121" fmla="*/ 441436 h 1831428"/>
              <a:gd name="connsiteX122" fmla="*/ 2128942 w 4797018"/>
              <a:gd name="connsiteY122" fmla="*/ 331070 h 1831428"/>
              <a:gd name="connsiteX123" fmla="*/ 1838163 w 4797018"/>
              <a:gd name="connsiteY123" fmla="*/ 1020899 h 1831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4797018" h="1831428">
                <a:moveTo>
                  <a:pt x="0" y="170736"/>
                </a:moveTo>
                <a:lnTo>
                  <a:pt x="92812" y="77924"/>
                </a:lnTo>
                <a:lnTo>
                  <a:pt x="92812" y="1763373"/>
                </a:lnTo>
                <a:lnTo>
                  <a:pt x="0" y="1763373"/>
                </a:lnTo>
                <a:lnTo>
                  <a:pt x="0" y="170736"/>
                </a:lnTo>
                <a:close/>
                <a:moveTo>
                  <a:pt x="278425" y="92812"/>
                </a:moveTo>
                <a:lnTo>
                  <a:pt x="1392136" y="92812"/>
                </a:lnTo>
                <a:lnTo>
                  <a:pt x="1392136" y="0"/>
                </a:lnTo>
                <a:lnTo>
                  <a:pt x="185614" y="0"/>
                </a:lnTo>
                <a:lnTo>
                  <a:pt x="185614" y="1113701"/>
                </a:lnTo>
                <a:lnTo>
                  <a:pt x="1210723" y="1113701"/>
                </a:lnTo>
                <a:lnTo>
                  <a:pt x="1210723" y="1020899"/>
                </a:lnTo>
                <a:lnTo>
                  <a:pt x="278425" y="1020899"/>
                </a:lnTo>
                <a:lnTo>
                  <a:pt x="278425" y="92812"/>
                </a:lnTo>
                <a:close/>
                <a:moveTo>
                  <a:pt x="1350464" y="835285"/>
                </a:moveTo>
                <a:lnTo>
                  <a:pt x="464048" y="835285"/>
                </a:lnTo>
                <a:lnTo>
                  <a:pt x="464048" y="464048"/>
                </a:lnTo>
                <a:lnTo>
                  <a:pt x="1222124" y="464048"/>
                </a:lnTo>
                <a:lnTo>
                  <a:pt x="1314926" y="371237"/>
                </a:lnTo>
                <a:lnTo>
                  <a:pt x="464048" y="371237"/>
                </a:lnTo>
                <a:lnTo>
                  <a:pt x="464048" y="278425"/>
                </a:lnTo>
                <a:lnTo>
                  <a:pt x="1392146" y="278425"/>
                </a:lnTo>
                <a:lnTo>
                  <a:pt x="1392146" y="185614"/>
                </a:lnTo>
                <a:lnTo>
                  <a:pt x="371237" y="185614"/>
                </a:lnTo>
                <a:lnTo>
                  <a:pt x="371237" y="928087"/>
                </a:lnTo>
                <a:lnTo>
                  <a:pt x="1258872" y="928087"/>
                </a:lnTo>
                <a:lnTo>
                  <a:pt x="1350464" y="835285"/>
                </a:lnTo>
                <a:close/>
                <a:moveTo>
                  <a:pt x="185614" y="1763373"/>
                </a:moveTo>
                <a:lnTo>
                  <a:pt x="278425" y="1763373"/>
                </a:lnTo>
                <a:lnTo>
                  <a:pt x="278425" y="1299324"/>
                </a:lnTo>
                <a:lnTo>
                  <a:pt x="371237" y="1299324"/>
                </a:lnTo>
                <a:lnTo>
                  <a:pt x="371237" y="1685449"/>
                </a:lnTo>
                <a:lnTo>
                  <a:pt x="464039" y="1592647"/>
                </a:lnTo>
                <a:lnTo>
                  <a:pt x="464039" y="1299324"/>
                </a:lnTo>
                <a:lnTo>
                  <a:pt x="1210723" y="1299324"/>
                </a:lnTo>
                <a:lnTo>
                  <a:pt x="1210723" y="1206522"/>
                </a:lnTo>
                <a:lnTo>
                  <a:pt x="185614" y="1206522"/>
                </a:lnTo>
                <a:lnTo>
                  <a:pt x="185614" y="1763373"/>
                </a:lnTo>
                <a:close/>
                <a:moveTo>
                  <a:pt x="4704207" y="0"/>
                </a:moveTo>
                <a:lnTo>
                  <a:pt x="4704207" y="1067314"/>
                </a:lnTo>
                <a:cubicBezTo>
                  <a:pt x="4704207" y="1315669"/>
                  <a:pt x="4593393" y="1529039"/>
                  <a:pt x="4334837" y="1692688"/>
                </a:cubicBezTo>
                <a:lnTo>
                  <a:pt x="4332742" y="1689954"/>
                </a:lnTo>
                <a:cubicBezTo>
                  <a:pt x="4502639" y="1555213"/>
                  <a:pt x="4611405" y="1382144"/>
                  <a:pt x="4611405" y="1158564"/>
                </a:cubicBezTo>
                <a:lnTo>
                  <a:pt x="4611405" y="0"/>
                </a:lnTo>
                <a:lnTo>
                  <a:pt x="4518594" y="0"/>
                </a:lnTo>
                <a:lnTo>
                  <a:pt x="4518594" y="1157021"/>
                </a:lnTo>
                <a:cubicBezTo>
                  <a:pt x="4518594" y="1490196"/>
                  <a:pt x="4248512" y="1740170"/>
                  <a:pt x="3915337" y="1740170"/>
                </a:cubicBezTo>
                <a:cubicBezTo>
                  <a:pt x="3582162" y="1740170"/>
                  <a:pt x="3312081" y="1490186"/>
                  <a:pt x="3312081" y="1157021"/>
                </a:cubicBezTo>
                <a:lnTo>
                  <a:pt x="3312081" y="77924"/>
                </a:lnTo>
                <a:lnTo>
                  <a:pt x="3219269" y="170736"/>
                </a:lnTo>
                <a:lnTo>
                  <a:pt x="3219269" y="1158564"/>
                </a:lnTo>
                <a:cubicBezTo>
                  <a:pt x="3219269" y="1542993"/>
                  <a:pt x="3530908" y="1831429"/>
                  <a:pt x="3915337" y="1831429"/>
                </a:cubicBezTo>
                <a:cubicBezTo>
                  <a:pt x="3924233" y="1831429"/>
                  <a:pt x="4008139" y="1831429"/>
                  <a:pt x="4008139" y="1831429"/>
                </a:cubicBezTo>
                <a:cubicBezTo>
                  <a:pt x="4386691" y="1831429"/>
                  <a:pt x="4797019" y="1551870"/>
                  <a:pt x="4797019" y="1068667"/>
                </a:cubicBezTo>
                <a:cubicBezTo>
                  <a:pt x="4797019" y="1068210"/>
                  <a:pt x="4797019" y="0"/>
                  <a:pt x="4797019" y="0"/>
                </a:cubicBezTo>
                <a:lnTo>
                  <a:pt x="4704207" y="0"/>
                </a:lnTo>
                <a:close/>
                <a:moveTo>
                  <a:pt x="3915328" y="1647358"/>
                </a:moveTo>
                <a:cubicBezTo>
                  <a:pt x="4197077" y="1647358"/>
                  <a:pt x="4425515" y="1438694"/>
                  <a:pt x="4425773" y="1157021"/>
                </a:cubicBezTo>
                <a:lnTo>
                  <a:pt x="4425782" y="1157021"/>
                </a:lnTo>
                <a:lnTo>
                  <a:pt x="4425782" y="77924"/>
                </a:lnTo>
                <a:lnTo>
                  <a:pt x="4332970" y="170736"/>
                </a:lnTo>
                <a:lnTo>
                  <a:pt x="4332970" y="1067305"/>
                </a:lnTo>
                <a:cubicBezTo>
                  <a:pt x="4332970" y="1246699"/>
                  <a:pt x="4187533" y="1368933"/>
                  <a:pt x="4008130" y="1368933"/>
                </a:cubicBezTo>
                <a:cubicBezTo>
                  <a:pt x="3828736" y="1368933"/>
                  <a:pt x="3683298" y="1246699"/>
                  <a:pt x="3683298" y="1067305"/>
                </a:cubicBezTo>
                <a:lnTo>
                  <a:pt x="3683289" y="0"/>
                </a:lnTo>
                <a:lnTo>
                  <a:pt x="3590487" y="0"/>
                </a:lnTo>
                <a:lnTo>
                  <a:pt x="3590487" y="1067305"/>
                </a:lnTo>
                <a:cubicBezTo>
                  <a:pt x="3590487" y="1297962"/>
                  <a:pt x="3777472" y="1461745"/>
                  <a:pt x="4008130" y="1461745"/>
                </a:cubicBezTo>
                <a:cubicBezTo>
                  <a:pt x="4102446" y="1461745"/>
                  <a:pt x="4216937" y="1415148"/>
                  <a:pt x="4294699" y="1333129"/>
                </a:cubicBezTo>
                <a:lnTo>
                  <a:pt x="4296785" y="1335862"/>
                </a:lnTo>
                <a:cubicBezTo>
                  <a:pt x="4223881" y="1471070"/>
                  <a:pt x="4089102" y="1554556"/>
                  <a:pt x="3915328" y="1554556"/>
                </a:cubicBezTo>
                <a:cubicBezTo>
                  <a:pt x="3686090" y="1554556"/>
                  <a:pt x="3500009" y="1388593"/>
                  <a:pt x="3497742" y="1160116"/>
                </a:cubicBezTo>
                <a:lnTo>
                  <a:pt x="3497685" y="1160116"/>
                </a:lnTo>
                <a:lnTo>
                  <a:pt x="3497685" y="0"/>
                </a:lnTo>
                <a:lnTo>
                  <a:pt x="3404873" y="0"/>
                </a:lnTo>
                <a:lnTo>
                  <a:pt x="3404873" y="1160107"/>
                </a:lnTo>
                <a:lnTo>
                  <a:pt x="3404921" y="1160107"/>
                </a:lnTo>
                <a:cubicBezTo>
                  <a:pt x="3406855" y="1440218"/>
                  <a:pt x="3634616" y="1647358"/>
                  <a:pt x="3915328" y="1647358"/>
                </a:cubicBezTo>
                <a:close/>
                <a:moveTo>
                  <a:pt x="1852984" y="1206522"/>
                </a:moveTo>
                <a:lnTo>
                  <a:pt x="1618288" y="1763373"/>
                </a:lnTo>
                <a:lnTo>
                  <a:pt x="1711119" y="1763363"/>
                </a:lnTo>
                <a:lnTo>
                  <a:pt x="1711100" y="1763373"/>
                </a:lnTo>
                <a:lnTo>
                  <a:pt x="1711119" y="1763373"/>
                </a:lnTo>
                <a:lnTo>
                  <a:pt x="1828448" y="1484948"/>
                </a:lnTo>
                <a:lnTo>
                  <a:pt x="2614774" y="1484948"/>
                </a:lnTo>
                <a:lnTo>
                  <a:pt x="2732018" y="1763373"/>
                </a:lnTo>
                <a:lnTo>
                  <a:pt x="2824820" y="1763373"/>
                </a:lnTo>
                <a:lnTo>
                  <a:pt x="2668515" y="1392136"/>
                </a:lnTo>
                <a:lnTo>
                  <a:pt x="1867567" y="1392136"/>
                </a:lnTo>
                <a:lnTo>
                  <a:pt x="1906676" y="1299324"/>
                </a:lnTo>
                <a:lnTo>
                  <a:pt x="2722236" y="1299324"/>
                </a:lnTo>
                <a:lnTo>
                  <a:pt x="2917632" y="1763373"/>
                </a:lnTo>
                <a:lnTo>
                  <a:pt x="3010443" y="1763373"/>
                </a:lnTo>
                <a:lnTo>
                  <a:pt x="2775976" y="1206522"/>
                </a:lnTo>
                <a:lnTo>
                  <a:pt x="1852984" y="1206522"/>
                </a:lnTo>
                <a:close/>
                <a:moveTo>
                  <a:pt x="1989544" y="0"/>
                </a:moveTo>
                <a:lnTo>
                  <a:pt x="1307459" y="1617898"/>
                </a:lnTo>
                <a:lnTo>
                  <a:pt x="1366533" y="1698098"/>
                </a:lnTo>
                <a:lnTo>
                  <a:pt x="2082356" y="0"/>
                </a:lnTo>
                <a:lnTo>
                  <a:pt x="1989544" y="0"/>
                </a:lnTo>
                <a:close/>
                <a:moveTo>
                  <a:pt x="2360771" y="0"/>
                </a:moveTo>
                <a:lnTo>
                  <a:pt x="3075708" y="1698098"/>
                </a:lnTo>
                <a:lnTo>
                  <a:pt x="3134639" y="1617898"/>
                </a:lnTo>
                <a:lnTo>
                  <a:pt x="2453592" y="0"/>
                </a:lnTo>
                <a:lnTo>
                  <a:pt x="2360771" y="0"/>
                </a:lnTo>
                <a:close/>
                <a:moveTo>
                  <a:pt x="1799101" y="1113711"/>
                </a:moveTo>
                <a:lnTo>
                  <a:pt x="1524610" y="1763373"/>
                </a:lnTo>
                <a:lnTo>
                  <a:pt x="1431798" y="1763373"/>
                </a:lnTo>
                <a:lnTo>
                  <a:pt x="2128761" y="110195"/>
                </a:lnTo>
                <a:lnTo>
                  <a:pt x="2512219" y="1020899"/>
                </a:lnTo>
                <a:lnTo>
                  <a:pt x="2605021" y="1020899"/>
                </a:lnTo>
                <a:lnTo>
                  <a:pt x="2175158" y="0"/>
                </a:lnTo>
                <a:lnTo>
                  <a:pt x="2267969" y="0"/>
                </a:lnTo>
                <a:lnTo>
                  <a:pt x="2736895" y="1113701"/>
                </a:lnTo>
                <a:lnTo>
                  <a:pt x="1799101" y="1113701"/>
                </a:lnTo>
                <a:close/>
                <a:moveTo>
                  <a:pt x="2221802" y="551602"/>
                </a:moveTo>
                <a:lnTo>
                  <a:pt x="2024015" y="1020899"/>
                </a:lnTo>
                <a:lnTo>
                  <a:pt x="2419398" y="1020899"/>
                </a:lnTo>
                <a:lnTo>
                  <a:pt x="2221802" y="551602"/>
                </a:lnTo>
                <a:close/>
                <a:moveTo>
                  <a:pt x="1838163" y="1020899"/>
                </a:moveTo>
                <a:lnTo>
                  <a:pt x="1931213" y="1020899"/>
                </a:lnTo>
                <a:lnTo>
                  <a:pt x="2175415" y="441436"/>
                </a:lnTo>
                <a:lnTo>
                  <a:pt x="2128942" y="331070"/>
                </a:lnTo>
                <a:lnTo>
                  <a:pt x="1838163" y="1020899"/>
                </a:lnTo>
                <a:close/>
              </a:path>
            </a:pathLst>
          </a:custGeom>
          <a:solidFill>
            <a:srgbClr val="041E4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659824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  <p:sldLayoutId id="2147483773" r:id="rId17"/>
    <p:sldLayoutId id="2147483774" r:id="rId18"/>
    <p:sldLayoutId id="2147483775" r:id="rId19"/>
    <p:sldLayoutId id="2147483776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41E4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8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 panose="05050102010706020507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4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 panose="05050102010706020507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2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0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8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6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44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25">
          <p15:clr>
            <a:srgbClr val="F26B43"/>
          </p15:clr>
        </p15:guide>
        <p15:guide id="4" pos="7355">
          <p15:clr>
            <a:srgbClr val="F26B43"/>
          </p15:clr>
        </p15:guide>
        <p15:guide id="5" orient="horz" pos="187">
          <p15:clr>
            <a:srgbClr val="F26B43"/>
          </p15:clr>
        </p15:guide>
        <p15:guide id="6" orient="horz" pos="799">
          <p15:clr>
            <a:srgbClr val="F26B43"/>
          </p15:clr>
        </p15:guide>
        <p15:guide id="7" orient="horz" pos="1026">
          <p15:clr>
            <a:srgbClr val="F26B43"/>
          </p15:clr>
        </p15:guide>
        <p15:guide id="8" orient="horz" pos="3906">
          <p15:clr>
            <a:srgbClr val="F26B43"/>
          </p15:clr>
        </p15:guide>
        <p15:guide id="9" orient="horz" pos="4178">
          <p15:clr>
            <a:srgbClr val="F26B43"/>
          </p15:clr>
        </p15:guide>
        <p15:guide id="10" pos="3908">
          <p15:clr>
            <a:srgbClr val="F26B43"/>
          </p15:clr>
        </p15:guide>
        <p15:guide id="11" pos="377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Bildplatzhalter 13" descr="Ein Bild, das Text, Geschirr enthält.&#10;&#10;Automatisch generierte Beschreibung">
            <a:extLst>
              <a:ext uri="{FF2B5EF4-FFF2-40B4-BE49-F238E27FC236}">
                <a16:creationId xmlns:a16="http://schemas.microsoft.com/office/drawing/2014/main" id="{02E97C76-A4DB-4E4D-BDE5-C46A0BB87CF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75" b="11875"/>
          <a:stretch>
            <a:fillRect/>
          </a:stretch>
        </p:blipFill>
        <p:spPr/>
      </p:pic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BB19DF95-D0DC-403C-8DA6-0ED3DF8165F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4F67DDAB-A029-4F51-840C-C39A868CC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127" y="1628774"/>
            <a:ext cx="10967746" cy="2147767"/>
          </a:xfrm>
        </p:spPr>
        <p:txBody>
          <a:bodyPr/>
          <a:lstStyle/>
          <a:p>
            <a:r>
              <a:rPr lang="de-DE" dirty="0"/>
              <a:t>Spin Echo EPI </a:t>
            </a:r>
            <a:r>
              <a:rPr lang="de-DE" dirty="0" err="1"/>
              <a:t>with</a:t>
            </a:r>
            <a:r>
              <a:rPr lang="de-DE" dirty="0"/>
              <a:t> Zig-Zag</a:t>
            </a:r>
            <a:br>
              <a:rPr lang="de-DE" dirty="0"/>
            </a:br>
            <a:r>
              <a:rPr lang="de-DE" dirty="0" err="1"/>
              <a:t>trajectory</a:t>
            </a:r>
            <a:endParaRPr lang="de-DE" dirty="0"/>
          </a:p>
        </p:txBody>
      </p:sp>
      <p:sp>
        <p:nvSpPr>
          <p:cNvPr id="2" name="Titel 20">
            <a:extLst>
              <a:ext uri="{FF2B5EF4-FFF2-40B4-BE49-F238E27FC236}">
                <a16:creationId xmlns:a16="http://schemas.microsoft.com/office/drawing/2014/main" id="{A12E93F7-0E1C-9DCF-1175-E2D13A8861B6}"/>
              </a:ext>
            </a:extLst>
          </p:cNvPr>
          <p:cNvSpPr txBox="1">
            <a:spLocks/>
          </p:cNvSpPr>
          <p:nvPr/>
        </p:nvSpPr>
        <p:spPr>
          <a:xfrm>
            <a:off x="612127" y="5229225"/>
            <a:ext cx="5937908" cy="374718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6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400" b="0" dirty="0" err="1"/>
              <a:t>Presented</a:t>
            </a:r>
            <a:r>
              <a:rPr lang="de-DE" sz="2400" b="0" dirty="0"/>
              <a:t> </a:t>
            </a:r>
            <a:r>
              <a:rPr lang="de-DE" sz="2400" b="0" dirty="0" err="1"/>
              <a:t>by</a:t>
            </a:r>
            <a:r>
              <a:rPr lang="de-DE" sz="2400" b="0" dirty="0"/>
              <a:t>: Teena Nandwani (23145534)</a:t>
            </a:r>
          </a:p>
        </p:txBody>
      </p:sp>
      <p:sp>
        <p:nvSpPr>
          <p:cNvPr id="5" name="Titel 20">
            <a:extLst>
              <a:ext uri="{FF2B5EF4-FFF2-40B4-BE49-F238E27FC236}">
                <a16:creationId xmlns:a16="http://schemas.microsoft.com/office/drawing/2014/main" id="{071EB8EC-D478-7CD1-B2E0-681351C784CC}"/>
              </a:ext>
            </a:extLst>
          </p:cNvPr>
          <p:cNvSpPr txBox="1">
            <a:spLocks/>
          </p:cNvSpPr>
          <p:nvPr/>
        </p:nvSpPr>
        <p:spPr>
          <a:xfrm>
            <a:off x="612127" y="5772639"/>
            <a:ext cx="5642250" cy="374718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6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400" b="0" dirty="0"/>
              <a:t>Supervisor: Prof. Dr. rer. nat. Moritz </a:t>
            </a:r>
            <a:r>
              <a:rPr lang="de-DE" sz="2400" b="0" dirty="0" err="1"/>
              <a:t>Zaiss</a:t>
            </a:r>
            <a:endParaRPr lang="de-DE" sz="2400" b="0" dirty="0"/>
          </a:p>
        </p:txBody>
      </p:sp>
    </p:spTree>
    <p:extLst>
      <p:ext uri="{BB962C8B-B14F-4D97-AF65-F5344CB8AC3E}">
        <p14:creationId xmlns:p14="http://schemas.microsoft.com/office/powerpoint/2010/main" val="25535455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F7EB3AC-6569-4142-84A6-00A3DA6684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417351" y="6634666"/>
            <a:ext cx="849593" cy="123111"/>
          </a:xfrm>
        </p:spPr>
        <p:txBody>
          <a:bodyPr/>
          <a:lstStyle/>
          <a:p>
            <a:fld id="{499CC872-C2E8-4C73-9CC7-648F3E3EC96E}" type="datetime4">
              <a:rPr lang="de-DE" smtClean="0"/>
              <a:pPr/>
              <a:t>8. August 2024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0952479-7EB1-4953-9314-0FDC5957F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8319" y="6634666"/>
            <a:ext cx="5469732" cy="123111"/>
          </a:xfrm>
        </p:spPr>
        <p:txBody>
          <a:bodyPr/>
          <a:lstStyle/>
          <a:p>
            <a:r>
              <a:rPr lang="de-DE"/>
              <a:t>Technische Fakultät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0267688-A6BF-4668-9F1C-C7B77AC8C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2099" y="6634666"/>
            <a:ext cx="193964" cy="123111"/>
          </a:xfrm>
        </p:spPr>
        <p:txBody>
          <a:bodyPr/>
          <a:lstStyle/>
          <a:p>
            <a:fld id="{D949F9DF-37BD-4CD6-BF49-65BA579E1D7A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A55AB91D-DE2D-4AFF-9067-9AF58F56A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8" y="301185"/>
            <a:ext cx="6844385" cy="332399"/>
          </a:xfrm>
        </p:spPr>
        <p:txBody>
          <a:bodyPr/>
          <a:lstStyle/>
          <a:p>
            <a:r>
              <a:rPr lang="de-DE" dirty="0"/>
              <a:t>Phantom Plot</a:t>
            </a:r>
          </a:p>
        </p:txBody>
      </p:sp>
      <p:sp>
        <p:nvSpPr>
          <p:cNvPr id="15" name="Bildplatzhalter 14">
            <a:extLst>
              <a:ext uri="{FF2B5EF4-FFF2-40B4-BE49-F238E27FC236}">
                <a16:creationId xmlns:a16="http://schemas.microsoft.com/office/drawing/2014/main" id="{BD20686D-E6F5-49B6-B4AA-3C4F3F7E6AE7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Image10">
            <a:extLst>
              <a:ext uri="{FF2B5EF4-FFF2-40B4-BE49-F238E27FC236}">
                <a16:creationId xmlns:a16="http://schemas.microsoft.com/office/drawing/2014/main" id="{CE68329B-5E25-DE30-8D64-64F9899E76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153" t="8193" r="9317" b="7396"/>
          <a:stretch/>
        </p:blipFill>
        <p:spPr bwMode="auto">
          <a:xfrm>
            <a:off x="1503656" y="1366187"/>
            <a:ext cx="8913695" cy="4915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959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platzhalter 8" descr="Ein Bild, das Text, Geschirr enthält.&#10;&#10;Automatisch generierte Beschreibung">
            <a:extLst>
              <a:ext uri="{FF2B5EF4-FFF2-40B4-BE49-F238E27FC236}">
                <a16:creationId xmlns:a16="http://schemas.microsoft.com/office/drawing/2014/main" id="{0CAA2015-960B-4CA5-874D-BB71B5ED445E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75" b="11875"/>
          <a:stretch>
            <a:fillRect/>
          </a:stretch>
        </p:blipFill>
        <p:spPr/>
      </p:pic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569FA69-69C9-49D8-B1A2-83690EE4CC1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6F721586-3090-4DCB-A125-5B6AC19992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8317" y="3054250"/>
            <a:ext cx="11157745" cy="749501"/>
          </a:xfrm>
        </p:spPr>
        <p:txBody>
          <a:bodyPr/>
          <a:lstStyle/>
          <a:p>
            <a:pPr algn="ctr"/>
            <a:r>
              <a:rPr lang="de-DE" dirty="0" err="1"/>
              <a:t>Thank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attention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49252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F7EB3AC-6569-4142-84A6-00A3DA6684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417351" y="6634666"/>
            <a:ext cx="849593" cy="123111"/>
          </a:xfrm>
        </p:spPr>
        <p:txBody>
          <a:bodyPr/>
          <a:lstStyle/>
          <a:p>
            <a:fld id="{499CC872-C2E8-4C73-9CC7-648F3E3EC96E}" type="datetime4">
              <a:rPr lang="de-DE" smtClean="0"/>
              <a:pPr/>
              <a:t>8. August 2024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0952479-7EB1-4953-9314-0FDC5957F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8319" y="6634666"/>
            <a:ext cx="5469732" cy="123111"/>
          </a:xfrm>
        </p:spPr>
        <p:txBody>
          <a:bodyPr/>
          <a:lstStyle/>
          <a:p>
            <a:r>
              <a:rPr lang="de-DE"/>
              <a:t>Technische Fakultät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0267688-A6BF-4668-9F1C-C7B77AC8C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2099" y="6634666"/>
            <a:ext cx="193964" cy="123111"/>
          </a:xfrm>
        </p:spPr>
        <p:txBody>
          <a:bodyPr/>
          <a:lstStyle/>
          <a:p>
            <a:fld id="{D949F9DF-37BD-4CD6-BF49-65BA579E1D7A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A55AB91D-DE2D-4AFF-9067-9AF58F56A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8" y="301185"/>
            <a:ext cx="6844385" cy="332399"/>
          </a:xfrm>
        </p:spPr>
        <p:txBody>
          <a:bodyPr/>
          <a:lstStyle/>
          <a:p>
            <a:r>
              <a:rPr lang="de-DE" dirty="0"/>
              <a:t>Zig-Zag </a:t>
            </a:r>
            <a:r>
              <a:rPr lang="de-DE" dirty="0" err="1"/>
              <a:t>Trajectory</a:t>
            </a:r>
            <a:endParaRPr lang="de-DE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FC8105B-E4C2-E481-73FC-F9EF03DBD1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917700"/>
            <a:ext cx="7772400" cy="302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B872674-521A-B4D6-A4C7-153AD806AC79}"/>
              </a:ext>
            </a:extLst>
          </p:cNvPr>
          <p:cNvSpPr txBox="1"/>
          <p:nvPr/>
        </p:nvSpPr>
        <p:spPr>
          <a:xfrm>
            <a:off x="2332122" y="5397009"/>
            <a:ext cx="7542129" cy="21858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Source: http://</a:t>
            </a:r>
            <a:r>
              <a:rPr kumimoji="0" lang="en-US" sz="1400" b="0" i="1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mri.beckman.illinois.edu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/interactive/topics/contents/</a:t>
            </a:r>
            <a:r>
              <a:rPr kumimoji="0" lang="en-US" sz="1400" b="0" i="1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fast_imaging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/figures/</a:t>
            </a:r>
            <a:r>
              <a:rPr kumimoji="0" lang="en-US" sz="1400" b="0" i="1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zig.shtml</a:t>
            </a:r>
            <a:endParaRPr kumimoji="0" lang="en-US" sz="1400" b="0" i="1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4539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F7EB3AC-6569-4142-84A6-00A3DA6684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417351" y="6634666"/>
            <a:ext cx="849593" cy="123111"/>
          </a:xfrm>
        </p:spPr>
        <p:txBody>
          <a:bodyPr/>
          <a:lstStyle/>
          <a:p>
            <a:fld id="{499CC872-C2E8-4C73-9CC7-648F3E3EC96E}" type="datetime4">
              <a:rPr lang="de-DE" smtClean="0"/>
              <a:pPr/>
              <a:t>8. August 2024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0952479-7EB1-4953-9314-0FDC5957F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8319" y="6634666"/>
            <a:ext cx="5469732" cy="123111"/>
          </a:xfrm>
        </p:spPr>
        <p:txBody>
          <a:bodyPr/>
          <a:lstStyle/>
          <a:p>
            <a:r>
              <a:rPr lang="de-DE"/>
              <a:t>Technische Fakultät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0267688-A6BF-4668-9F1C-C7B77AC8C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2099" y="6634666"/>
            <a:ext cx="193964" cy="123111"/>
          </a:xfrm>
        </p:spPr>
        <p:txBody>
          <a:bodyPr/>
          <a:lstStyle/>
          <a:p>
            <a:fld id="{D949F9DF-37BD-4CD6-BF49-65BA579E1D7A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1B28E489-36E7-42B6-94D2-8D55BD2E19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8317" y="1631156"/>
            <a:ext cx="11157745" cy="4569619"/>
          </a:xfrm>
        </p:spPr>
        <p:txBody>
          <a:bodyPr/>
          <a:lstStyle/>
          <a:p>
            <a:r>
              <a:rPr lang="de-DE" b="1" dirty="0" err="1"/>
              <a:t>Reduces</a:t>
            </a:r>
            <a:r>
              <a:rPr lang="de-DE" b="1" dirty="0"/>
              <a:t> </a:t>
            </a:r>
            <a:r>
              <a:rPr lang="de-DE" b="1" dirty="0" err="1"/>
              <a:t>the</a:t>
            </a:r>
            <a:r>
              <a:rPr lang="de-DE" b="1" dirty="0"/>
              <a:t> time </a:t>
            </a:r>
            <a:r>
              <a:rPr lang="de-DE" b="1" dirty="0" err="1"/>
              <a:t>between</a:t>
            </a:r>
            <a:r>
              <a:rPr lang="de-DE" b="1" dirty="0"/>
              <a:t> </a:t>
            </a:r>
            <a:r>
              <a:rPr lang="de-DE" b="1" dirty="0" err="1"/>
              <a:t>each</a:t>
            </a:r>
            <a:r>
              <a:rPr lang="de-DE" b="1" dirty="0"/>
              <a:t> </a:t>
            </a:r>
            <a:r>
              <a:rPr lang="de-DE" b="1" dirty="0" err="1"/>
              <a:t>gradient</a:t>
            </a:r>
            <a:endParaRPr lang="de-DE" b="1" dirty="0"/>
          </a:p>
          <a:p>
            <a:r>
              <a:rPr lang="de-DE" b="1" dirty="0" err="1"/>
              <a:t>Resulting</a:t>
            </a:r>
            <a:r>
              <a:rPr lang="de-DE" b="1" dirty="0"/>
              <a:t> </a:t>
            </a:r>
            <a:r>
              <a:rPr lang="de-DE" b="1" dirty="0" err="1"/>
              <a:t>reduce</a:t>
            </a:r>
            <a:r>
              <a:rPr lang="de-DE" b="1" dirty="0"/>
              <a:t> in </a:t>
            </a:r>
            <a:r>
              <a:rPr lang="de-DE" b="1" dirty="0" err="1"/>
              <a:t>readout</a:t>
            </a:r>
            <a:r>
              <a:rPr lang="de-DE" b="1" dirty="0"/>
              <a:t> time - FASTER</a:t>
            </a:r>
            <a:endParaRPr 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A55AB91D-DE2D-4AFF-9067-9AF58F56A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8" y="301185"/>
            <a:ext cx="6844385" cy="332399"/>
          </a:xfrm>
        </p:spPr>
        <p:txBody>
          <a:bodyPr/>
          <a:lstStyle/>
          <a:p>
            <a:r>
              <a:rPr lang="de-DE" dirty="0"/>
              <a:t>Extended Trapezoids</a:t>
            </a:r>
          </a:p>
        </p:txBody>
      </p:sp>
      <p:pic>
        <p:nvPicPr>
          <p:cNvPr id="11" name="Image1">
            <a:extLst>
              <a:ext uri="{FF2B5EF4-FFF2-40B4-BE49-F238E27FC236}">
                <a16:creationId xmlns:a16="http://schemas.microsoft.com/office/drawing/2014/main" id="{41CADAE8-2CAE-098F-7CF4-A50064EDB2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80" t="9312" r="6016" b="61325"/>
          <a:stretch/>
        </p:blipFill>
        <p:spPr bwMode="auto">
          <a:xfrm>
            <a:off x="2359833" y="2646355"/>
            <a:ext cx="8388680" cy="1526261"/>
          </a:xfrm>
          <a:prstGeom prst="rect">
            <a:avLst/>
          </a:prstGeom>
        </p:spPr>
      </p:pic>
      <p:pic>
        <p:nvPicPr>
          <p:cNvPr id="12" name="Image2">
            <a:extLst>
              <a:ext uri="{FF2B5EF4-FFF2-40B4-BE49-F238E27FC236}">
                <a16:creationId xmlns:a16="http://schemas.microsoft.com/office/drawing/2014/main" id="{877B669C-051C-D748-4C7F-D74FD94FA41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9410" t="9368" r="7387" b="61857"/>
          <a:stretch>
            <a:fillRect/>
          </a:stretch>
        </p:blipFill>
        <p:spPr bwMode="auto">
          <a:xfrm>
            <a:off x="2359833" y="4545610"/>
            <a:ext cx="8266446" cy="1504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506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F7EB3AC-6569-4142-84A6-00A3DA6684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417351" y="6634666"/>
            <a:ext cx="849593" cy="123111"/>
          </a:xfrm>
        </p:spPr>
        <p:txBody>
          <a:bodyPr/>
          <a:lstStyle/>
          <a:p>
            <a:fld id="{499CC872-C2E8-4C73-9CC7-648F3E3EC96E}" type="datetime4">
              <a:rPr lang="de-DE" smtClean="0"/>
              <a:pPr/>
              <a:t>8. August 2024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0952479-7EB1-4953-9314-0FDC5957F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8319" y="6634666"/>
            <a:ext cx="5469732" cy="123111"/>
          </a:xfrm>
        </p:spPr>
        <p:txBody>
          <a:bodyPr/>
          <a:lstStyle/>
          <a:p>
            <a:r>
              <a:rPr lang="de-DE"/>
              <a:t>Technische Fakultät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0267688-A6BF-4668-9F1C-C7B77AC8C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2099" y="6634666"/>
            <a:ext cx="193964" cy="123111"/>
          </a:xfrm>
        </p:spPr>
        <p:txBody>
          <a:bodyPr/>
          <a:lstStyle/>
          <a:p>
            <a:fld id="{D949F9DF-37BD-4CD6-BF49-65BA579E1D7A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1B28E489-36E7-42B6-94D2-8D55BD2E19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8317" y="1631156"/>
            <a:ext cx="11157745" cy="4569619"/>
          </a:xfrm>
        </p:spPr>
        <p:txBody>
          <a:bodyPr/>
          <a:lstStyle/>
          <a:p>
            <a:pPr algn="ctr"/>
            <a:r>
              <a:rPr lang="de-DE" b="1" dirty="0" err="1"/>
              <a:t>pp.make_extended_trapezoid</a:t>
            </a:r>
            <a:r>
              <a:rPr lang="de-DE" b="1" dirty="0"/>
              <a:t>(</a:t>
            </a:r>
            <a:r>
              <a:rPr lang="de-DE" b="1" dirty="0" err="1"/>
              <a:t>channel</a:t>
            </a:r>
            <a:r>
              <a:rPr lang="de-DE" b="1" dirty="0"/>
              <a:t>, </a:t>
            </a:r>
            <a:r>
              <a:rPr lang="de-DE" b="1" dirty="0" err="1"/>
              <a:t>amplitudes</a:t>
            </a:r>
            <a:r>
              <a:rPr lang="de-DE" b="1" dirty="0"/>
              <a:t>, </a:t>
            </a:r>
            <a:r>
              <a:rPr lang="de-DE" b="1" dirty="0" err="1"/>
              <a:t>system</a:t>
            </a:r>
            <a:r>
              <a:rPr lang="de-DE" b="1" dirty="0"/>
              <a:t> = </a:t>
            </a:r>
            <a:r>
              <a:rPr lang="de-DE" b="1" dirty="0" err="1"/>
              <a:t>system</a:t>
            </a:r>
            <a:r>
              <a:rPr lang="de-DE" b="1" dirty="0"/>
              <a:t>, </a:t>
            </a:r>
            <a:r>
              <a:rPr lang="de-DE" b="1" dirty="0" err="1"/>
              <a:t>times</a:t>
            </a:r>
            <a:r>
              <a:rPr lang="de-DE" b="1" dirty="0"/>
              <a:t>)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A55AB91D-DE2D-4AFF-9067-9AF58F56A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8" y="301185"/>
            <a:ext cx="6844385" cy="332399"/>
          </a:xfrm>
        </p:spPr>
        <p:txBody>
          <a:bodyPr/>
          <a:lstStyle/>
          <a:p>
            <a:r>
              <a:rPr lang="de-DE" dirty="0"/>
              <a:t>Extended Trapezoids</a:t>
            </a:r>
          </a:p>
        </p:txBody>
      </p:sp>
      <p:pic>
        <p:nvPicPr>
          <p:cNvPr id="5122" name="Picture 2" descr="Let's Talk Technical: MR Equipment (Chapter 10) - MRI from Picture to Proton">
            <a:extLst>
              <a:ext uri="{FF2B5EF4-FFF2-40B4-BE49-F238E27FC236}">
                <a16:creationId xmlns:a16="http://schemas.microsoft.com/office/drawing/2014/main" id="{9AFAEB89-B7D4-EE3F-366C-3B7A0D1196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4642" y="2394561"/>
            <a:ext cx="5746817" cy="3042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8677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F7EB3AC-6569-4142-84A6-00A3DA6684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417351" y="6634666"/>
            <a:ext cx="849593" cy="123111"/>
          </a:xfrm>
        </p:spPr>
        <p:txBody>
          <a:bodyPr/>
          <a:lstStyle/>
          <a:p>
            <a:fld id="{499CC872-C2E8-4C73-9CC7-648F3E3EC96E}" type="datetime4">
              <a:rPr lang="de-DE" smtClean="0"/>
              <a:pPr/>
              <a:t>8. August 2024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0952479-7EB1-4953-9314-0FDC5957F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8319" y="6634666"/>
            <a:ext cx="5469732" cy="123111"/>
          </a:xfrm>
        </p:spPr>
        <p:txBody>
          <a:bodyPr/>
          <a:lstStyle/>
          <a:p>
            <a:r>
              <a:rPr lang="de-DE"/>
              <a:t>Technische Fakultät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0267688-A6BF-4668-9F1C-C7B77AC8C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2099" y="6634666"/>
            <a:ext cx="193964" cy="123111"/>
          </a:xfrm>
        </p:spPr>
        <p:txBody>
          <a:bodyPr/>
          <a:lstStyle/>
          <a:p>
            <a:fld id="{D949F9DF-37BD-4CD6-BF49-65BA579E1D7A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A55AB91D-DE2D-4AFF-9067-9AF58F56A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8" y="301185"/>
            <a:ext cx="6844385" cy="332399"/>
          </a:xfrm>
        </p:spPr>
        <p:txBody>
          <a:bodyPr/>
          <a:lstStyle/>
          <a:p>
            <a:r>
              <a:rPr lang="de-DE" dirty="0"/>
              <a:t>Extended Trapezoids &amp; Zig Zag </a:t>
            </a:r>
            <a:r>
              <a:rPr lang="de-DE" dirty="0" err="1"/>
              <a:t>Trajectory</a:t>
            </a:r>
            <a:endParaRPr lang="de-DE" dirty="0"/>
          </a:p>
        </p:txBody>
      </p:sp>
      <p:pic>
        <p:nvPicPr>
          <p:cNvPr id="9" name="Image5">
            <a:extLst>
              <a:ext uri="{FF2B5EF4-FFF2-40B4-BE49-F238E27FC236}">
                <a16:creationId xmlns:a16="http://schemas.microsoft.com/office/drawing/2014/main" id="{896548A6-9D33-D90D-BD64-1AD6F16E06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3685" y="1470804"/>
            <a:ext cx="6095999" cy="4571999"/>
          </a:xfrm>
          <a:prstGeom prst="rect">
            <a:avLst/>
          </a:prstGeom>
        </p:spPr>
      </p:pic>
      <p:pic>
        <p:nvPicPr>
          <p:cNvPr id="10" name="Image6">
            <a:extLst>
              <a:ext uri="{FF2B5EF4-FFF2-40B4-BE49-F238E27FC236}">
                <a16:creationId xmlns:a16="http://schemas.microsoft.com/office/drawing/2014/main" id="{5F6A5FB6-83AB-106A-7543-3AFF72CBEF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559684" y="1470803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062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F7EB3AC-6569-4142-84A6-00A3DA6684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417351" y="6634666"/>
            <a:ext cx="849593" cy="123111"/>
          </a:xfrm>
        </p:spPr>
        <p:txBody>
          <a:bodyPr/>
          <a:lstStyle/>
          <a:p>
            <a:fld id="{499CC872-C2E8-4C73-9CC7-648F3E3EC96E}" type="datetime4">
              <a:rPr lang="de-DE" smtClean="0"/>
              <a:pPr/>
              <a:t>8. August 2024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0952479-7EB1-4953-9314-0FDC5957F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8319" y="6634666"/>
            <a:ext cx="5469732" cy="123111"/>
          </a:xfrm>
        </p:spPr>
        <p:txBody>
          <a:bodyPr/>
          <a:lstStyle/>
          <a:p>
            <a:r>
              <a:rPr lang="de-DE"/>
              <a:t>Technische Fakultät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0267688-A6BF-4668-9F1C-C7B77AC8C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2099" y="6634666"/>
            <a:ext cx="193964" cy="123111"/>
          </a:xfrm>
        </p:spPr>
        <p:txBody>
          <a:bodyPr/>
          <a:lstStyle/>
          <a:p>
            <a:fld id="{D949F9DF-37BD-4CD6-BF49-65BA579E1D7A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A55AB91D-DE2D-4AFF-9067-9AF58F56A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8" y="301185"/>
            <a:ext cx="6844385" cy="332399"/>
          </a:xfrm>
        </p:spPr>
        <p:txBody>
          <a:bodyPr/>
          <a:lstStyle/>
          <a:p>
            <a:r>
              <a:rPr lang="de-DE" dirty="0"/>
              <a:t>Extended Trapezoids &amp; Zig Zag </a:t>
            </a:r>
            <a:r>
              <a:rPr lang="de-DE" dirty="0" err="1"/>
              <a:t>Trajectory</a:t>
            </a:r>
            <a:endParaRPr lang="de-DE" dirty="0"/>
          </a:p>
        </p:txBody>
      </p:sp>
      <p:pic>
        <p:nvPicPr>
          <p:cNvPr id="2" name="Image3">
            <a:extLst>
              <a:ext uri="{FF2B5EF4-FFF2-40B4-BE49-F238E27FC236}">
                <a16:creationId xmlns:a16="http://schemas.microsoft.com/office/drawing/2014/main" id="{B9856B85-7111-626D-DC70-42CD1EA90F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71" t="9674" r="8405" b="7743"/>
          <a:stretch/>
        </p:blipFill>
        <p:spPr bwMode="auto">
          <a:xfrm>
            <a:off x="1255546" y="1286569"/>
            <a:ext cx="9680907" cy="5147135"/>
          </a:xfrm>
          <a:prstGeom prst="rect">
            <a:avLst/>
          </a:prstGeom>
        </p:spPr>
      </p:pic>
      <p:sp>
        <p:nvSpPr>
          <p:cNvPr id="7" name="Titel 5">
            <a:extLst>
              <a:ext uri="{FF2B5EF4-FFF2-40B4-BE49-F238E27FC236}">
                <a16:creationId xmlns:a16="http://schemas.microsoft.com/office/drawing/2014/main" id="{EF1F497B-C0FE-0195-A0BF-5D9F2D0F6A43}"/>
              </a:ext>
            </a:extLst>
          </p:cNvPr>
          <p:cNvSpPr txBox="1">
            <a:spLocks/>
          </p:cNvSpPr>
          <p:nvPr/>
        </p:nvSpPr>
        <p:spPr>
          <a:xfrm>
            <a:off x="518318" y="685589"/>
            <a:ext cx="6844385" cy="24929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rgbClr val="041E4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1800" b="0" dirty="0" err="1"/>
              <a:t>Less</a:t>
            </a:r>
            <a:r>
              <a:rPr lang="de-DE" sz="1800" b="0" dirty="0"/>
              <a:t> </a:t>
            </a:r>
            <a:r>
              <a:rPr lang="de-DE" sz="1800" b="0" dirty="0" err="1"/>
              <a:t>number</a:t>
            </a:r>
            <a:r>
              <a:rPr lang="de-DE" sz="1800" b="0" dirty="0"/>
              <a:t> </a:t>
            </a:r>
            <a:r>
              <a:rPr lang="de-DE" sz="1800" b="0" dirty="0" err="1"/>
              <a:t>of</a:t>
            </a:r>
            <a:r>
              <a:rPr lang="de-DE" sz="1800" b="0" dirty="0"/>
              <a:t> </a:t>
            </a:r>
            <a:r>
              <a:rPr lang="de-DE" sz="1800" b="0" dirty="0" err="1"/>
              <a:t>wiggles</a:t>
            </a:r>
            <a:endParaRPr lang="de-DE" sz="1800" b="0" dirty="0"/>
          </a:p>
        </p:txBody>
      </p:sp>
    </p:spTree>
    <p:extLst>
      <p:ext uri="{BB962C8B-B14F-4D97-AF65-F5344CB8AC3E}">
        <p14:creationId xmlns:p14="http://schemas.microsoft.com/office/powerpoint/2010/main" val="1377629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F7EB3AC-6569-4142-84A6-00A3DA6684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417351" y="6634666"/>
            <a:ext cx="849593" cy="123111"/>
          </a:xfrm>
        </p:spPr>
        <p:txBody>
          <a:bodyPr/>
          <a:lstStyle/>
          <a:p>
            <a:fld id="{499CC872-C2E8-4C73-9CC7-648F3E3EC96E}" type="datetime4">
              <a:rPr lang="de-DE" smtClean="0"/>
              <a:pPr/>
              <a:t>8. August 2024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0952479-7EB1-4953-9314-0FDC5957F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8319" y="6634666"/>
            <a:ext cx="5469732" cy="123111"/>
          </a:xfrm>
        </p:spPr>
        <p:txBody>
          <a:bodyPr/>
          <a:lstStyle/>
          <a:p>
            <a:r>
              <a:rPr lang="de-DE"/>
              <a:t>Technische Fakultät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0267688-A6BF-4668-9F1C-C7B77AC8C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2099" y="6634666"/>
            <a:ext cx="193964" cy="123111"/>
          </a:xfrm>
        </p:spPr>
        <p:txBody>
          <a:bodyPr/>
          <a:lstStyle/>
          <a:p>
            <a:fld id="{D949F9DF-37BD-4CD6-BF49-65BA579E1D7A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A55AB91D-DE2D-4AFF-9067-9AF58F56A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8" y="301185"/>
            <a:ext cx="6844385" cy="332399"/>
          </a:xfrm>
        </p:spPr>
        <p:txBody>
          <a:bodyPr/>
          <a:lstStyle/>
          <a:p>
            <a:r>
              <a:rPr lang="de-DE" dirty="0"/>
              <a:t>Extended Trapezoids &amp; Zig Zag </a:t>
            </a:r>
            <a:r>
              <a:rPr lang="de-DE" dirty="0" err="1"/>
              <a:t>Trajectory</a:t>
            </a:r>
            <a:endParaRPr lang="de-DE" dirty="0"/>
          </a:p>
        </p:txBody>
      </p:sp>
      <p:sp>
        <p:nvSpPr>
          <p:cNvPr id="7" name="Titel 5">
            <a:extLst>
              <a:ext uri="{FF2B5EF4-FFF2-40B4-BE49-F238E27FC236}">
                <a16:creationId xmlns:a16="http://schemas.microsoft.com/office/drawing/2014/main" id="{EF1F497B-C0FE-0195-A0BF-5D9F2D0F6A43}"/>
              </a:ext>
            </a:extLst>
          </p:cNvPr>
          <p:cNvSpPr txBox="1">
            <a:spLocks/>
          </p:cNvSpPr>
          <p:nvPr/>
        </p:nvSpPr>
        <p:spPr>
          <a:xfrm>
            <a:off x="518318" y="685589"/>
            <a:ext cx="6844385" cy="24929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rgbClr val="041E4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1800" b="0" dirty="0" err="1"/>
              <a:t>Less</a:t>
            </a:r>
            <a:r>
              <a:rPr lang="de-DE" sz="1800" b="0" dirty="0"/>
              <a:t> </a:t>
            </a:r>
            <a:r>
              <a:rPr lang="de-DE" sz="1800" b="0" dirty="0" err="1"/>
              <a:t>number</a:t>
            </a:r>
            <a:r>
              <a:rPr lang="de-DE" sz="1800" b="0" dirty="0"/>
              <a:t> </a:t>
            </a:r>
            <a:r>
              <a:rPr lang="de-DE" sz="1800" b="0" dirty="0" err="1"/>
              <a:t>of</a:t>
            </a:r>
            <a:r>
              <a:rPr lang="de-DE" sz="1800" b="0" dirty="0"/>
              <a:t> </a:t>
            </a:r>
            <a:r>
              <a:rPr lang="de-DE" sz="1800" b="0" dirty="0" err="1"/>
              <a:t>wiggles</a:t>
            </a:r>
            <a:endParaRPr lang="de-DE" sz="1800" b="0" dirty="0"/>
          </a:p>
        </p:txBody>
      </p:sp>
      <p:pic>
        <p:nvPicPr>
          <p:cNvPr id="8" name="Image4">
            <a:extLst>
              <a:ext uri="{FF2B5EF4-FFF2-40B4-BE49-F238E27FC236}">
                <a16:creationId xmlns:a16="http://schemas.microsoft.com/office/drawing/2014/main" id="{B30EDC05-CB9B-DB3C-59BA-D7E54B889D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24" t="10423" r="7737" b="5459"/>
          <a:stretch/>
        </p:blipFill>
        <p:spPr bwMode="auto">
          <a:xfrm>
            <a:off x="2484408" y="1463484"/>
            <a:ext cx="6625087" cy="4642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784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F7EB3AC-6569-4142-84A6-00A3DA6684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417351" y="6634666"/>
            <a:ext cx="849593" cy="123111"/>
          </a:xfrm>
        </p:spPr>
        <p:txBody>
          <a:bodyPr/>
          <a:lstStyle/>
          <a:p>
            <a:fld id="{499CC872-C2E8-4C73-9CC7-648F3E3EC96E}" type="datetime4">
              <a:rPr lang="de-DE" smtClean="0"/>
              <a:pPr/>
              <a:t>8. August 2024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0952479-7EB1-4953-9314-0FDC5957F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8319" y="6634666"/>
            <a:ext cx="5469732" cy="123111"/>
          </a:xfrm>
        </p:spPr>
        <p:txBody>
          <a:bodyPr/>
          <a:lstStyle/>
          <a:p>
            <a:r>
              <a:rPr lang="de-DE"/>
              <a:t>Technische Fakultät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0267688-A6BF-4668-9F1C-C7B77AC8C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2099" y="6634666"/>
            <a:ext cx="193964" cy="123111"/>
          </a:xfrm>
        </p:spPr>
        <p:txBody>
          <a:bodyPr/>
          <a:lstStyle/>
          <a:p>
            <a:fld id="{D949F9DF-37BD-4CD6-BF49-65BA579E1D7A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A55AB91D-DE2D-4AFF-9067-9AF58F56A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8" y="301185"/>
            <a:ext cx="6844385" cy="664797"/>
          </a:xfrm>
        </p:spPr>
        <p:txBody>
          <a:bodyPr/>
          <a:lstStyle/>
          <a:p>
            <a:r>
              <a:rPr lang="de-DE" dirty="0"/>
              <a:t>Pulse </a:t>
            </a:r>
            <a:r>
              <a:rPr lang="de-DE" dirty="0" err="1"/>
              <a:t>sequence</a:t>
            </a:r>
            <a:br>
              <a:rPr lang="de-DE" dirty="0"/>
            </a:br>
            <a:endParaRPr lang="de-DE" dirty="0"/>
          </a:p>
        </p:txBody>
      </p:sp>
      <p:sp>
        <p:nvSpPr>
          <p:cNvPr id="15" name="Bildplatzhalter 14">
            <a:extLst>
              <a:ext uri="{FF2B5EF4-FFF2-40B4-BE49-F238E27FC236}">
                <a16:creationId xmlns:a16="http://schemas.microsoft.com/office/drawing/2014/main" id="{BD20686D-E6F5-49B6-B4AA-3C4F3F7E6AE7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Image7">
            <a:extLst>
              <a:ext uri="{FF2B5EF4-FFF2-40B4-BE49-F238E27FC236}">
                <a16:creationId xmlns:a16="http://schemas.microsoft.com/office/drawing/2014/main" id="{BFC25B79-7F0D-AFEF-8FDF-5F62D65113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622" t="8618" r="8721" b="35199"/>
          <a:stretch/>
        </p:blipFill>
        <p:spPr bwMode="auto">
          <a:xfrm>
            <a:off x="3253184" y="265322"/>
            <a:ext cx="6999529" cy="2503277"/>
          </a:xfrm>
          <a:prstGeom prst="rect">
            <a:avLst/>
          </a:prstGeom>
        </p:spPr>
      </p:pic>
      <p:pic>
        <p:nvPicPr>
          <p:cNvPr id="11" name="Image8">
            <a:extLst>
              <a:ext uri="{FF2B5EF4-FFF2-40B4-BE49-F238E27FC236}">
                <a16:creationId xmlns:a16="http://schemas.microsoft.com/office/drawing/2014/main" id="{7808B455-0C5A-C40C-B060-A1ECACB1B6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100" t="10649" r="7624" b="5929"/>
          <a:stretch/>
        </p:blipFill>
        <p:spPr bwMode="auto">
          <a:xfrm>
            <a:off x="3289925" y="2768599"/>
            <a:ext cx="7060053" cy="3721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083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F7EB3AC-6569-4142-84A6-00A3DA6684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417351" y="6634666"/>
            <a:ext cx="849593" cy="123111"/>
          </a:xfrm>
        </p:spPr>
        <p:txBody>
          <a:bodyPr/>
          <a:lstStyle/>
          <a:p>
            <a:fld id="{499CC872-C2E8-4C73-9CC7-648F3E3EC96E}" type="datetime4">
              <a:rPr lang="de-DE" smtClean="0"/>
              <a:pPr/>
              <a:t>8. August 2024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0952479-7EB1-4953-9314-0FDC5957F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8319" y="6634666"/>
            <a:ext cx="5469732" cy="123111"/>
          </a:xfrm>
        </p:spPr>
        <p:txBody>
          <a:bodyPr/>
          <a:lstStyle/>
          <a:p>
            <a:r>
              <a:rPr lang="de-DE"/>
              <a:t>Technische Fakultät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0267688-A6BF-4668-9F1C-C7B77AC8C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2099" y="6634666"/>
            <a:ext cx="193964" cy="123111"/>
          </a:xfrm>
        </p:spPr>
        <p:txBody>
          <a:bodyPr/>
          <a:lstStyle/>
          <a:p>
            <a:fld id="{D949F9DF-37BD-4CD6-BF49-65BA579E1D7A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A55AB91D-DE2D-4AFF-9067-9AF58F56A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8" y="301185"/>
            <a:ext cx="6844385" cy="332399"/>
          </a:xfrm>
        </p:spPr>
        <p:txBody>
          <a:bodyPr/>
          <a:lstStyle/>
          <a:p>
            <a:r>
              <a:rPr lang="de-DE" dirty="0"/>
              <a:t>K-</a:t>
            </a:r>
            <a:r>
              <a:rPr lang="de-DE" dirty="0" err="1"/>
              <a:t>space</a:t>
            </a:r>
            <a:r>
              <a:rPr lang="de-DE" dirty="0"/>
              <a:t> </a:t>
            </a:r>
            <a:r>
              <a:rPr lang="de-DE" dirty="0" err="1"/>
              <a:t>trajectory</a:t>
            </a:r>
            <a:endParaRPr lang="de-DE" dirty="0"/>
          </a:p>
        </p:txBody>
      </p:sp>
      <p:sp>
        <p:nvSpPr>
          <p:cNvPr id="15" name="Bildplatzhalter 14">
            <a:extLst>
              <a:ext uri="{FF2B5EF4-FFF2-40B4-BE49-F238E27FC236}">
                <a16:creationId xmlns:a16="http://schemas.microsoft.com/office/drawing/2014/main" id="{BD20686D-E6F5-49B6-B4AA-3C4F3F7E6AE7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" name="Image9">
            <a:extLst>
              <a:ext uri="{FF2B5EF4-FFF2-40B4-BE49-F238E27FC236}">
                <a16:creationId xmlns:a16="http://schemas.microsoft.com/office/drawing/2014/main" id="{8A656603-B09D-3C27-B537-BE3F6B8244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105" t="10483" r="8884" b="7867"/>
          <a:stretch/>
        </p:blipFill>
        <p:spPr bwMode="auto">
          <a:xfrm>
            <a:off x="1123951" y="1330213"/>
            <a:ext cx="9728199" cy="5095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339322"/>
      </p:ext>
    </p:extLst>
  </p:cSld>
  <p:clrMapOvr>
    <a:masterClrMapping/>
  </p:clrMapOvr>
</p:sld>
</file>

<file path=ppt/theme/theme1.xml><?xml version="1.0" encoding="utf-8"?>
<a:theme xmlns:a="http://schemas.openxmlformats.org/drawingml/2006/main" name="FAU - Technische Fakultät">
  <a:themeElements>
    <a:clrScheme name="FAU - Grau">
      <a:dk1>
        <a:sysClr val="windowText" lastClr="000000"/>
      </a:dk1>
      <a:lt1>
        <a:srgbClr val="FFFFFF"/>
      </a:lt1>
      <a:dk2>
        <a:srgbClr val="8C9FB1"/>
      </a:dk2>
      <a:lt2>
        <a:srgbClr val="FFFFFF"/>
      </a:lt2>
      <a:accent1>
        <a:srgbClr val="7F7F7F"/>
      </a:accent1>
      <a:accent2>
        <a:srgbClr val="204251"/>
      </a:accent2>
      <a:accent3>
        <a:srgbClr val="2F586E"/>
      </a:accent3>
      <a:accent4>
        <a:srgbClr val="8C9FB1"/>
      </a:accent4>
      <a:accent5>
        <a:srgbClr val="C2D0DC"/>
      </a:accent5>
      <a:accent6>
        <a:srgbClr val="C7C7C7"/>
      </a:accent6>
      <a:hlink>
        <a:srgbClr val="2F586E"/>
      </a:hlink>
      <a:folHlink>
        <a:srgbClr val="000000"/>
      </a:folHlink>
    </a:clrScheme>
    <a:fontScheme name="FAU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6"/>
        </a:solidFill>
        <a:ln>
          <a:noFill/>
        </a:ln>
      </a:spPr>
      <a:bodyPr lIns="180000" tIns="180000" rIns="180000" bIns="180000" rtlCol="0" anchor="ctr"/>
      <a:lstStyle>
        <a:defPPr marL="0" marR="0" indent="0" algn="ctr" defTabSz="914400" rtl="0" eaLnBrk="1" fontAlgn="auto" latinLnBrk="0" hangingPunct="1">
          <a:lnSpc>
            <a:spcPct val="110000"/>
          </a:lnSpc>
          <a:spcBef>
            <a:spcPts val="0"/>
          </a:spcBef>
          <a:spcAft>
            <a:spcPts val="1200"/>
          </a:spcAft>
          <a:buClrTx/>
          <a:buSzTx/>
          <a:buFont typeface="Arial" panose="020B0604020202020204" pitchFamily="34" charset="0"/>
          <a:buNone/>
          <a:tabLst/>
          <a:defRPr kumimoji="0" sz="1600" b="0" i="0" u="none" strike="noStrike" kern="1200" cap="none" spc="0" normalizeH="0" baseline="0" noProof="0" dirty="0" smtClean="0">
            <a:ln>
              <a:noFill/>
            </a:ln>
            <a:solidFill>
              <a:schemeClr val="tx1"/>
            </a:solidFill>
            <a:effectLst/>
            <a:uLnTx/>
            <a:uFillTx/>
            <a:latin typeface="Arial"/>
            <a:ea typeface="+mn-ea"/>
            <a:cs typeface="+mn-cs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0" marR="0" indent="0" algn="l" defTabSz="914400" rtl="0" eaLnBrk="1" fontAlgn="auto" latinLnBrk="0" hangingPunct="1">
          <a:lnSpc>
            <a:spcPct val="110000"/>
          </a:lnSpc>
          <a:spcBef>
            <a:spcPts val="0"/>
          </a:spcBef>
          <a:spcAft>
            <a:spcPts val="1200"/>
          </a:spcAft>
          <a:buClrTx/>
          <a:buSzTx/>
          <a:buFont typeface="Arial" panose="020B0604020202020204" pitchFamily="34" charset="0"/>
          <a:buNone/>
          <a:tabLst/>
          <a:defRPr kumimoji="0" sz="1600" b="0" i="0" u="none" strike="noStrike" kern="1200" cap="none" spc="0" normalizeH="0" baseline="0" noProof="0" dirty="0" smtClean="0">
            <a:ln>
              <a:noFill/>
            </a:ln>
            <a:solidFill>
              <a:prstClr val="black"/>
            </a:solidFill>
            <a:effectLst/>
            <a:uLnTx/>
            <a:uFillTx/>
            <a:latin typeface="Arial"/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B7C64748B88E4F4A81E78C320064AA18" ma:contentTypeVersion="13" ma:contentTypeDescription="Ein neues Dokument erstellen." ma:contentTypeScope="" ma:versionID="7d7fe78eff81fbacf66dc0ff6aeec5a3">
  <xsd:schema xmlns:xsd="http://www.w3.org/2001/XMLSchema" xmlns:xs="http://www.w3.org/2001/XMLSchema" xmlns:p="http://schemas.microsoft.com/office/2006/metadata/properties" xmlns:ns2="e1a9e197-d112-4abb-aa0c-4ed035d690a3" xmlns:ns3="5d4c14f1-5e26-4315-944b-e10ebb29e5be" targetNamespace="http://schemas.microsoft.com/office/2006/metadata/properties" ma:root="true" ma:fieldsID="798e591f6d3205a21a5c8f3fdff7cfef" ns2:_="" ns3:_="">
    <xsd:import namespace="e1a9e197-d112-4abb-aa0c-4ed035d690a3"/>
    <xsd:import namespace="5d4c14f1-5e26-4315-944b-e10ebb29e5b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a9e197-d112-4abb-aa0c-4ed035d690a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d4c14f1-5e26-4315-944b-e10ebb29e5be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C1A7FE3-81F7-4596-A188-3EE8D4188E1F}">
  <ds:schemaRefs>
    <ds:schemaRef ds:uri="http://www.w3.org/XML/1998/namespace"/>
    <ds:schemaRef ds:uri="http://schemas.microsoft.com/office/2006/metadata/properties"/>
    <ds:schemaRef ds:uri="http://schemas.microsoft.com/office/2006/documentManagement/types"/>
    <ds:schemaRef ds:uri="fb85ab14-7e8c-4c52-9b70-946b4c29b102"/>
    <ds:schemaRef ds:uri="http://purl.org/dc/dcmitype/"/>
    <ds:schemaRef ds:uri="http://schemas.microsoft.com/office/infopath/2007/PartnerControls"/>
    <ds:schemaRef ds:uri="http://purl.org/dc/terms/"/>
    <ds:schemaRef ds:uri="http://purl.org/dc/elements/1.1/"/>
    <ds:schemaRef ds:uri="http://schemas.openxmlformats.org/package/2006/metadata/core-properties"/>
    <ds:schemaRef ds:uri="484bbf3a-33cc-4cbe-8ce2-0ccc6fd65326"/>
  </ds:schemaRefs>
</ds:datastoreItem>
</file>

<file path=customXml/itemProps2.xml><?xml version="1.0" encoding="utf-8"?>
<ds:datastoreItem xmlns:ds="http://schemas.openxmlformats.org/officeDocument/2006/customXml" ds:itemID="{E457329C-FB5F-4A4D-B331-82D30E9A743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DFBE955-EBBF-441B-94AE-DC551CE1672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1a9e197-d112-4abb-aa0c-4ed035d690a3"/>
    <ds:schemaRef ds:uri="5d4c14f1-5e26-4315-944b-e10ebb29e5b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165</Words>
  <Application>Microsoft Macintosh PowerPoint</Application>
  <PresentationFormat>Widescreen</PresentationFormat>
  <Paragraphs>46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Symbol</vt:lpstr>
      <vt:lpstr>FAU - Technische Fakultät</vt:lpstr>
      <vt:lpstr>Spin Echo EPI with Zig-Zag trajectory</vt:lpstr>
      <vt:lpstr>Zig-Zag Trajectory</vt:lpstr>
      <vt:lpstr>Extended Trapezoids</vt:lpstr>
      <vt:lpstr>Extended Trapezoids</vt:lpstr>
      <vt:lpstr>Extended Trapezoids &amp; Zig Zag Trajectory</vt:lpstr>
      <vt:lpstr>Extended Trapezoids &amp; Zig Zag Trajectory</vt:lpstr>
      <vt:lpstr>Extended Trapezoids &amp; Zig Zag Trajectory</vt:lpstr>
      <vt:lpstr>Pulse sequence </vt:lpstr>
      <vt:lpstr>K-space trajectory</vt:lpstr>
      <vt:lpstr>Phantom Plot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Willkommen</dc:title>
  <dc:creator>Julia Gutschmidt</dc:creator>
  <cp:lastModifiedBy>Teena Nandwani</cp:lastModifiedBy>
  <cp:revision>117</cp:revision>
  <dcterms:created xsi:type="dcterms:W3CDTF">2021-11-18T07:49:57Z</dcterms:created>
  <dcterms:modified xsi:type="dcterms:W3CDTF">2024-08-08T10:42:14Z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0x010100B7C64748B88E4F4A81E78C320064AA18</vt:lpwstr>
  </property>
</Properties>
</file>