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4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536EC-7EE9-49BF-BD27-3B52F04FDA3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38F58-FCF7-4E17-AC3D-48D424F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, city, road&#10;&#10;Description automatically generated">
            <a:extLst>
              <a:ext uri="{FF2B5EF4-FFF2-40B4-BE49-F238E27FC236}">
                <a16:creationId xmlns:a16="http://schemas.microsoft.com/office/drawing/2014/main" id="{D9A2C5AA-7C79-4563-930F-B6D1AE56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r="31433"/>
          <a:stretch/>
        </p:blipFill>
        <p:spPr>
          <a:xfrm>
            <a:off x="1565899" y="881116"/>
            <a:ext cx="5331233" cy="51872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BF92B-01E6-46F6-943A-898ED87E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9896" y="2994300"/>
            <a:ext cx="5596317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Arial Black" panose="020B0A04020102020204" pitchFamily="34" charset="0"/>
              </a:rPr>
              <a:t>Crime and Weather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18C6-8B41-41B6-98DB-7DCBD2C83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897" y="215546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</a:rPr>
              <a:t>MINNEAPOLIS</a:t>
            </a:r>
          </a:p>
        </p:txBody>
      </p:sp>
    </p:spTree>
    <p:extLst>
      <p:ext uri="{BB962C8B-B14F-4D97-AF65-F5344CB8AC3E}">
        <p14:creationId xmlns:p14="http://schemas.microsoft.com/office/powerpoint/2010/main" val="60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0A74-81CC-4378-B6D2-56B0E29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Temperature and weather will affect rates of crime.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D071-99E5-49E0-A14E-50210259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Temperature vs Violent Crime</a:t>
            </a:r>
          </a:p>
          <a:p>
            <a:pPr lvl="1"/>
            <a:r>
              <a:rPr lang="en-US" dirty="0"/>
              <a:t>As the temperature increases, will rates of violent crime will also increase?</a:t>
            </a:r>
          </a:p>
          <a:p>
            <a:r>
              <a:rPr lang="en-US" dirty="0"/>
              <a:t>Adverse weather vs Non-Violent Crime</a:t>
            </a:r>
          </a:p>
          <a:p>
            <a:pPr lvl="1"/>
            <a:r>
              <a:rPr lang="en-US" dirty="0"/>
              <a:t>After major weather events (i.e., tornados, blizzards, floods) will nonviolent crime increase?</a:t>
            </a:r>
          </a:p>
          <a:p>
            <a:r>
              <a:rPr lang="en-US" dirty="0"/>
              <a:t>Weather and demographics</a:t>
            </a:r>
          </a:p>
          <a:p>
            <a:pPr lvl="1"/>
            <a:r>
              <a:rPr lang="en-US" dirty="0"/>
              <a:t>Will temperature affect crime rates by gender and age differently?</a:t>
            </a:r>
          </a:p>
          <a:p>
            <a:r>
              <a:rPr lang="en-US" dirty="0"/>
              <a:t>Weather and officer staffing</a:t>
            </a:r>
          </a:p>
          <a:p>
            <a:pPr lvl="1"/>
            <a:r>
              <a:rPr lang="en-US" dirty="0"/>
              <a:t>Is there a correlation between temperature and Officer staffing levels?</a:t>
            </a:r>
          </a:p>
        </p:txBody>
      </p:sp>
    </p:spTree>
    <p:extLst>
      <p:ext uri="{BB962C8B-B14F-4D97-AF65-F5344CB8AC3E}">
        <p14:creationId xmlns:p14="http://schemas.microsoft.com/office/powerpoint/2010/main" val="248819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0B42-867B-4DEB-878C-9D6BF89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5A20-9910-4748-8EFA-2793C3C0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460" y="2283230"/>
            <a:ext cx="4607188" cy="576262"/>
          </a:xfrm>
        </p:spPr>
        <p:txBody>
          <a:bodyPr/>
          <a:lstStyle/>
          <a:p>
            <a:r>
              <a:rPr lang="en-US" dirty="0"/>
              <a:t>worldweatheronline.com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7659A-8F39-406C-A856-C710AE6A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5460" y="2858810"/>
            <a:ext cx="4895056" cy="775269"/>
          </a:xfrm>
        </p:spPr>
        <p:txBody>
          <a:bodyPr/>
          <a:lstStyle/>
          <a:p>
            <a:r>
              <a:rPr lang="en-US" dirty="0"/>
              <a:t>CSV of historical weather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714E-73BB-4081-87B0-5763ECC68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35460" y="3465859"/>
            <a:ext cx="4622537" cy="576262"/>
          </a:xfrm>
        </p:spPr>
        <p:txBody>
          <a:bodyPr/>
          <a:lstStyle/>
          <a:p>
            <a:r>
              <a:rPr lang="en-US" dirty="0"/>
              <a:t>opendata.minneapolismn.gov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016E3-97F0-4150-9E87-6ABAEDDF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35460" y="4035829"/>
            <a:ext cx="4895056" cy="576262"/>
          </a:xfrm>
        </p:spPr>
        <p:txBody>
          <a:bodyPr/>
          <a:lstStyle/>
          <a:p>
            <a:r>
              <a:rPr lang="en-US" dirty="0"/>
              <a:t>CSV of historical crime data in Minneapolis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4B356FF-C602-452C-B3EF-2CD1D8339F11}"/>
              </a:ext>
            </a:extLst>
          </p:cNvPr>
          <p:cNvSpPr txBox="1">
            <a:spLocks/>
          </p:cNvSpPr>
          <p:nvPr/>
        </p:nvSpPr>
        <p:spPr>
          <a:xfrm>
            <a:off x="4235460" y="4612091"/>
            <a:ext cx="462253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api.data.gov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4F92062-462E-408D-BA92-A10B71CA3EF3}"/>
              </a:ext>
            </a:extLst>
          </p:cNvPr>
          <p:cNvSpPr txBox="1">
            <a:spLocks/>
          </p:cNvSpPr>
          <p:nvPr/>
        </p:nvSpPr>
        <p:spPr>
          <a:xfrm>
            <a:off x="4235460" y="5182061"/>
            <a:ext cx="4895056" cy="576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FBI crime statistics API</a:t>
            </a:r>
          </a:p>
        </p:txBody>
      </p:sp>
    </p:spTree>
    <p:extLst>
      <p:ext uri="{BB962C8B-B14F-4D97-AF65-F5344CB8AC3E}">
        <p14:creationId xmlns:p14="http://schemas.microsoft.com/office/powerpoint/2010/main" val="5601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8A37-9105-4830-B0A0-F7F7E82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Clean-up and Analysis for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Temperature vs Violent Crime</a:t>
            </a:r>
            <a:endParaRPr lang="en-US" dirty="0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13535492-F78A-43B5-8E32-FFFA18CA5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 b="11521"/>
          <a:stretch>
            <a:fillRect/>
          </a:stretch>
        </p:blipFill>
        <p:spPr>
          <a:xfrm>
            <a:off x="2360613" y="923925"/>
            <a:ext cx="8226425" cy="3165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DDFF-A20F-4FA7-A020-F0F1566A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658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Assault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0.48314455698691894</a:t>
            </a:r>
            <a:r>
              <a:rPr lang="en-US" altLang="en-US" sz="3200" dirty="0">
                <a:ln>
                  <a:noFill/>
                </a:ln>
              </a:rPr>
              <a:t> </a:t>
            </a:r>
            <a:br>
              <a:rPr lang="en-US" altLang="en-US" sz="7200" dirty="0">
                <a:ln>
                  <a:noFill/>
                </a:ln>
              </a:rPr>
            </a:b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6" y="2105026"/>
            <a:ext cx="8285187" cy="4142592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83" y="2948391"/>
            <a:ext cx="4409120" cy="2939414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Homicide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0.18790837713090577</a:t>
            </a:r>
            <a:br>
              <a:rPr lang="en-US" altLang="en-US" sz="7200" dirty="0">
                <a:ln>
                  <a:noFill/>
                </a:ln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2948391"/>
            <a:ext cx="4409120" cy="2939413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31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Assault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0.06974819074317856</a:t>
            </a:r>
            <a:br>
              <a:rPr lang="en-US" altLang="en-US" sz="7200" dirty="0">
                <a:ln>
                  <a:noFill/>
                </a:ln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3315818"/>
            <a:ext cx="4409120" cy="2204559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34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9DF-2536-4810-844A-10F451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19" y="685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Temperature vs Assault</a:t>
            </a:r>
            <a:br>
              <a:rPr lang="en-US" dirty="0"/>
            </a:b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The </a:t>
            </a:r>
            <a:r>
              <a:rPr lang="en-US" altLang="en-US" dirty="0" err="1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r-value</a:t>
            </a:r>
            <a:r>
              <a:rPr lang="en-US" altLang="en-US" dirty="0">
                <a:ln>
                  <a:noFill/>
                </a:ln>
                <a:solidFill>
                  <a:srgbClr val="000000"/>
                </a:solidFill>
                <a:ea typeface="Courier New" panose="02070309020205020404" pitchFamily="49" charset="0"/>
              </a:rPr>
              <a:t> is: 0.30462164827108484</a:t>
            </a:r>
            <a:br>
              <a:rPr lang="en-US" altLang="en-US" sz="7200" dirty="0">
                <a:ln>
                  <a:noFill/>
                </a:ln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7567E-36D4-4C44-A2BC-9B72F6069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07" y="2105026"/>
            <a:ext cx="8285184" cy="414259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1AFA6-92AB-4B69-8CAD-4A15DBD9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583" y="3315818"/>
            <a:ext cx="4409120" cy="2204559"/>
          </a:xfr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EA7DF94A-003C-4FA6-B07A-93538595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3" y="173792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996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170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Arial Black</vt:lpstr>
      <vt:lpstr>Corbel</vt:lpstr>
      <vt:lpstr>Parallax</vt:lpstr>
      <vt:lpstr>Crime and Weather Comparison</vt:lpstr>
      <vt:lpstr>Hypothesis: Temperature and weather will affect rates of crime. </vt:lpstr>
      <vt:lpstr>Data Sources</vt:lpstr>
      <vt:lpstr>Data Clean-up and Analysis for Temperature vs Violent Crime</vt:lpstr>
      <vt:lpstr>Temperature vs Assault The r-value is: 0.48314455698691894  </vt:lpstr>
      <vt:lpstr>Temperature vs Homicide The r-value is: 0.18790837713090577 </vt:lpstr>
      <vt:lpstr>Temperature vs Assault The r-value is: 0.06974819074317856 </vt:lpstr>
      <vt:lpstr>Temperature vs Assault The r-value is: 0.30462164827108484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Weather Comparison</dc:title>
  <dc:creator>teena stewart</dc:creator>
  <cp:lastModifiedBy>Johnny Sounvai</cp:lastModifiedBy>
  <cp:revision>7</cp:revision>
  <dcterms:created xsi:type="dcterms:W3CDTF">2021-05-05T00:49:49Z</dcterms:created>
  <dcterms:modified xsi:type="dcterms:W3CDTF">2021-05-06T23:59:35Z</dcterms:modified>
</cp:coreProperties>
</file>