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8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7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61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99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07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29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39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22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1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3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4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6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0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8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3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B536EC-7EE9-49BF-BD27-3B52F04FDA3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uilding, outdoor, city, road&#10;&#10;Description automatically generated">
            <a:extLst>
              <a:ext uri="{FF2B5EF4-FFF2-40B4-BE49-F238E27FC236}">
                <a16:creationId xmlns:a16="http://schemas.microsoft.com/office/drawing/2014/main" id="{D9A2C5AA-7C79-4563-930F-B6D1AE560A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3" r="31433"/>
          <a:stretch/>
        </p:blipFill>
        <p:spPr>
          <a:xfrm>
            <a:off x="1565899" y="881116"/>
            <a:ext cx="5331233" cy="51872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DBF92B-01E6-46F6-943A-898ED87E2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9896" y="2994300"/>
            <a:ext cx="5596317" cy="1644592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Arial Black" panose="020B0A04020102020204" pitchFamily="34" charset="0"/>
              </a:rPr>
              <a:t>Crime and Weather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518C6-8B41-41B6-98DB-7DCBD2C83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897" y="2155467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</a:rPr>
              <a:t>MINNEAPOLIS</a:t>
            </a:r>
          </a:p>
        </p:txBody>
      </p:sp>
    </p:spTree>
    <p:extLst>
      <p:ext uri="{BB962C8B-B14F-4D97-AF65-F5344CB8AC3E}">
        <p14:creationId xmlns:p14="http://schemas.microsoft.com/office/powerpoint/2010/main" val="604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0A74-81CC-4378-B6D2-56B0E29A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Hypothesis: Temperature and weather will affect rates of crime.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0D071-99E5-49E0-A14E-50210259A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Temperature vs Violent Crime</a:t>
            </a:r>
          </a:p>
          <a:p>
            <a:pPr lvl="1"/>
            <a:r>
              <a:rPr lang="en-US" dirty="0"/>
              <a:t>As the temperature increases, will rates of violent crime will also increase?</a:t>
            </a:r>
          </a:p>
          <a:p>
            <a:r>
              <a:rPr lang="en-US" dirty="0"/>
              <a:t>Adverse weather vs Non-Violent Crime</a:t>
            </a:r>
          </a:p>
          <a:p>
            <a:pPr lvl="1"/>
            <a:r>
              <a:rPr lang="en-US" dirty="0"/>
              <a:t>After major weather events (i.e., tornados, blizzards, floods) will nonviolent crime increase?</a:t>
            </a:r>
          </a:p>
          <a:p>
            <a:r>
              <a:rPr lang="en-US" dirty="0"/>
              <a:t>Weather and demographics</a:t>
            </a:r>
          </a:p>
          <a:p>
            <a:pPr lvl="1"/>
            <a:r>
              <a:rPr lang="en-US" dirty="0"/>
              <a:t>Will temperature affect crime rates by gender and age differently?</a:t>
            </a:r>
          </a:p>
          <a:p>
            <a:r>
              <a:rPr lang="en-US" dirty="0"/>
              <a:t>Weather and officer staffing</a:t>
            </a:r>
          </a:p>
          <a:p>
            <a:pPr lvl="1"/>
            <a:r>
              <a:rPr lang="en-US" dirty="0"/>
              <a:t>Is there a correlation between temperature and Officer staffing levels?</a:t>
            </a:r>
          </a:p>
        </p:txBody>
      </p:sp>
    </p:spTree>
    <p:extLst>
      <p:ext uri="{BB962C8B-B14F-4D97-AF65-F5344CB8AC3E}">
        <p14:creationId xmlns:p14="http://schemas.microsoft.com/office/powerpoint/2010/main" val="248819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0B42-867B-4DEB-878C-9D6BF898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B5A20-9910-4748-8EFA-2793C3C0B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5460" y="2283230"/>
            <a:ext cx="4607188" cy="576262"/>
          </a:xfrm>
        </p:spPr>
        <p:txBody>
          <a:bodyPr/>
          <a:lstStyle/>
          <a:p>
            <a:r>
              <a:rPr lang="en-US" dirty="0"/>
              <a:t>worldweatheronline.com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7659A-8F39-406C-A856-C710AE6A3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35460" y="2858810"/>
            <a:ext cx="4895056" cy="775269"/>
          </a:xfrm>
        </p:spPr>
        <p:txBody>
          <a:bodyPr/>
          <a:lstStyle/>
          <a:p>
            <a:r>
              <a:rPr lang="en-US" dirty="0"/>
              <a:t>CSV of historical weather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C714E-73BB-4081-87B0-5763ECC68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35460" y="3465859"/>
            <a:ext cx="4622537" cy="576262"/>
          </a:xfrm>
        </p:spPr>
        <p:txBody>
          <a:bodyPr/>
          <a:lstStyle/>
          <a:p>
            <a:r>
              <a:rPr lang="en-US" dirty="0"/>
              <a:t>opendata.minneapolismn.gov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016E3-97F0-4150-9E87-6ABAEDDFE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35460" y="4035829"/>
            <a:ext cx="4895056" cy="576262"/>
          </a:xfrm>
        </p:spPr>
        <p:txBody>
          <a:bodyPr/>
          <a:lstStyle/>
          <a:p>
            <a:r>
              <a:rPr lang="en-US" dirty="0"/>
              <a:t>CSV of historical crime data in Minneapolis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4B356FF-C602-452C-B3EF-2CD1D8339F11}"/>
              </a:ext>
            </a:extLst>
          </p:cNvPr>
          <p:cNvSpPr txBox="1">
            <a:spLocks/>
          </p:cNvSpPr>
          <p:nvPr/>
        </p:nvSpPr>
        <p:spPr>
          <a:xfrm>
            <a:off x="4235460" y="4612091"/>
            <a:ext cx="4622537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api.data.gov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4F92062-462E-408D-BA92-A10B71CA3EF3}"/>
              </a:ext>
            </a:extLst>
          </p:cNvPr>
          <p:cNvSpPr txBox="1">
            <a:spLocks/>
          </p:cNvSpPr>
          <p:nvPr/>
        </p:nvSpPr>
        <p:spPr>
          <a:xfrm>
            <a:off x="4235460" y="5182061"/>
            <a:ext cx="4895056" cy="576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FBI crime statistics API</a:t>
            </a:r>
          </a:p>
        </p:txBody>
      </p:sp>
    </p:spTree>
    <p:extLst>
      <p:ext uri="{BB962C8B-B14F-4D97-AF65-F5344CB8AC3E}">
        <p14:creationId xmlns:p14="http://schemas.microsoft.com/office/powerpoint/2010/main" val="56019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8A37-9105-4830-B0A0-F7F7E82D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Clean-up and Analysis</a:t>
            </a:r>
          </a:p>
        </p:txBody>
      </p:sp>
      <p:pic>
        <p:nvPicPr>
          <p:cNvPr id="6" name="Picture Placeholder 5" descr="Table&#10;&#10;Description automatically generated">
            <a:extLst>
              <a:ext uri="{FF2B5EF4-FFF2-40B4-BE49-F238E27FC236}">
                <a16:creationId xmlns:a16="http://schemas.microsoft.com/office/drawing/2014/main" id="{13535492-F78A-43B5-8E32-FFFA18CA577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21" b="11521"/>
          <a:stretch>
            <a:fillRect/>
          </a:stretch>
        </p:blipFill>
        <p:spPr>
          <a:xfrm>
            <a:off x="2360613" y="923925"/>
            <a:ext cx="8226425" cy="31654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4DDFF-A20F-4FA7-A020-F0F1566AF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06588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69DF-2536-4810-844A-10F451B5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0366F-6715-4EFC-A4CB-AB8E11C8CF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03FAD-9EB9-4FDD-9060-81E1A99F15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94FD9-CAE5-40DC-9055-06A6B425F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B0CEF-E538-4BA8-A392-867F845E272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9ADA-05AF-409E-B0A1-CA456FD8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0B01-7EDB-42E2-9F71-590DFEB0BF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72CAF-5746-4F99-8B2F-86F0BF3FDE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36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41</TotalTime>
  <Words>125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Corbel</vt:lpstr>
      <vt:lpstr>Parallax</vt:lpstr>
      <vt:lpstr>Crime and Weather Comparison</vt:lpstr>
      <vt:lpstr>Hypothesis: Temperature and weather will affect rates of crime. </vt:lpstr>
      <vt:lpstr>Data Sources</vt:lpstr>
      <vt:lpstr>Data Clean-up and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and Weather Comparison</dc:title>
  <dc:creator>teena stewart</dc:creator>
  <cp:lastModifiedBy>teena stewart</cp:lastModifiedBy>
  <cp:revision>6</cp:revision>
  <dcterms:created xsi:type="dcterms:W3CDTF">2021-05-05T00:49:49Z</dcterms:created>
  <dcterms:modified xsi:type="dcterms:W3CDTF">2021-05-05T01:30:53Z</dcterms:modified>
</cp:coreProperties>
</file>