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  <p:sldMasterId id="2147483730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9"/>
    <p:restoredTop sz="94674"/>
  </p:normalViewPr>
  <p:slideViewPr>
    <p:cSldViewPr snapToGrid="0">
      <p:cViewPr varScale="1">
        <p:scale>
          <a:sx n="124" d="100"/>
          <a:sy n="124" d="100"/>
        </p:scale>
        <p:origin x="3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3465" y="2146200"/>
            <a:ext cx="10285200" cy="19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38151" y="4137000"/>
            <a:ext cx="6315600" cy="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347959"/>
            <a:ext cx="12192133" cy="8579773"/>
            <a:chOff x="0" y="-260969"/>
            <a:chExt cx="9144100" cy="6434830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59000" y="345827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4" name="Google Shape;14;p2"/>
            <p:cNvGrpSpPr/>
            <p:nvPr/>
          </p:nvGrpSpPr>
          <p:grpSpPr>
            <a:xfrm>
              <a:off x="715025" y="4448781"/>
              <a:ext cx="457692" cy="146187"/>
              <a:chOff x="715100" y="4416700"/>
              <a:chExt cx="559800" cy="17880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>
              <a:off x="8074921" y="461910"/>
              <a:ext cx="707960" cy="146187"/>
              <a:chOff x="7797150" y="445600"/>
              <a:chExt cx="865900" cy="178800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2661627" y="4121822"/>
              <a:ext cx="2054558" cy="2052038"/>
              <a:chOff x="2661627" y="4121822"/>
              <a:chExt cx="2054558" cy="2052038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8" name="Google Shape;38;p2"/>
            <p:cNvGrpSpPr/>
            <p:nvPr/>
          </p:nvGrpSpPr>
          <p:grpSpPr>
            <a:xfrm>
              <a:off x="5057274" y="-260969"/>
              <a:ext cx="1282527" cy="1043744"/>
              <a:chOff x="5577063" y="-266175"/>
              <a:chExt cx="1527000" cy="1242700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011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69" name="Google Shape;269;p14"/>
          <p:cNvGrpSpPr/>
          <p:nvPr/>
        </p:nvGrpSpPr>
        <p:grpSpPr>
          <a:xfrm>
            <a:off x="349701" y="615875"/>
            <a:ext cx="11848833" cy="6242125"/>
            <a:chOff x="262275" y="461906"/>
            <a:chExt cx="8886625" cy="4681594"/>
          </a:xfrm>
        </p:grpSpPr>
        <p:grpSp>
          <p:nvGrpSpPr>
            <p:cNvPr id="270" name="Google Shape;270;p14"/>
            <p:cNvGrpSpPr/>
            <p:nvPr/>
          </p:nvGrpSpPr>
          <p:grpSpPr>
            <a:xfrm>
              <a:off x="262275" y="461906"/>
              <a:ext cx="457692" cy="146187"/>
              <a:chOff x="715100" y="4416700"/>
              <a:chExt cx="559800" cy="178800"/>
            </a:xfrm>
          </p:grpSpPr>
          <p:sp>
            <p:nvSpPr>
              <p:cNvPr id="271" name="Google Shape;271;p14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72" name="Google Shape;272;p14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273" name="Google Shape;273;p14"/>
            <p:cNvSpPr/>
            <p:nvPr/>
          </p:nvSpPr>
          <p:spPr>
            <a:xfrm>
              <a:off x="8428899" y="48471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557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76" name="Google Shape;276;p15"/>
          <p:cNvGrpSpPr/>
          <p:nvPr/>
        </p:nvGrpSpPr>
        <p:grpSpPr>
          <a:xfrm>
            <a:off x="374509" y="518547"/>
            <a:ext cx="11824024" cy="6021320"/>
            <a:chOff x="280882" y="388910"/>
            <a:chExt cx="8868018" cy="4515990"/>
          </a:xfrm>
        </p:grpSpPr>
        <p:grpSp>
          <p:nvGrpSpPr>
            <p:cNvPr id="277" name="Google Shape;277;p15"/>
            <p:cNvGrpSpPr/>
            <p:nvPr/>
          </p:nvGrpSpPr>
          <p:grpSpPr>
            <a:xfrm>
              <a:off x="280882" y="388910"/>
              <a:ext cx="426986" cy="146100"/>
              <a:chOff x="280882" y="461910"/>
              <a:chExt cx="426986" cy="146100"/>
            </a:xfrm>
          </p:grpSpPr>
          <p:sp>
            <p:nvSpPr>
              <p:cNvPr id="278" name="Google Shape;278;p15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79" name="Google Shape;279;p15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280" name="Google Shape;280;p15"/>
            <p:cNvSpPr/>
            <p:nvPr/>
          </p:nvSpPr>
          <p:spPr>
            <a:xfrm>
              <a:off x="8428899" y="46085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7586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"/>
          <p:cNvSpPr txBox="1">
            <a:spLocks noGrp="1"/>
          </p:cNvSpPr>
          <p:nvPr>
            <p:ph type="subTitle" idx="1"/>
          </p:nvPr>
        </p:nvSpPr>
        <p:spPr>
          <a:xfrm>
            <a:off x="953467" y="2878600"/>
            <a:ext cx="5078400" cy="24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3" name="Google Shape;283;p16"/>
          <p:cNvSpPr txBox="1">
            <a:spLocks noGrp="1"/>
          </p:cNvSpPr>
          <p:nvPr>
            <p:ph type="title"/>
          </p:nvPr>
        </p:nvSpPr>
        <p:spPr>
          <a:xfrm>
            <a:off x="953467" y="597400"/>
            <a:ext cx="5078400" cy="1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84" name="Google Shape;284;p16"/>
          <p:cNvGrpSpPr/>
          <p:nvPr/>
        </p:nvGrpSpPr>
        <p:grpSpPr>
          <a:xfrm>
            <a:off x="1393317" y="6144567"/>
            <a:ext cx="4198707" cy="2246800"/>
            <a:chOff x="1044988" y="4608425"/>
            <a:chExt cx="3149030" cy="1685100"/>
          </a:xfrm>
        </p:grpSpPr>
        <p:grpSp>
          <p:nvGrpSpPr>
            <p:cNvPr id="285" name="Google Shape;285;p16"/>
            <p:cNvGrpSpPr/>
            <p:nvPr/>
          </p:nvGrpSpPr>
          <p:grpSpPr>
            <a:xfrm>
              <a:off x="3486058" y="4608435"/>
              <a:ext cx="707960" cy="146187"/>
              <a:chOff x="7797150" y="445600"/>
              <a:chExt cx="865900" cy="178800"/>
            </a:xfrm>
          </p:grpSpPr>
          <p:sp>
            <p:nvSpPr>
              <p:cNvPr id="286" name="Google Shape;286;p16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7" name="Google Shape;287;p16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8" name="Google Shape;288;p16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289" name="Google Shape;289;p16"/>
            <p:cNvSpPr/>
            <p:nvPr/>
          </p:nvSpPr>
          <p:spPr>
            <a:xfrm>
              <a:off x="1044988" y="460842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363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"/>
          <p:cNvSpPr txBox="1">
            <a:spLocks noGrp="1"/>
          </p:cNvSpPr>
          <p:nvPr>
            <p:ph type="title"/>
          </p:nvPr>
        </p:nvSpPr>
        <p:spPr>
          <a:xfrm>
            <a:off x="961852" y="597408"/>
            <a:ext cx="10278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2" name="Google Shape;292;p17"/>
          <p:cNvSpPr txBox="1">
            <a:spLocks noGrp="1"/>
          </p:cNvSpPr>
          <p:nvPr>
            <p:ph type="body" idx="1"/>
          </p:nvPr>
        </p:nvSpPr>
        <p:spPr>
          <a:xfrm>
            <a:off x="952151" y="1664333"/>
            <a:ext cx="10278400" cy="13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7250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5" name="Google Shape;295;p18"/>
          <p:cNvSpPr txBox="1">
            <a:spLocks noGrp="1"/>
          </p:cNvSpPr>
          <p:nvPr>
            <p:ph type="body" idx="1"/>
          </p:nvPr>
        </p:nvSpPr>
        <p:spPr>
          <a:xfrm>
            <a:off x="953467" y="2077700"/>
            <a:ext cx="4745200" cy="1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6" name="Google Shape;296;p18"/>
          <p:cNvSpPr txBox="1">
            <a:spLocks noGrp="1"/>
          </p:cNvSpPr>
          <p:nvPr>
            <p:ph type="body" idx="2"/>
          </p:nvPr>
        </p:nvSpPr>
        <p:spPr>
          <a:xfrm>
            <a:off x="6495733" y="2072628"/>
            <a:ext cx="4742800" cy="1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97" name="Google Shape;297;p18"/>
          <p:cNvGrpSpPr/>
          <p:nvPr/>
        </p:nvGrpSpPr>
        <p:grpSpPr>
          <a:xfrm>
            <a:off x="2" y="713342"/>
            <a:ext cx="11848789" cy="5626255"/>
            <a:chOff x="1" y="535006"/>
            <a:chExt cx="8886592" cy="4219691"/>
          </a:xfrm>
        </p:grpSpPr>
        <p:sp>
          <p:nvSpPr>
            <p:cNvPr id="298" name="Google Shape;298;p18"/>
            <p:cNvSpPr/>
            <p:nvPr/>
          </p:nvSpPr>
          <p:spPr>
            <a:xfrm>
              <a:off x="1" y="3883990"/>
              <a:ext cx="715200" cy="724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299" name="Google Shape;299;p18"/>
            <p:cNvGrpSpPr/>
            <p:nvPr/>
          </p:nvGrpSpPr>
          <p:grpSpPr>
            <a:xfrm>
              <a:off x="7720945" y="4608510"/>
              <a:ext cx="707960" cy="146187"/>
              <a:chOff x="7797150" y="445600"/>
              <a:chExt cx="865900" cy="178800"/>
            </a:xfrm>
          </p:grpSpPr>
          <p:sp>
            <p:nvSpPr>
              <p:cNvPr id="300" name="Google Shape;300;p18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1" name="Google Shape;301;p18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2" name="Google Shape;302;p18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03" name="Google Shape;303;p18"/>
            <p:cNvGrpSpPr/>
            <p:nvPr/>
          </p:nvGrpSpPr>
          <p:grpSpPr>
            <a:xfrm>
              <a:off x="8428900" y="535006"/>
              <a:ext cx="457692" cy="146187"/>
              <a:chOff x="715100" y="4416700"/>
              <a:chExt cx="559800" cy="178800"/>
            </a:xfrm>
          </p:grpSpPr>
          <p:sp>
            <p:nvSpPr>
              <p:cNvPr id="304" name="Google Shape;304;p18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5" name="Google Shape;305;p18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281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8" name="Google Shape;308;p19"/>
          <p:cNvSpPr txBox="1">
            <a:spLocks noGrp="1"/>
          </p:cNvSpPr>
          <p:nvPr>
            <p:ph type="subTitle" idx="1"/>
          </p:nvPr>
        </p:nvSpPr>
        <p:spPr>
          <a:xfrm>
            <a:off x="953289" y="3093351"/>
            <a:ext cx="3338400" cy="9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19"/>
          <p:cNvSpPr txBox="1">
            <a:spLocks noGrp="1"/>
          </p:cNvSpPr>
          <p:nvPr>
            <p:ph type="subTitle" idx="2"/>
          </p:nvPr>
        </p:nvSpPr>
        <p:spPr>
          <a:xfrm>
            <a:off x="953289" y="3976951"/>
            <a:ext cx="3338400" cy="9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0" name="Google Shape;310;p19"/>
          <p:cNvSpPr txBox="1">
            <a:spLocks noGrp="1"/>
          </p:cNvSpPr>
          <p:nvPr>
            <p:ph type="subTitle" idx="3"/>
          </p:nvPr>
        </p:nvSpPr>
        <p:spPr>
          <a:xfrm>
            <a:off x="4426796" y="3976951"/>
            <a:ext cx="3338400" cy="9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subTitle" idx="4"/>
          </p:nvPr>
        </p:nvSpPr>
        <p:spPr>
          <a:xfrm>
            <a:off x="7900311" y="3976951"/>
            <a:ext cx="3338400" cy="9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2" name="Google Shape;312;p19"/>
          <p:cNvSpPr txBox="1">
            <a:spLocks noGrp="1"/>
          </p:cNvSpPr>
          <p:nvPr>
            <p:ph type="subTitle" idx="5"/>
          </p:nvPr>
        </p:nvSpPr>
        <p:spPr>
          <a:xfrm>
            <a:off x="4426796" y="3093351"/>
            <a:ext cx="3338400" cy="9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subTitle" idx="6"/>
          </p:nvPr>
        </p:nvSpPr>
        <p:spPr>
          <a:xfrm>
            <a:off x="7900311" y="3093351"/>
            <a:ext cx="3338400" cy="9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14" name="Google Shape;314;p19"/>
          <p:cNvGrpSpPr/>
          <p:nvPr/>
        </p:nvGrpSpPr>
        <p:grpSpPr>
          <a:xfrm>
            <a:off x="2" y="-13"/>
            <a:ext cx="11710505" cy="6339608"/>
            <a:chOff x="1" y="-10"/>
            <a:chExt cx="8782879" cy="4754706"/>
          </a:xfrm>
        </p:grpSpPr>
        <p:sp>
          <p:nvSpPr>
            <p:cNvPr id="315" name="Google Shape;315;p19"/>
            <p:cNvSpPr/>
            <p:nvPr/>
          </p:nvSpPr>
          <p:spPr>
            <a:xfrm>
              <a:off x="1" y="-10"/>
              <a:ext cx="715200" cy="724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316" name="Google Shape;316;p19"/>
            <p:cNvGrpSpPr/>
            <p:nvPr/>
          </p:nvGrpSpPr>
          <p:grpSpPr>
            <a:xfrm>
              <a:off x="8074920" y="4608510"/>
              <a:ext cx="707960" cy="146187"/>
              <a:chOff x="7797150" y="445600"/>
              <a:chExt cx="865900" cy="178800"/>
            </a:xfrm>
          </p:grpSpPr>
          <p:sp>
            <p:nvSpPr>
              <p:cNvPr id="317" name="Google Shape;317;p19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282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2" name="Google Shape;322;p20"/>
          <p:cNvSpPr txBox="1">
            <a:spLocks noGrp="1"/>
          </p:cNvSpPr>
          <p:nvPr>
            <p:ph type="subTitle" idx="1"/>
          </p:nvPr>
        </p:nvSpPr>
        <p:spPr>
          <a:xfrm>
            <a:off x="1408397" y="1892084"/>
            <a:ext cx="4537200" cy="61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3" name="Google Shape;323;p20"/>
          <p:cNvSpPr txBox="1">
            <a:spLocks noGrp="1"/>
          </p:cNvSpPr>
          <p:nvPr>
            <p:ph type="subTitle" idx="2"/>
          </p:nvPr>
        </p:nvSpPr>
        <p:spPr>
          <a:xfrm>
            <a:off x="1408399" y="2406084"/>
            <a:ext cx="4537200" cy="123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4" name="Google Shape;324;p20"/>
          <p:cNvSpPr txBox="1">
            <a:spLocks noGrp="1"/>
          </p:cNvSpPr>
          <p:nvPr>
            <p:ph type="subTitle" idx="3"/>
          </p:nvPr>
        </p:nvSpPr>
        <p:spPr>
          <a:xfrm>
            <a:off x="6246403" y="2406084"/>
            <a:ext cx="4537200" cy="123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subTitle" idx="4"/>
          </p:nvPr>
        </p:nvSpPr>
        <p:spPr>
          <a:xfrm>
            <a:off x="1408399" y="4378651"/>
            <a:ext cx="4537200" cy="123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6" name="Google Shape;326;p20"/>
          <p:cNvSpPr txBox="1">
            <a:spLocks noGrp="1"/>
          </p:cNvSpPr>
          <p:nvPr>
            <p:ph type="subTitle" idx="5"/>
          </p:nvPr>
        </p:nvSpPr>
        <p:spPr>
          <a:xfrm>
            <a:off x="6246403" y="4378651"/>
            <a:ext cx="4537200" cy="123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7" name="Google Shape;327;p20"/>
          <p:cNvSpPr txBox="1">
            <a:spLocks noGrp="1"/>
          </p:cNvSpPr>
          <p:nvPr>
            <p:ph type="subTitle" idx="6"/>
          </p:nvPr>
        </p:nvSpPr>
        <p:spPr>
          <a:xfrm>
            <a:off x="1408397" y="3864651"/>
            <a:ext cx="4537200" cy="61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8" name="Google Shape;328;p20"/>
          <p:cNvSpPr txBox="1">
            <a:spLocks noGrp="1"/>
          </p:cNvSpPr>
          <p:nvPr>
            <p:ph type="subTitle" idx="7"/>
          </p:nvPr>
        </p:nvSpPr>
        <p:spPr>
          <a:xfrm>
            <a:off x="6246400" y="1892084"/>
            <a:ext cx="4537200" cy="61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9" name="Google Shape;329;p20"/>
          <p:cNvSpPr txBox="1">
            <a:spLocks noGrp="1"/>
          </p:cNvSpPr>
          <p:nvPr>
            <p:ph type="subTitle" idx="8"/>
          </p:nvPr>
        </p:nvSpPr>
        <p:spPr>
          <a:xfrm>
            <a:off x="6246400" y="3864651"/>
            <a:ext cx="4537200" cy="61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30" name="Google Shape;330;p20"/>
          <p:cNvGrpSpPr/>
          <p:nvPr/>
        </p:nvGrpSpPr>
        <p:grpSpPr>
          <a:xfrm>
            <a:off x="10" y="615875"/>
            <a:ext cx="11848781" cy="5923992"/>
            <a:chOff x="7" y="461906"/>
            <a:chExt cx="8886586" cy="4442994"/>
          </a:xfrm>
        </p:grpSpPr>
        <p:grpSp>
          <p:nvGrpSpPr>
            <p:cNvPr id="331" name="Google Shape;331;p20"/>
            <p:cNvGrpSpPr/>
            <p:nvPr/>
          </p:nvGrpSpPr>
          <p:grpSpPr>
            <a:xfrm>
              <a:off x="8428900" y="461906"/>
              <a:ext cx="457692" cy="146187"/>
              <a:chOff x="715100" y="4416700"/>
              <a:chExt cx="559800" cy="178800"/>
            </a:xfrm>
          </p:grpSpPr>
          <p:sp>
            <p:nvSpPr>
              <p:cNvPr id="332" name="Google Shape;332;p20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3" name="Google Shape;333;p20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334" name="Google Shape;334;p20"/>
            <p:cNvSpPr/>
            <p:nvPr/>
          </p:nvSpPr>
          <p:spPr>
            <a:xfrm flipH="1">
              <a:off x="7" y="46085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7974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7" name="Google Shape;337;p21"/>
          <p:cNvSpPr txBox="1">
            <a:spLocks noGrp="1"/>
          </p:cNvSpPr>
          <p:nvPr>
            <p:ph type="subTitle" idx="1"/>
          </p:nvPr>
        </p:nvSpPr>
        <p:spPr>
          <a:xfrm>
            <a:off x="960052" y="2888332"/>
            <a:ext cx="3369200" cy="7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8" name="Google Shape;338;p21"/>
          <p:cNvSpPr txBox="1">
            <a:spLocks noGrp="1"/>
          </p:cNvSpPr>
          <p:nvPr>
            <p:ph type="subTitle" idx="2"/>
          </p:nvPr>
        </p:nvSpPr>
        <p:spPr>
          <a:xfrm>
            <a:off x="4409003" y="2888332"/>
            <a:ext cx="3369200" cy="7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9" name="Google Shape;339;p21"/>
          <p:cNvSpPr txBox="1">
            <a:spLocks noGrp="1"/>
          </p:cNvSpPr>
          <p:nvPr>
            <p:ph type="subTitle" idx="3"/>
          </p:nvPr>
        </p:nvSpPr>
        <p:spPr>
          <a:xfrm>
            <a:off x="7866243" y="2888332"/>
            <a:ext cx="3362000" cy="7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0" name="Google Shape;340;p21"/>
          <p:cNvSpPr txBox="1">
            <a:spLocks noGrp="1"/>
          </p:cNvSpPr>
          <p:nvPr>
            <p:ph type="subTitle" idx="4"/>
          </p:nvPr>
        </p:nvSpPr>
        <p:spPr>
          <a:xfrm>
            <a:off x="960052" y="4758417"/>
            <a:ext cx="3369200" cy="7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1" name="Google Shape;341;p21"/>
          <p:cNvSpPr txBox="1">
            <a:spLocks noGrp="1"/>
          </p:cNvSpPr>
          <p:nvPr>
            <p:ph type="subTitle" idx="5"/>
          </p:nvPr>
        </p:nvSpPr>
        <p:spPr>
          <a:xfrm>
            <a:off x="4409003" y="4758417"/>
            <a:ext cx="3369200" cy="7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2" name="Google Shape;342;p21"/>
          <p:cNvSpPr txBox="1">
            <a:spLocks noGrp="1"/>
          </p:cNvSpPr>
          <p:nvPr>
            <p:ph type="subTitle" idx="6"/>
          </p:nvPr>
        </p:nvSpPr>
        <p:spPr>
          <a:xfrm>
            <a:off x="7866243" y="4758417"/>
            <a:ext cx="3362000" cy="7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3" name="Google Shape;343;p21"/>
          <p:cNvSpPr txBox="1">
            <a:spLocks noGrp="1"/>
          </p:cNvSpPr>
          <p:nvPr>
            <p:ph type="subTitle" idx="7"/>
          </p:nvPr>
        </p:nvSpPr>
        <p:spPr>
          <a:xfrm>
            <a:off x="960052" y="2004717"/>
            <a:ext cx="3369200" cy="9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4" name="Google Shape;344;p21"/>
          <p:cNvSpPr txBox="1">
            <a:spLocks noGrp="1"/>
          </p:cNvSpPr>
          <p:nvPr>
            <p:ph type="subTitle" idx="8"/>
          </p:nvPr>
        </p:nvSpPr>
        <p:spPr>
          <a:xfrm>
            <a:off x="4409011" y="2004717"/>
            <a:ext cx="3369200" cy="9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5" name="Google Shape;345;p21"/>
          <p:cNvSpPr txBox="1">
            <a:spLocks noGrp="1"/>
          </p:cNvSpPr>
          <p:nvPr>
            <p:ph type="subTitle" idx="9"/>
          </p:nvPr>
        </p:nvSpPr>
        <p:spPr>
          <a:xfrm>
            <a:off x="7866243" y="2004717"/>
            <a:ext cx="3362000" cy="9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6" name="Google Shape;346;p21"/>
          <p:cNvSpPr txBox="1">
            <a:spLocks noGrp="1"/>
          </p:cNvSpPr>
          <p:nvPr>
            <p:ph type="subTitle" idx="13"/>
          </p:nvPr>
        </p:nvSpPr>
        <p:spPr>
          <a:xfrm>
            <a:off x="960052" y="3872420"/>
            <a:ext cx="3369200" cy="98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7" name="Google Shape;347;p21"/>
          <p:cNvSpPr txBox="1">
            <a:spLocks noGrp="1"/>
          </p:cNvSpPr>
          <p:nvPr>
            <p:ph type="subTitle" idx="14"/>
          </p:nvPr>
        </p:nvSpPr>
        <p:spPr>
          <a:xfrm>
            <a:off x="4409003" y="3872419"/>
            <a:ext cx="3369200" cy="98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8" name="Google Shape;348;p21"/>
          <p:cNvSpPr txBox="1">
            <a:spLocks noGrp="1"/>
          </p:cNvSpPr>
          <p:nvPr>
            <p:ph type="subTitle" idx="15"/>
          </p:nvPr>
        </p:nvSpPr>
        <p:spPr>
          <a:xfrm>
            <a:off x="7862748" y="3872420"/>
            <a:ext cx="3369200" cy="98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49" name="Google Shape;349;p21"/>
          <p:cNvGrpSpPr/>
          <p:nvPr/>
        </p:nvGrpSpPr>
        <p:grpSpPr>
          <a:xfrm>
            <a:off x="374509" y="518547"/>
            <a:ext cx="11817491" cy="6339453"/>
            <a:chOff x="280882" y="388910"/>
            <a:chExt cx="8863118" cy="4754590"/>
          </a:xfrm>
        </p:grpSpPr>
        <p:sp>
          <p:nvSpPr>
            <p:cNvPr id="350" name="Google Shape;350;p21"/>
            <p:cNvSpPr/>
            <p:nvPr/>
          </p:nvSpPr>
          <p:spPr>
            <a:xfrm>
              <a:off x="8423999" y="48471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351" name="Google Shape;351;p21"/>
            <p:cNvGrpSpPr/>
            <p:nvPr/>
          </p:nvGrpSpPr>
          <p:grpSpPr>
            <a:xfrm>
              <a:off x="280882" y="388910"/>
              <a:ext cx="426986" cy="146100"/>
              <a:chOff x="280882" y="461910"/>
              <a:chExt cx="426986" cy="146100"/>
            </a:xfrm>
          </p:grpSpPr>
          <p:sp>
            <p:nvSpPr>
              <p:cNvPr id="352" name="Google Shape;352;p21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3" name="Google Shape;353;p21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5723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"/>
          <p:cNvSpPr txBox="1">
            <a:spLocks noGrp="1"/>
          </p:cNvSpPr>
          <p:nvPr>
            <p:ph type="title" hasCustomPrompt="1"/>
          </p:nvPr>
        </p:nvSpPr>
        <p:spPr>
          <a:xfrm>
            <a:off x="2086400" y="767135"/>
            <a:ext cx="8019200" cy="12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56" name="Google Shape;356;p22"/>
          <p:cNvSpPr txBox="1">
            <a:spLocks noGrp="1"/>
          </p:cNvSpPr>
          <p:nvPr>
            <p:ph type="subTitle" idx="1"/>
          </p:nvPr>
        </p:nvSpPr>
        <p:spPr>
          <a:xfrm>
            <a:off x="2086400" y="1896735"/>
            <a:ext cx="8019200" cy="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7" name="Google Shape;357;p22"/>
          <p:cNvSpPr txBox="1">
            <a:spLocks noGrp="1"/>
          </p:cNvSpPr>
          <p:nvPr>
            <p:ph type="title" idx="2" hasCustomPrompt="1"/>
          </p:nvPr>
        </p:nvSpPr>
        <p:spPr>
          <a:xfrm>
            <a:off x="2086400" y="2597400"/>
            <a:ext cx="8019200" cy="12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58" name="Google Shape;358;p22"/>
          <p:cNvSpPr txBox="1">
            <a:spLocks noGrp="1"/>
          </p:cNvSpPr>
          <p:nvPr>
            <p:ph type="subTitle" idx="3"/>
          </p:nvPr>
        </p:nvSpPr>
        <p:spPr>
          <a:xfrm>
            <a:off x="2086400" y="3727000"/>
            <a:ext cx="8019200" cy="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9" name="Google Shape;359;p22"/>
          <p:cNvSpPr txBox="1">
            <a:spLocks noGrp="1"/>
          </p:cNvSpPr>
          <p:nvPr>
            <p:ph type="title" idx="4" hasCustomPrompt="1"/>
          </p:nvPr>
        </p:nvSpPr>
        <p:spPr>
          <a:xfrm>
            <a:off x="2086400" y="4427665"/>
            <a:ext cx="8019200" cy="12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60" name="Google Shape;360;p22"/>
          <p:cNvSpPr txBox="1">
            <a:spLocks noGrp="1"/>
          </p:cNvSpPr>
          <p:nvPr>
            <p:ph type="subTitle" idx="5"/>
          </p:nvPr>
        </p:nvSpPr>
        <p:spPr>
          <a:xfrm>
            <a:off x="2086400" y="5557265"/>
            <a:ext cx="8019200" cy="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61" name="Google Shape;361;p22"/>
          <p:cNvGrpSpPr/>
          <p:nvPr/>
        </p:nvGrpSpPr>
        <p:grpSpPr>
          <a:xfrm>
            <a:off x="-723733" y="8"/>
            <a:ext cx="12915733" cy="8391459"/>
            <a:chOff x="-542800" y="6"/>
            <a:chExt cx="9686800" cy="6293594"/>
          </a:xfrm>
        </p:grpSpPr>
        <p:sp>
          <p:nvSpPr>
            <p:cNvPr id="362" name="Google Shape;362;p22"/>
            <p:cNvSpPr/>
            <p:nvPr/>
          </p:nvSpPr>
          <p:spPr>
            <a:xfrm>
              <a:off x="7458900" y="460850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363" name="Google Shape;363;p22"/>
            <p:cNvGrpSpPr/>
            <p:nvPr/>
          </p:nvGrpSpPr>
          <p:grpSpPr>
            <a:xfrm flipH="1">
              <a:off x="-1" y="6"/>
              <a:ext cx="1026022" cy="1026022"/>
              <a:chOff x="5882463" y="-266175"/>
              <a:chExt cx="1221600" cy="1221600"/>
            </a:xfrm>
          </p:grpSpPr>
          <p:sp>
            <p:nvSpPr>
              <p:cNvPr id="364" name="Google Shape;364;p22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5" name="Google Shape;365;p22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6" name="Google Shape;366;p22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7" name="Google Shape;367;p22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8" name="Google Shape;368;p22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9" name="Google Shape;369;p22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70" name="Google Shape;370;p22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71" name="Google Shape;371;p22"/>
            <p:cNvGrpSpPr/>
            <p:nvPr/>
          </p:nvGrpSpPr>
          <p:grpSpPr>
            <a:xfrm flipH="1">
              <a:off x="8074920" y="388810"/>
              <a:ext cx="707960" cy="146187"/>
              <a:chOff x="7797150" y="445600"/>
              <a:chExt cx="865900" cy="178800"/>
            </a:xfrm>
          </p:grpSpPr>
          <p:sp>
            <p:nvSpPr>
              <p:cNvPr id="372" name="Google Shape;372;p22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73" name="Google Shape;373;p22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74" name="Google Shape;374;p22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375" name="Google Shape;375;p22"/>
            <p:cNvSpPr/>
            <p:nvPr/>
          </p:nvSpPr>
          <p:spPr>
            <a:xfrm flipH="1">
              <a:off x="-542800" y="407360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50193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3"/>
          <p:cNvSpPr txBox="1">
            <a:spLocks noGrp="1"/>
          </p:cNvSpPr>
          <p:nvPr>
            <p:ph type="ctrTitle"/>
          </p:nvPr>
        </p:nvSpPr>
        <p:spPr>
          <a:xfrm>
            <a:off x="3176400" y="1096784"/>
            <a:ext cx="5839200" cy="1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8" name="Google Shape;378;p23"/>
          <p:cNvSpPr txBox="1">
            <a:spLocks noGrp="1"/>
          </p:cNvSpPr>
          <p:nvPr>
            <p:ph type="subTitle" idx="1"/>
          </p:nvPr>
        </p:nvSpPr>
        <p:spPr>
          <a:xfrm>
            <a:off x="3176400" y="2369651"/>
            <a:ext cx="58392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9" name="Google Shape;379;p23"/>
          <p:cNvSpPr txBox="1"/>
          <p:nvPr/>
        </p:nvSpPr>
        <p:spPr>
          <a:xfrm>
            <a:off x="3176400" y="4497616"/>
            <a:ext cx="58392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</a:t>
            </a:r>
            <a:r>
              <a:rPr lang="en" sz="13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and includes icons by </a:t>
            </a:r>
            <a:r>
              <a:rPr lang="en" sz="1333" b="1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</a:t>
            </a:r>
            <a:r>
              <a:rPr lang="en" sz="1333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and infographics &amp; images by </a:t>
            </a:r>
            <a:r>
              <a:rPr lang="en" sz="1333" b="1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 u="sng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380" name="Google Shape;380;p23"/>
          <p:cNvGrpSpPr/>
          <p:nvPr/>
        </p:nvGrpSpPr>
        <p:grpSpPr>
          <a:xfrm>
            <a:off x="-1293433" y="-347959"/>
            <a:ext cx="13485447" cy="8579773"/>
            <a:chOff x="-970075" y="-260969"/>
            <a:chExt cx="10114085" cy="6434830"/>
          </a:xfrm>
        </p:grpSpPr>
        <p:sp>
          <p:nvSpPr>
            <p:cNvPr id="381" name="Google Shape;381;p23"/>
            <p:cNvSpPr/>
            <p:nvPr/>
          </p:nvSpPr>
          <p:spPr>
            <a:xfrm>
              <a:off x="7886100" y="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-970075" y="172920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383" name="Google Shape;383;p23"/>
            <p:cNvGrpSpPr/>
            <p:nvPr/>
          </p:nvGrpSpPr>
          <p:grpSpPr>
            <a:xfrm>
              <a:off x="1753250" y="4608506"/>
              <a:ext cx="457692" cy="146187"/>
              <a:chOff x="715100" y="4416700"/>
              <a:chExt cx="559800" cy="178800"/>
            </a:xfrm>
          </p:grpSpPr>
          <p:sp>
            <p:nvSpPr>
              <p:cNvPr id="384" name="Google Shape;384;p23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5" name="Google Shape;385;p23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86" name="Google Shape;386;p23"/>
            <p:cNvGrpSpPr/>
            <p:nvPr/>
          </p:nvGrpSpPr>
          <p:grpSpPr>
            <a:xfrm flipH="1">
              <a:off x="7089452" y="4121822"/>
              <a:ext cx="2054558" cy="2052038"/>
              <a:chOff x="2661627" y="4121822"/>
              <a:chExt cx="2054558" cy="2052038"/>
            </a:xfrm>
          </p:grpSpPr>
          <p:sp>
            <p:nvSpPr>
              <p:cNvPr id="387" name="Google Shape;387;p23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8" name="Google Shape;388;p23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89" name="Google Shape;389;p23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0" name="Google Shape;390;p23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1" name="Google Shape;391;p23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2" name="Google Shape;392;p23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3" name="Google Shape;393;p23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4" name="Google Shape;394;p23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5" name="Google Shape;395;p23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6" name="Google Shape;396;p23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7" name="Google Shape;397;p23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8" name="Google Shape;398;p23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99" name="Google Shape;399;p23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0" name="Google Shape;400;p23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1" name="Google Shape;401;p23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2" name="Google Shape;402;p23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03" name="Google Shape;403;p23"/>
            <p:cNvGrpSpPr/>
            <p:nvPr/>
          </p:nvGrpSpPr>
          <p:grpSpPr>
            <a:xfrm flipH="1">
              <a:off x="715099" y="-260969"/>
              <a:ext cx="1282527" cy="1043744"/>
              <a:chOff x="5577063" y="-266175"/>
              <a:chExt cx="1527000" cy="1242700"/>
            </a:xfrm>
          </p:grpSpPr>
          <p:sp>
            <p:nvSpPr>
              <p:cNvPr id="404" name="Google Shape;404;p23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5" name="Google Shape;405;p23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6" name="Google Shape;406;p23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7" name="Google Shape;407;p23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8" name="Google Shape;408;p23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9" name="Google Shape;409;p23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10" name="Google Shape;410;p23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11" name="Google Shape;411;p23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12" name="Google Shape;412;p23"/>
            <p:cNvGrpSpPr/>
            <p:nvPr/>
          </p:nvGrpSpPr>
          <p:grpSpPr>
            <a:xfrm>
              <a:off x="4218021" y="388710"/>
              <a:ext cx="707960" cy="146187"/>
              <a:chOff x="7797150" y="445600"/>
              <a:chExt cx="865900" cy="178800"/>
            </a:xfrm>
          </p:grpSpPr>
          <p:sp>
            <p:nvSpPr>
              <p:cNvPr id="413" name="Google Shape;413;p23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14" name="Google Shape;414;p23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15" name="Google Shape;415;p23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918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8" name="Google Shape;88;p4"/>
          <p:cNvSpPr txBox="1">
            <a:spLocks noGrp="1"/>
          </p:cNvSpPr>
          <p:nvPr>
            <p:ph type="subTitle" idx="1"/>
          </p:nvPr>
        </p:nvSpPr>
        <p:spPr>
          <a:xfrm>
            <a:off x="960003" y="1465868"/>
            <a:ext cx="10272000" cy="49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9" name="Google Shape;89;p4"/>
          <p:cNvGrpSpPr/>
          <p:nvPr/>
        </p:nvGrpSpPr>
        <p:grpSpPr>
          <a:xfrm>
            <a:off x="374509" y="615880"/>
            <a:ext cx="11817491" cy="5726387"/>
            <a:chOff x="280882" y="461910"/>
            <a:chExt cx="8863118" cy="4294790"/>
          </a:xfrm>
        </p:grpSpPr>
        <p:sp>
          <p:nvSpPr>
            <p:cNvPr id="90" name="Google Shape;90;p4"/>
            <p:cNvSpPr/>
            <p:nvPr/>
          </p:nvSpPr>
          <p:spPr>
            <a:xfrm>
              <a:off x="8423999" y="44603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91" name="Google Shape;91;p4"/>
            <p:cNvGrpSpPr/>
            <p:nvPr/>
          </p:nvGrpSpPr>
          <p:grpSpPr>
            <a:xfrm>
              <a:off x="280882" y="461910"/>
              <a:ext cx="426986" cy="146100"/>
              <a:chOff x="280882" y="461910"/>
              <a:chExt cx="426986" cy="146100"/>
            </a:xfrm>
          </p:grpSpPr>
          <p:sp>
            <p:nvSpPr>
              <p:cNvPr id="92" name="Google Shape;92;p4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2968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24"/>
          <p:cNvGrpSpPr/>
          <p:nvPr/>
        </p:nvGrpSpPr>
        <p:grpSpPr>
          <a:xfrm>
            <a:off x="-67" y="-16745"/>
            <a:ext cx="12192067" cy="6874743"/>
            <a:chOff x="-50" y="-12559"/>
            <a:chExt cx="9144050" cy="5156057"/>
          </a:xfrm>
        </p:grpSpPr>
        <p:sp>
          <p:nvSpPr>
            <p:cNvPr id="418" name="Google Shape;418;p24"/>
            <p:cNvSpPr/>
            <p:nvPr/>
          </p:nvSpPr>
          <p:spPr>
            <a:xfrm rot="10800000" flipH="1">
              <a:off x="-50" y="4602454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419" name="Google Shape;419;p24"/>
            <p:cNvSpPr/>
            <p:nvPr/>
          </p:nvSpPr>
          <p:spPr>
            <a:xfrm rot="10800000" flipH="1">
              <a:off x="7458900" y="-12559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420" name="Google Shape;420;p24"/>
            <p:cNvGrpSpPr/>
            <p:nvPr/>
          </p:nvGrpSpPr>
          <p:grpSpPr>
            <a:xfrm rot="10800000" flipH="1">
              <a:off x="714975" y="535848"/>
              <a:ext cx="457692" cy="146187"/>
              <a:chOff x="715100" y="4416700"/>
              <a:chExt cx="559800" cy="178800"/>
            </a:xfrm>
          </p:grpSpPr>
          <p:sp>
            <p:nvSpPr>
              <p:cNvPr id="421" name="Google Shape;421;p24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2" name="Google Shape;422;p24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23" name="Google Shape;423;p24"/>
            <p:cNvGrpSpPr/>
            <p:nvPr/>
          </p:nvGrpSpPr>
          <p:grpSpPr>
            <a:xfrm rot="10800000" flipH="1">
              <a:off x="8074871" y="4522720"/>
              <a:ext cx="707960" cy="146187"/>
              <a:chOff x="7797150" y="445600"/>
              <a:chExt cx="865900" cy="178800"/>
            </a:xfrm>
          </p:grpSpPr>
          <p:sp>
            <p:nvSpPr>
              <p:cNvPr id="424" name="Google Shape;424;p24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5" name="Google Shape;425;p24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6" name="Google Shape;426;p24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27" name="Google Shape;427;p24"/>
            <p:cNvGrpSpPr/>
            <p:nvPr/>
          </p:nvGrpSpPr>
          <p:grpSpPr>
            <a:xfrm rot="10800000" flipH="1">
              <a:off x="2661577" y="-12544"/>
              <a:ext cx="2054558" cy="2052038"/>
              <a:chOff x="2661627" y="4121822"/>
              <a:chExt cx="2054558" cy="2052038"/>
            </a:xfrm>
          </p:grpSpPr>
          <p:sp>
            <p:nvSpPr>
              <p:cNvPr id="428" name="Google Shape;428;p24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9" name="Google Shape;429;p24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0" name="Google Shape;430;p24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1" name="Google Shape;431;p24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2" name="Google Shape;432;p24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3" name="Google Shape;433;p24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4" name="Google Shape;434;p24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5" name="Google Shape;435;p24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6" name="Google Shape;436;p24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7" name="Google Shape;437;p24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8" name="Google Shape;438;p24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9" name="Google Shape;439;p24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0" name="Google Shape;440;p24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1" name="Google Shape;441;p24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2" name="Google Shape;442;p24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3" name="Google Shape;443;p24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44" name="Google Shape;444;p24"/>
            <p:cNvGrpSpPr/>
            <p:nvPr/>
          </p:nvGrpSpPr>
          <p:grpSpPr>
            <a:xfrm rot="10800000" flipH="1">
              <a:off x="5057224" y="4099754"/>
              <a:ext cx="1282527" cy="1043744"/>
              <a:chOff x="5577063" y="-266175"/>
              <a:chExt cx="1527000" cy="1242700"/>
            </a:xfrm>
          </p:grpSpPr>
          <p:sp>
            <p:nvSpPr>
              <p:cNvPr id="445" name="Google Shape;445;p24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6" name="Google Shape;446;p24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7" name="Google Shape;447;p24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8" name="Google Shape;448;p24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9" name="Google Shape;449;p24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50" name="Google Shape;450;p24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51" name="Google Shape;451;p24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52" name="Google Shape;452;p24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4597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25"/>
          <p:cNvGrpSpPr/>
          <p:nvPr/>
        </p:nvGrpSpPr>
        <p:grpSpPr>
          <a:xfrm>
            <a:off x="0" y="9"/>
            <a:ext cx="12192133" cy="6863540"/>
            <a:chOff x="0" y="6"/>
            <a:chExt cx="9144100" cy="5147655"/>
          </a:xfrm>
        </p:grpSpPr>
        <p:sp>
          <p:nvSpPr>
            <p:cNvPr id="455" name="Google Shape;455;p25"/>
            <p:cNvSpPr/>
            <p:nvPr/>
          </p:nvSpPr>
          <p:spPr>
            <a:xfrm rot="10800000" flipH="1">
              <a:off x="0" y="16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456" name="Google Shape;456;p25"/>
            <p:cNvSpPr/>
            <p:nvPr/>
          </p:nvSpPr>
          <p:spPr>
            <a:xfrm rot="10800000" flipH="1">
              <a:off x="7459000" y="3462541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457" name="Google Shape;457;p25"/>
            <p:cNvGrpSpPr/>
            <p:nvPr/>
          </p:nvGrpSpPr>
          <p:grpSpPr>
            <a:xfrm rot="10800000" flipH="1">
              <a:off x="4343154" y="4539548"/>
              <a:ext cx="457692" cy="146187"/>
              <a:chOff x="715100" y="4416700"/>
              <a:chExt cx="559800" cy="178800"/>
            </a:xfrm>
          </p:grpSpPr>
          <p:sp>
            <p:nvSpPr>
              <p:cNvPr id="458" name="Google Shape;458;p25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59" name="Google Shape;459;p25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60" name="Google Shape;460;p25"/>
            <p:cNvGrpSpPr/>
            <p:nvPr/>
          </p:nvGrpSpPr>
          <p:grpSpPr>
            <a:xfrm rot="10800000" flipH="1">
              <a:off x="4218020" y="466045"/>
              <a:ext cx="707960" cy="146187"/>
              <a:chOff x="7797150" y="445600"/>
              <a:chExt cx="865900" cy="178800"/>
            </a:xfrm>
          </p:grpSpPr>
          <p:sp>
            <p:nvSpPr>
              <p:cNvPr id="461" name="Google Shape;461;p25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2" name="Google Shape;462;p25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3" name="Google Shape;463;p25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64" name="Google Shape;464;p25"/>
            <p:cNvGrpSpPr/>
            <p:nvPr/>
          </p:nvGrpSpPr>
          <p:grpSpPr>
            <a:xfrm>
              <a:off x="538752" y="3095622"/>
              <a:ext cx="2054558" cy="2052038"/>
              <a:chOff x="2661627" y="4121822"/>
              <a:chExt cx="2054558" cy="2052038"/>
            </a:xfrm>
          </p:grpSpPr>
          <p:sp>
            <p:nvSpPr>
              <p:cNvPr id="465" name="Google Shape;465;p25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6" name="Google Shape;466;p25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7" name="Google Shape;467;p25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8" name="Google Shape;468;p25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9" name="Google Shape;469;p25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0" name="Google Shape;470;p25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1" name="Google Shape;471;p25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2" name="Google Shape;472;p25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3" name="Google Shape;473;p25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4" name="Google Shape;474;p25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5" name="Google Shape;475;p25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6" name="Google Shape;476;p25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7" name="Google Shape;477;p25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8" name="Google Shape;478;p25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9" name="Google Shape;479;p25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0" name="Google Shape;480;p25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81" name="Google Shape;481;p25"/>
            <p:cNvGrpSpPr/>
            <p:nvPr/>
          </p:nvGrpSpPr>
          <p:grpSpPr>
            <a:xfrm>
              <a:off x="7343274" y="6"/>
              <a:ext cx="1282527" cy="1043744"/>
              <a:chOff x="5577063" y="-266175"/>
              <a:chExt cx="1527000" cy="1242700"/>
            </a:xfrm>
          </p:grpSpPr>
          <p:sp>
            <p:nvSpPr>
              <p:cNvPr id="482" name="Google Shape;482;p25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3" name="Google Shape;483;p25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4" name="Google Shape;484;p25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5" name="Google Shape;485;p25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6" name="Google Shape;486;p25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7" name="Google Shape;487;p25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8" name="Google Shape;488;p25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9" name="Google Shape;489;p25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9416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43625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8"/>
          <p:cNvSpPr txBox="1">
            <a:spLocks noGrp="1"/>
          </p:cNvSpPr>
          <p:nvPr>
            <p:ph type="title"/>
          </p:nvPr>
        </p:nvSpPr>
        <p:spPr>
          <a:xfrm>
            <a:off x="964600" y="681367"/>
            <a:ext cx="10262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77294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subTitle" idx="1"/>
          </p:nvPr>
        </p:nvSpPr>
        <p:spPr>
          <a:xfrm>
            <a:off x="1721017" y="3031951"/>
            <a:ext cx="38768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2"/>
          </p:nvPr>
        </p:nvSpPr>
        <p:spPr>
          <a:xfrm>
            <a:off x="6594184" y="3031951"/>
            <a:ext cx="38768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3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subTitle" idx="3"/>
          </p:nvPr>
        </p:nvSpPr>
        <p:spPr>
          <a:xfrm>
            <a:off x="1721017" y="3545951"/>
            <a:ext cx="3876800" cy="1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ubTitle" idx="4"/>
          </p:nvPr>
        </p:nvSpPr>
        <p:spPr>
          <a:xfrm>
            <a:off x="6594184" y="3545951"/>
            <a:ext cx="3876800" cy="1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0" name="Google Shape;100;p5"/>
          <p:cNvGrpSpPr/>
          <p:nvPr/>
        </p:nvGrpSpPr>
        <p:grpSpPr>
          <a:xfrm>
            <a:off x="9" y="615880"/>
            <a:ext cx="11807824" cy="5726387"/>
            <a:chOff x="7" y="461910"/>
            <a:chExt cx="8855868" cy="4294790"/>
          </a:xfrm>
        </p:grpSpPr>
        <p:sp>
          <p:nvSpPr>
            <p:cNvPr id="101" name="Google Shape;101;p5"/>
            <p:cNvSpPr/>
            <p:nvPr/>
          </p:nvSpPr>
          <p:spPr>
            <a:xfrm flipH="1">
              <a:off x="7" y="44603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 flipH="1">
              <a:off x="8428888" y="461910"/>
              <a:ext cx="426986" cy="146100"/>
              <a:chOff x="280882" y="461910"/>
              <a:chExt cx="426986" cy="1461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05" name="Google Shape;105;p5"/>
            <p:cNvGrpSpPr/>
            <p:nvPr/>
          </p:nvGrpSpPr>
          <p:grpSpPr>
            <a:xfrm>
              <a:off x="7966304" y="4608506"/>
              <a:ext cx="457692" cy="146187"/>
              <a:chOff x="715100" y="4416700"/>
              <a:chExt cx="559800" cy="178800"/>
            </a:xfrm>
          </p:grpSpPr>
          <p:sp>
            <p:nvSpPr>
              <p:cNvPr id="106" name="Google Shape;106;p5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589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0" name="Google Shape;110;p6"/>
          <p:cNvGrpSpPr/>
          <p:nvPr/>
        </p:nvGrpSpPr>
        <p:grpSpPr>
          <a:xfrm>
            <a:off x="-203199" y="615881"/>
            <a:ext cx="12004523" cy="6242108"/>
            <a:chOff x="-152399" y="461910"/>
            <a:chExt cx="9003392" cy="4681581"/>
          </a:xfrm>
        </p:grpSpPr>
        <p:grpSp>
          <p:nvGrpSpPr>
            <p:cNvPr id="111" name="Google Shape;111;p6"/>
            <p:cNvGrpSpPr/>
            <p:nvPr/>
          </p:nvGrpSpPr>
          <p:grpSpPr>
            <a:xfrm>
              <a:off x="8424007" y="461910"/>
              <a:ext cx="426986" cy="146100"/>
              <a:chOff x="280882" y="461910"/>
              <a:chExt cx="426986" cy="146100"/>
            </a:xfrm>
          </p:grpSpPr>
          <p:sp>
            <p:nvSpPr>
              <p:cNvPr id="112" name="Google Shape;112;p6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114" name="Google Shape;114;p6"/>
            <p:cNvSpPr/>
            <p:nvPr/>
          </p:nvSpPr>
          <p:spPr>
            <a:xfrm>
              <a:off x="-152399" y="4418990"/>
              <a:ext cx="715200" cy="724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2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509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7" name="Google Shape;117;p7"/>
          <p:cNvSpPr txBox="1">
            <a:spLocks noGrp="1"/>
          </p:cNvSpPr>
          <p:nvPr>
            <p:ph type="body" idx="1"/>
          </p:nvPr>
        </p:nvSpPr>
        <p:spPr>
          <a:xfrm>
            <a:off x="960000" y="3011967"/>
            <a:ext cx="5092400" cy="1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8" name="Google Shape;118;p7"/>
          <p:cNvSpPr>
            <a:spLocks noGrp="1"/>
          </p:cNvSpPr>
          <p:nvPr>
            <p:ph type="pic" idx="2"/>
          </p:nvPr>
        </p:nvSpPr>
        <p:spPr>
          <a:xfrm>
            <a:off x="7006165" y="713400"/>
            <a:ext cx="4232400" cy="54312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grpSp>
        <p:nvGrpSpPr>
          <p:cNvPr id="119" name="Google Shape;119;p7"/>
          <p:cNvGrpSpPr/>
          <p:nvPr/>
        </p:nvGrpSpPr>
        <p:grpSpPr>
          <a:xfrm>
            <a:off x="959995" y="6144567"/>
            <a:ext cx="5092405" cy="2246800"/>
            <a:chOff x="719996" y="4608425"/>
            <a:chExt cx="3819304" cy="1685100"/>
          </a:xfrm>
        </p:grpSpPr>
        <p:grpSp>
          <p:nvGrpSpPr>
            <p:cNvPr id="120" name="Google Shape;120;p7"/>
            <p:cNvGrpSpPr/>
            <p:nvPr/>
          </p:nvGrpSpPr>
          <p:grpSpPr>
            <a:xfrm>
              <a:off x="719996" y="4608435"/>
              <a:ext cx="707960" cy="146187"/>
              <a:chOff x="7797150" y="445600"/>
              <a:chExt cx="865900" cy="178800"/>
            </a:xfrm>
          </p:grpSpPr>
          <p:sp>
            <p:nvSpPr>
              <p:cNvPr id="121" name="Google Shape;121;p7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22" name="Google Shape;122;p7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124" name="Google Shape;124;p7"/>
            <p:cNvSpPr/>
            <p:nvPr/>
          </p:nvSpPr>
          <p:spPr>
            <a:xfrm>
              <a:off x="2854200" y="460842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206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>
            <a:spLocks noGrp="1"/>
          </p:cNvSpPr>
          <p:nvPr>
            <p:ph type="title"/>
          </p:nvPr>
        </p:nvSpPr>
        <p:spPr>
          <a:xfrm>
            <a:off x="1850800" y="1742800"/>
            <a:ext cx="8490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27" name="Google Shape;127;p8"/>
          <p:cNvGrpSpPr/>
          <p:nvPr/>
        </p:nvGrpSpPr>
        <p:grpSpPr>
          <a:xfrm>
            <a:off x="0" y="-347959"/>
            <a:ext cx="12192133" cy="8579773"/>
            <a:chOff x="0" y="-260969"/>
            <a:chExt cx="9144100" cy="6434830"/>
          </a:xfrm>
        </p:grpSpPr>
        <p:sp>
          <p:nvSpPr>
            <p:cNvPr id="128" name="Google Shape;128;p8"/>
            <p:cNvSpPr/>
            <p:nvPr/>
          </p:nvSpPr>
          <p:spPr>
            <a:xfrm>
              <a:off x="0" y="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7459000" y="345827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30" name="Google Shape;130;p8"/>
            <p:cNvGrpSpPr/>
            <p:nvPr/>
          </p:nvGrpSpPr>
          <p:grpSpPr>
            <a:xfrm>
              <a:off x="715025" y="4448781"/>
              <a:ext cx="457692" cy="146187"/>
              <a:chOff x="715100" y="4416700"/>
              <a:chExt cx="559800" cy="178800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33" name="Google Shape;133;p8"/>
            <p:cNvGrpSpPr/>
            <p:nvPr/>
          </p:nvGrpSpPr>
          <p:grpSpPr>
            <a:xfrm>
              <a:off x="8074921" y="461910"/>
              <a:ext cx="707960" cy="146187"/>
              <a:chOff x="7797150" y="445600"/>
              <a:chExt cx="865900" cy="178800"/>
            </a:xfrm>
          </p:grpSpPr>
          <p:sp>
            <p:nvSpPr>
              <p:cNvPr id="134" name="Google Shape;134;p8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5" name="Google Shape;135;p8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6" name="Google Shape;136;p8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37" name="Google Shape;137;p8"/>
            <p:cNvGrpSpPr/>
            <p:nvPr/>
          </p:nvGrpSpPr>
          <p:grpSpPr>
            <a:xfrm>
              <a:off x="2661627" y="4121822"/>
              <a:ext cx="2054558" cy="2052038"/>
              <a:chOff x="2661627" y="4121822"/>
              <a:chExt cx="2054558" cy="2052038"/>
            </a:xfrm>
          </p:grpSpPr>
          <p:sp>
            <p:nvSpPr>
              <p:cNvPr id="138" name="Google Shape;138;p8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9" name="Google Shape;139;p8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1" name="Google Shape;141;p8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3" name="Google Shape;143;p8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4" name="Google Shape;144;p8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6" name="Google Shape;146;p8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7" name="Google Shape;147;p8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9" name="Google Shape;149;p8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0" name="Google Shape;150;p8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1" name="Google Shape;151;p8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2" name="Google Shape;152;p8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3" name="Google Shape;153;p8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54" name="Google Shape;154;p8"/>
            <p:cNvGrpSpPr/>
            <p:nvPr/>
          </p:nvGrpSpPr>
          <p:grpSpPr>
            <a:xfrm>
              <a:off x="5057274" y="-260969"/>
              <a:ext cx="1282527" cy="1043744"/>
              <a:chOff x="5577063" y="-266175"/>
              <a:chExt cx="1527000" cy="1242700"/>
            </a:xfrm>
          </p:grpSpPr>
          <p:sp>
            <p:nvSpPr>
              <p:cNvPr id="155" name="Google Shape;155;p8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6" name="Google Shape;156;p8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7" name="Google Shape;157;p8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8" name="Google Shape;158;p8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9" name="Google Shape;159;p8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0" name="Google Shape;160;p8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1" name="Google Shape;161;p8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2" name="Google Shape;162;p8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2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2453607"/>
            <a:ext cx="8768000" cy="1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206" name="Google Shape;206;p11"/>
          <p:cNvSpPr txBox="1">
            <a:spLocks noGrp="1"/>
          </p:cNvSpPr>
          <p:nvPr>
            <p:ph type="subTitle" idx="1"/>
          </p:nvPr>
        </p:nvSpPr>
        <p:spPr>
          <a:xfrm>
            <a:off x="1712000" y="3829593"/>
            <a:ext cx="8768000" cy="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07" name="Google Shape;207;p11"/>
          <p:cNvGrpSpPr/>
          <p:nvPr/>
        </p:nvGrpSpPr>
        <p:grpSpPr>
          <a:xfrm>
            <a:off x="0" y="-1031392"/>
            <a:ext cx="12192133" cy="7894907"/>
            <a:chOff x="0" y="-773544"/>
            <a:chExt cx="9144100" cy="5921180"/>
          </a:xfrm>
        </p:grpSpPr>
        <p:sp>
          <p:nvSpPr>
            <p:cNvPr id="208" name="Google Shape;208;p11"/>
            <p:cNvSpPr/>
            <p:nvPr/>
          </p:nvSpPr>
          <p:spPr>
            <a:xfrm flipH="1">
              <a:off x="7886200" y="4612725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09" name="Google Shape;209;p11"/>
            <p:cNvSpPr/>
            <p:nvPr/>
          </p:nvSpPr>
          <p:spPr>
            <a:xfrm flipH="1">
              <a:off x="0" y="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210" name="Google Shape;210;p11"/>
            <p:cNvGrpSpPr/>
            <p:nvPr/>
          </p:nvGrpSpPr>
          <p:grpSpPr>
            <a:xfrm flipH="1">
              <a:off x="4343254" y="4535406"/>
              <a:ext cx="457692" cy="146187"/>
              <a:chOff x="715100" y="4416700"/>
              <a:chExt cx="559800" cy="178800"/>
            </a:xfrm>
          </p:grpSpPr>
          <p:sp>
            <p:nvSpPr>
              <p:cNvPr id="211" name="Google Shape;211;p11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13" name="Google Shape;213;p11"/>
            <p:cNvGrpSpPr/>
            <p:nvPr/>
          </p:nvGrpSpPr>
          <p:grpSpPr>
            <a:xfrm flipH="1">
              <a:off x="4218120" y="535010"/>
              <a:ext cx="707960" cy="146187"/>
              <a:chOff x="7797150" y="445600"/>
              <a:chExt cx="865900" cy="178800"/>
            </a:xfrm>
          </p:grpSpPr>
          <p:sp>
            <p:nvSpPr>
              <p:cNvPr id="214" name="Google Shape;214;p11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17" name="Google Shape;217;p11"/>
            <p:cNvGrpSpPr/>
            <p:nvPr/>
          </p:nvGrpSpPr>
          <p:grpSpPr>
            <a:xfrm rot="10800000">
              <a:off x="6865115" y="-773544"/>
              <a:ext cx="2054558" cy="2052038"/>
              <a:chOff x="2661627" y="4121822"/>
              <a:chExt cx="2054558" cy="2052038"/>
            </a:xfrm>
          </p:grpSpPr>
          <p:sp>
            <p:nvSpPr>
              <p:cNvPr id="218" name="Google Shape;218;p11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19" name="Google Shape;219;p11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24" name="Google Shape;224;p11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 rot="10800000">
              <a:off x="518299" y="4103892"/>
              <a:ext cx="1282527" cy="1043744"/>
              <a:chOff x="5577063" y="-266175"/>
              <a:chExt cx="1527000" cy="1242700"/>
            </a:xfrm>
          </p:grpSpPr>
          <p:sp>
            <p:nvSpPr>
              <p:cNvPr id="235" name="Google Shape;235;p11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9" name="Google Shape;239;p11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5353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63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title" idx="2" hasCustomPrompt="1"/>
          </p:nvPr>
        </p:nvSpPr>
        <p:spPr>
          <a:xfrm>
            <a:off x="2112519" y="2048951"/>
            <a:ext cx="1077600" cy="86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3" hasCustomPrompt="1"/>
          </p:nvPr>
        </p:nvSpPr>
        <p:spPr>
          <a:xfrm>
            <a:off x="2112519" y="4076569"/>
            <a:ext cx="1077600" cy="86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title" idx="4" hasCustomPrompt="1"/>
          </p:nvPr>
        </p:nvSpPr>
        <p:spPr>
          <a:xfrm>
            <a:off x="5557183" y="2048951"/>
            <a:ext cx="1077600" cy="86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>
            <a:spLocks noGrp="1"/>
          </p:cNvSpPr>
          <p:nvPr>
            <p:ph type="title" idx="5" hasCustomPrompt="1"/>
          </p:nvPr>
        </p:nvSpPr>
        <p:spPr>
          <a:xfrm>
            <a:off x="5557183" y="4076569"/>
            <a:ext cx="1077600" cy="86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6" hasCustomPrompt="1"/>
          </p:nvPr>
        </p:nvSpPr>
        <p:spPr>
          <a:xfrm>
            <a:off x="9001881" y="2048951"/>
            <a:ext cx="1077600" cy="86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7" hasCustomPrompt="1"/>
          </p:nvPr>
        </p:nvSpPr>
        <p:spPr>
          <a:xfrm>
            <a:off x="9001881" y="4076569"/>
            <a:ext cx="1077600" cy="86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1"/>
          </p:nvPr>
        </p:nvSpPr>
        <p:spPr>
          <a:xfrm>
            <a:off x="959919" y="2809341"/>
            <a:ext cx="3382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667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667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667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667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667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667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667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667" b="1"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8"/>
          </p:nvPr>
        </p:nvSpPr>
        <p:spPr>
          <a:xfrm>
            <a:off x="4404583" y="2809341"/>
            <a:ext cx="3382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667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667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667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667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667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667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667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667" b="1"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9"/>
          </p:nvPr>
        </p:nvSpPr>
        <p:spPr>
          <a:xfrm>
            <a:off x="7849281" y="2809341"/>
            <a:ext cx="3382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667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667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667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667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667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667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667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667" b="1"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13"/>
          </p:nvPr>
        </p:nvSpPr>
        <p:spPr>
          <a:xfrm>
            <a:off x="959919" y="4836983"/>
            <a:ext cx="3382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667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667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667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667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667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667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667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667" b="1"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14"/>
          </p:nvPr>
        </p:nvSpPr>
        <p:spPr>
          <a:xfrm>
            <a:off x="4404583" y="4836983"/>
            <a:ext cx="3382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667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667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667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667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667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667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667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667" b="1"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15"/>
          </p:nvPr>
        </p:nvSpPr>
        <p:spPr>
          <a:xfrm>
            <a:off x="7849281" y="4836983"/>
            <a:ext cx="3382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667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667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667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667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667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667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667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667" b="1"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8" name="Google Shape;258;p13"/>
          <p:cNvGrpSpPr/>
          <p:nvPr/>
        </p:nvGrpSpPr>
        <p:grpSpPr>
          <a:xfrm>
            <a:off x="2" y="615875"/>
            <a:ext cx="11848789" cy="6011779"/>
            <a:chOff x="1" y="461906"/>
            <a:chExt cx="8886592" cy="4508834"/>
          </a:xfrm>
        </p:grpSpPr>
        <p:sp>
          <p:nvSpPr>
            <p:cNvPr id="259" name="Google Shape;259;p13"/>
            <p:cNvSpPr/>
            <p:nvPr/>
          </p:nvSpPr>
          <p:spPr>
            <a:xfrm>
              <a:off x="1" y="4246240"/>
              <a:ext cx="715200" cy="724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260" name="Google Shape;260;p13"/>
            <p:cNvGrpSpPr/>
            <p:nvPr/>
          </p:nvGrpSpPr>
          <p:grpSpPr>
            <a:xfrm>
              <a:off x="8074920" y="4608510"/>
              <a:ext cx="707960" cy="146187"/>
              <a:chOff x="7797150" y="445600"/>
              <a:chExt cx="865900" cy="178800"/>
            </a:xfrm>
          </p:grpSpPr>
          <p:sp>
            <p:nvSpPr>
              <p:cNvPr id="261" name="Google Shape;261;p13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2" name="Google Shape;262;p13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3" name="Google Shape;263;p13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64" name="Google Shape;264;p13"/>
            <p:cNvGrpSpPr/>
            <p:nvPr/>
          </p:nvGrpSpPr>
          <p:grpSpPr>
            <a:xfrm>
              <a:off x="8428900" y="461906"/>
              <a:ext cx="457692" cy="146187"/>
              <a:chOff x="715100" y="4416700"/>
              <a:chExt cx="559800" cy="178800"/>
            </a:xfrm>
          </p:grpSpPr>
          <p:sp>
            <p:nvSpPr>
              <p:cNvPr id="265" name="Google Shape;265;p13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6" name="Google Shape;266;p13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182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57918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6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29" r:id="rId2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6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92" name="Google Shape;492;p26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36509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84233-DE22-EECF-8890-FF67AAC6FE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МАРКЕТИНГОВЫЙ АНАЛИЗ </a:t>
            </a:r>
            <a:r>
              <a:rPr lang="en-US" dirty="0"/>
              <a:t>IFOOD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110436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8EB6-B916-A780-9AEE-6DB9FFFF0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98" y="208342"/>
            <a:ext cx="10272000" cy="763600"/>
          </a:xfrm>
        </p:spPr>
        <p:txBody>
          <a:bodyPr/>
          <a:lstStyle/>
          <a:p>
            <a:pPr algn="l"/>
            <a:r>
              <a:rPr lang="ru-RU" b="0" dirty="0"/>
              <a:t>Какие факторы в большей степени влияют на покупки в заведениях</a:t>
            </a:r>
            <a:br>
              <a:rPr lang="ru-RU" b="0" dirty="0"/>
            </a:br>
            <a:endParaRPr lang="en-RU" b="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5C9DE73-B707-0F59-D931-DD1B5DDCF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969375"/>
              </p:ext>
            </p:extLst>
          </p:nvPr>
        </p:nvGraphicFramePr>
        <p:xfrm>
          <a:off x="1388531" y="2936523"/>
          <a:ext cx="9414934" cy="3468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7467">
                  <a:extLst>
                    <a:ext uri="{9D8B030D-6E8A-4147-A177-3AD203B41FA5}">
                      <a16:colId xmlns:a16="http://schemas.microsoft.com/office/drawing/2014/main" val="16351000"/>
                    </a:ext>
                  </a:extLst>
                </a:gridCol>
                <a:gridCol w="4707467">
                  <a:extLst>
                    <a:ext uri="{9D8B030D-6E8A-4147-A177-3AD203B41FA5}">
                      <a16:colId xmlns:a16="http://schemas.microsoft.com/office/drawing/2014/main" val="2196778772"/>
                    </a:ext>
                  </a:extLst>
                </a:gridCol>
              </a:tblGrid>
              <a:tr h="57808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Величина</a:t>
                      </a:r>
                      <a:endParaRPr lang="en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Корреляция</a:t>
                      </a:r>
                      <a:endParaRPr lang="en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0343096"/>
                  </a:ext>
                </a:extLst>
              </a:tr>
              <a:tr h="578085"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покупок</a:t>
                      </a:r>
                      <a:endParaRPr lang="en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0,82</a:t>
                      </a:r>
                      <a:endParaRPr lang="en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5850490"/>
                  </a:ext>
                </a:extLst>
              </a:tr>
              <a:tr h="578085">
                <a:tc>
                  <a:txBody>
                    <a:bodyPr/>
                    <a:lstStyle/>
                    <a:p>
                      <a:r>
                        <a:rPr lang="ru-RU" dirty="0"/>
                        <a:t>Сумма покупок</a:t>
                      </a:r>
                      <a:endParaRPr lang="en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0,675</a:t>
                      </a:r>
                      <a:endParaRPr lang="en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115598"/>
                  </a:ext>
                </a:extLst>
              </a:tr>
              <a:tr h="578085">
                <a:tc>
                  <a:txBody>
                    <a:bodyPr/>
                    <a:lstStyle/>
                    <a:p>
                      <a:r>
                        <a:rPr lang="ru-RU" dirty="0"/>
                        <a:t>Доход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0,628</a:t>
                      </a:r>
                      <a:endParaRPr lang="en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216912"/>
                  </a:ext>
                </a:extLst>
              </a:tr>
              <a:tr h="578085">
                <a:tc>
                  <a:txBody>
                    <a:bodyPr/>
                    <a:lstStyle/>
                    <a:p>
                      <a:r>
                        <a:rPr lang="ru-RU" dirty="0"/>
                        <a:t>Покупки через каталог</a:t>
                      </a:r>
                      <a:endParaRPr lang="en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0,519</a:t>
                      </a:r>
                      <a:endParaRPr lang="en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54180"/>
                  </a:ext>
                </a:extLst>
              </a:tr>
              <a:tr h="578085">
                <a:tc>
                  <a:txBody>
                    <a:bodyPr/>
                    <a:lstStyle/>
                    <a:p>
                      <a:r>
                        <a:rPr lang="ru-RU" dirty="0"/>
                        <a:t>Онлайн-покупки</a:t>
                      </a:r>
                      <a:endParaRPr lang="en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0,502</a:t>
                      </a:r>
                      <a:endParaRPr lang="en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00264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2716B7A-037C-460A-43B8-E2D4B510C2B2}"/>
              </a:ext>
            </a:extLst>
          </p:cNvPr>
          <p:cNvSpPr txBox="1"/>
          <p:nvPr/>
        </p:nvSpPr>
        <p:spPr>
          <a:xfrm>
            <a:off x="1388531" y="1952977"/>
            <a:ext cx="9414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/>
                </a:solidFill>
              </a:rPr>
              <a:t>В данной таблице приведены факторы, которые в наибольшей степени влияли на количество покупок в заведениях</a:t>
            </a:r>
            <a:endParaRPr lang="en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88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8EB6-B916-A780-9AEE-6DB9FFFF0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98" y="208342"/>
            <a:ext cx="10272000" cy="763600"/>
          </a:xfrm>
        </p:spPr>
        <p:txBody>
          <a:bodyPr/>
          <a:lstStyle/>
          <a:p>
            <a:pPr algn="l"/>
            <a:r>
              <a:rPr lang="ru-RU" b="0" dirty="0"/>
              <a:t>Есть ли зависимость между географическим положением и успехом кампании</a:t>
            </a:r>
            <a:endParaRPr lang="en-RU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B5BC0-AE62-ACB6-44A0-C41122C20527}"/>
              </a:ext>
            </a:extLst>
          </p:cNvPr>
          <p:cNvSpPr txBox="1"/>
          <p:nvPr/>
        </p:nvSpPr>
        <p:spPr>
          <a:xfrm>
            <a:off x="345475" y="2274838"/>
            <a:ext cx="32768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tx1"/>
                </a:solidFill>
              </a:rPr>
              <a:t>Успех маркетинговой кампании значительно зависит от географического положения. В особенности, это разница видна в крайней кампании, где наибольшим успехом кампания пользовалась в Испании</a:t>
            </a:r>
            <a:endParaRPr lang="en-RU" sz="18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4FE2C7-6487-C4CA-E057-AF1F6BCAE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779" y="1532238"/>
            <a:ext cx="8130746" cy="464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45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8EB6-B916-A780-9AEE-6DB9FFFF0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98" y="208342"/>
            <a:ext cx="10272000" cy="763600"/>
          </a:xfrm>
        </p:spPr>
        <p:txBody>
          <a:bodyPr/>
          <a:lstStyle/>
          <a:p>
            <a:pPr algn="l"/>
            <a:r>
              <a:rPr lang="ru-RU" b="0" dirty="0"/>
              <a:t>Какая кампания оказалась наиболее эффективной</a:t>
            </a:r>
            <a:endParaRPr lang="en-RU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B5BC0-AE62-ACB6-44A0-C41122C20527}"/>
              </a:ext>
            </a:extLst>
          </p:cNvPr>
          <p:cNvSpPr txBox="1"/>
          <p:nvPr/>
        </p:nvSpPr>
        <p:spPr>
          <a:xfrm>
            <a:off x="416514" y="3213688"/>
            <a:ext cx="4109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Наиболее эффективной оказалась крайняя кампания (№6)</a:t>
            </a:r>
            <a:endParaRPr lang="en-RU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F351B7-E5C7-ADAE-4836-F3B79F52F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721" y="1309816"/>
            <a:ext cx="6706277" cy="500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9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8EB6-B916-A780-9AEE-6DB9FFFF0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98" y="208342"/>
            <a:ext cx="10272000" cy="763600"/>
          </a:xfrm>
        </p:spPr>
        <p:txBody>
          <a:bodyPr/>
          <a:lstStyle/>
          <a:p>
            <a:pPr algn="l"/>
            <a:r>
              <a:rPr lang="ru-RU" b="0" dirty="0"/>
              <a:t>Какая продукция пользовалась большим спросом</a:t>
            </a:r>
            <a:endParaRPr lang="en-RU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B5BC0-AE62-ACB6-44A0-C41122C20527}"/>
              </a:ext>
            </a:extLst>
          </p:cNvPr>
          <p:cNvSpPr txBox="1"/>
          <p:nvPr/>
        </p:nvSpPr>
        <p:spPr>
          <a:xfrm>
            <a:off x="282145" y="3018379"/>
            <a:ext cx="41092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Винная (сред.: </a:t>
            </a:r>
            <a:r>
              <a:rPr lang="en-US" sz="2400" dirty="0">
                <a:solidFill>
                  <a:schemeClr val="tx1"/>
                </a:solidFill>
              </a:rPr>
              <a:t>$304,1</a:t>
            </a:r>
            <a:r>
              <a:rPr lang="ru-RU" sz="2400" dirty="0">
                <a:solidFill>
                  <a:schemeClr val="tx1"/>
                </a:solidFill>
              </a:rPr>
              <a:t>) и мясная (</a:t>
            </a:r>
            <a:r>
              <a:rPr lang="en-US" sz="2400" dirty="0">
                <a:solidFill>
                  <a:schemeClr val="tx1"/>
                </a:solidFill>
              </a:rPr>
              <a:t>$</a:t>
            </a:r>
            <a:r>
              <a:rPr lang="ru-RU" sz="2400" dirty="0">
                <a:solidFill>
                  <a:schemeClr val="tx1"/>
                </a:solidFill>
              </a:rPr>
              <a:t>167,0) продукции пользовались большим спросом</a:t>
            </a:r>
            <a:endParaRPr lang="en-RU" sz="24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B17EB-C815-518C-049D-355A2696C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325" y="1343353"/>
            <a:ext cx="7299530" cy="491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26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C1DC8-63EF-E6D4-98D2-FDD19FF2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97042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8EB6-B916-A780-9AEE-6DB9FFFF0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98" y="208342"/>
            <a:ext cx="10272000" cy="763600"/>
          </a:xfrm>
        </p:spPr>
        <p:txBody>
          <a:bodyPr/>
          <a:lstStyle/>
          <a:p>
            <a:pPr algn="l"/>
            <a:r>
              <a:rPr lang="ru-RU" b="0" dirty="0"/>
              <a:t>ЗАКЛЮЧЕНИЕ</a:t>
            </a:r>
            <a:endParaRPr lang="en-RU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772BB0-2EB4-33F5-F8B6-A082292D5F18}"/>
              </a:ext>
            </a:extLst>
          </p:cNvPr>
          <p:cNvSpPr txBox="1"/>
          <p:nvPr/>
        </p:nvSpPr>
        <p:spPr>
          <a:xfrm>
            <a:off x="1202529" y="1181035"/>
            <a:ext cx="9786938" cy="419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При проведении последующих кампаний: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Использовать модель крайней кампании (№6)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Сделать фокус на двух видах клиентов: </a:t>
            </a:r>
            <a:br>
              <a:rPr lang="ru-RU" sz="2000" dirty="0"/>
            </a:br>
            <a:r>
              <a:rPr lang="ru-RU" sz="2000" dirty="0"/>
              <a:t>1 – клиенты с высоким уровнем доходом без детей</a:t>
            </a:r>
            <a:br>
              <a:rPr lang="ru-RU" sz="2000" dirty="0"/>
            </a:br>
            <a:r>
              <a:rPr lang="ru-RU" sz="2000" dirty="0"/>
              <a:t>2 – клиенты с низким уровнем доходом с детьми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Увеличить продажи наименее популярных товаров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Сделать фокус на увеличении продаж  через заведения и интернет-магазин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Привлекать новых клиентов путем предложения скидок (в частности предлагать скидки в интернет-магазине)</a:t>
            </a:r>
          </a:p>
        </p:txBody>
      </p:sp>
    </p:spTree>
    <p:extLst>
      <p:ext uri="{BB962C8B-B14F-4D97-AF65-F5344CB8AC3E}">
        <p14:creationId xmlns:p14="http://schemas.microsoft.com/office/powerpoint/2010/main" val="199068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03E56-855A-5764-717E-5904A8E8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ОПИСАНИЕ</a:t>
            </a:r>
            <a:endParaRPr lang="en-RU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595939-F07E-4DA7-8516-809E60500759}"/>
              </a:ext>
            </a:extLst>
          </p:cNvPr>
          <p:cNvSpPr txBox="1"/>
          <p:nvPr/>
        </p:nvSpPr>
        <p:spPr>
          <a:xfrm>
            <a:off x="2222929" y="2305615"/>
            <a:ext cx="90090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+mn-lt"/>
                <a:cs typeface="Arial Hebrew" pitchFamily="2" charset="-79"/>
              </a:rPr>
              <a:t>iFood </a:t>
            </a:r>
            <a:r>
              <a:rPr lang="ru-RU" sz="1800" dirty="0">
                <a:solidFill>
                  <a:schemeClr val="tx1"/>
                </a:solidFill>
                <a:latin typeface="+mn-lt"/>
                <a:cs typeface="Arial Hebrew" pitchFamily="2" charset="-79"/>
              </a:rPr>
              <a:t>– лидирующая компания по доставке еды в Бразилии и Колумбии.</a:t>
            </a:r>
          </a:p>
          <a:p>
            <a:endParaRPr lang="ru-RU" sz="1800" dirty="0">
              <a:solidFill>
                <a:schemeClr val="tx1"/>
              </a:solidFill>
              <a:latin typeface="+mn-lt"/>
              <a:cs typeface="Arial Hebrew" pitchFamily="2" charset="-79"/>
            </a:endParaRPr>
          </a:p>
          <a:p>
            <a:r>
              <a:rPr lang="ru-RU" sz="1800" dirty="0">
                <a:solidFill>
                  <a:schemeClr val="tx1"/>
                </a:solidFill>
                <a:latin typeface="+mn-lt"/>
                <a:cs typeface="Arial Hebrew" pitchFamily="2" charset="-79"/>
              </a:rPr>
              <a:t>Несколько маркетинговых кампаний не увенчались успехом: они не были настолько эффективными, насколько это ожидалось. Вследствие этого компания потеряла на рекламе больше, чем заработала.</a:t>
            </a:r>
          </a:p>
          <a:p>
            <a:endParaRPr lang="ru-RU" sz="1800" dirty="0">
              <a:solidFill>
                <a:schemeClr val="tx1"/>
              </a:solidFill>
              <a:latin typeface="+mn-lt"/>
              <a:cs typeface="Arial Hebrew" pitchFamily="2" charset="-79"/>
            </a:endParaRPr>
          </a:p>
          <a:p>
            <a:r>
              <a:rPr lang="ru-RU" sz="1800" dirty="0">
                <a:solidFill>
                  <a:schemeClr val="tx1"/>
                </a:solidFill>
                <a:latin typeface="+mn-lt"/>
                <a:cs typeface="Arial Hebrew" pitchFamily="2" charset="-79"/>
              </a:rPr>
              <a:t>В общей сумме в кампаниях приняло участие 2240 клиента.</a:t>
            </a:r>
          </a:p>
        </p:txBody>
      </p:sp>
    </p:spTree>
    <p:extLst>
      <p:ext uri="{BB962C8B-B14F-4D97-AF65-F5344CB8AC3E}">
        <p14:creationId xmlns:p14="http://schemas.microsoft.com/office/powerpoint/2010/main" val="101732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03E56-855A-5764-717E-5904A8E8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ЗАДАЧИ</a:t>
            </a:r>
            <a:endParaRPr lang="en-RU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595939-F07E-4DA7-8516-809E60500759}"/>
              </a:ext>
            </a:extLst>
          </p:cNvPr>
          <p:cNvSpPr txBox="1"/>
          <p:nvPr/>
        </p:nvSpPr>
        <p:spPr>
          <a:xfrm>
            <a:off x="2222929" y="1742090"/>
            <a:ext cx="90090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tx1"/>
                </a:solidFill>
                <a:latin typeface="+mn-lt"/>
                <a:cs typeface="Arial Hebrew" pitchFamily="2" charset="-79"/>
              </a:rPr>
              <a:t>Главная цель – понять проблему кампаний и предложить идеи/решения по их улучшению</a:t>
            </a:r>
          </a:p>
          <a:p>
            <a:endParaRPr lang="ru-RU" sz="1800" dirty="0">
              <a:solidFill>
                <a:schemeClr val="tx1"/>
              </a:solidFill>
              <a:latin typeface="+mn-lt"/>
              <a:cs typeface="Arial Hebrew" pitchFamily="2" charset="-79"/>
            </a:endParaRPr>
          </a:p>
          <a:p>
            <a:r>
              <a:rPr lang="ru-RU" sz="1800" dirty="0">
                <a:solidFill>
                  <a:schemeClr val="tx1"/>
                </a:solidFill>
                <a:latin typeface="+mn-lt"/>
                <a:cs typeface="Arial Hebrew" pitchFamily="2" charset="-79"/>
              </a:rPr>
              <a:t>Предстоит ответить на следующие вопросы: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1800" dirty="0">
                <a:solidFill>
                  <a:schemeClr val="tx1"/>
                </a:solidFill>
                <a:latin typeface="+mn-lt"/>
                <a:cs typeface="Arial Hebrew" pitchFamily="2" charset="-79"/>
              </a:rPr>
              <a:t>Какая основная клиентура компании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1800" dirty="0">
                <a:solidFill>
                  <a:schemeClr val="tx1"/>
                </a:solidFill>
                <a:latin typeface="+mn-lt"/>
                <a:cs typeface="Arial Hebrew" pitchFamily="2" charset="-79"/>
              </a:rPr>
              <a:t>Есть ли закономерности/аномалии в данных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1800" dirty="0">
                <a:solidFill>
                  <a:schemeClr val="tx1"/>
                </a:solidFill>
                <a:latin typeface="+mn-lt"/>
                <a:cs typeface="Arial Hebrew" pitchFamily="2" charset="-79"/>
              </a:rPr>
              <a:t>Какие факторы в большей степени влияют на покупки в магазинах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1800" dirty="0">
                <a:solidFill>
                  <a:schemeClr val="tx1"/>
                </a:solidFill>
                <a:latin typeface="+mn-lt"/>
                <a:cs typeface="Arial Hebrew" pitchFamily="2" charset="-79"/>
              </a:rPr>
              <a:t>Есть ли зависимость между географическим положением и успехом кампании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1800" dirty="0">
                <a:solidFill>
                  <a:schemeClr val="tx1"/>
                </a:solidFill>
                <a:latin typeface="+mn-lt"/>
                <a:cs typeface="Arial Hebrew" pitchFamily="2" charset="-79"/>
              </a:rPr>
              <a:t>Какая кампания оказалась наиболее эффективной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1800" dirty="0">
                <a:solidFill>
                  <a:schemeClr val="tx1"/>
                </a:solidFill>
                <a:latin typeface="+mn-lt"/>
                <a:cs typeface="Arial Hebrew" pitchFamily="2" charset="-79"/>
              </a:rPr>
              <a:t>Какая продукция пользовалась большим спросом</a:t>
            </a:r>
          </a:p>
          <a:p>
            <a:pPr marL="342900" indent="-342900">
              <a:buFont typeface="Wingdings" pitchFamily="2" charset="2"/>
              <a:buChar char="q"/>
            </a:pPr>
            <a:endParaRPr lang="ru-RU" sz="1800" dirty="0">
              <a:solidFill>
                <a:schemeClr val="tx1"/>
              </a:solidFill>
              <a:latin typeface="+mn-lt"/>
              <a:cs typeface="Arial Hebrew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9772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C1DC8-63EF-E6D4-98D2-FDD19FF2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/>
              <a:t>ОСНОВНАЯ КЛИЕНТУРА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95273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8EB6-B916-A780-9AEE-6DB9FFFF0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99" y="400253"/>
            <a:ext cx="10272000" cy="763600"/>
          </a:xfrm>
        </p:spPr>
        <p:txBody>
          <a:bodyPr/>
          <a:lstStyle/>
          <a:p>
            <a:pPr algn="l"/>
            <a:r>
              <a:rPr lang="ru-RU" b="0" dirty="0"/>
              <a:t>ОСНОВНАЯ КЛИЕНТУРА</a:t>
            </a:r>
            <a:endParaRPr lang="en-RU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CA015-173C-9D5F-D931-AADF0A3F2C6B}"/>
              </a:ext>
            </a:extLst>
          </p:cNvPr>
          <p:cNvSpPr txBox="1"/>
          <p:nvPr/>
        </p:nvSpPr>
        <p:spPr>
          <a:xfrm>
            <a:off x="163483" y="2151726"/>
            <a:ext cx="41646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tx1"/>
                </a:solidFill>
              </a:rPr>
              <a:t>Среднестатистический клиент компании: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Год рождения – 1969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Семейный статус: женат/замужем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Стал клиентом в 2013 году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Доход </a:t>
            </a:r>
            <a:r>
              <a:rPr lang="en-US" sz="1600" dirty="0">
                <a:solidFill>
                  <a:schemeClr val="tx1"/>
                </a:solidFill>
              </a:rPr>
              <a:t>$52,000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Есть один ребенок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Сумма покупок </a:t>
            </a:r>
            <a:r>
              <a:rPr lang="en-US" sz="1600" dirty="0">
                <a:solidFill>
                  <a:schemeClr val="tx1"/>
                </a:solidFill>
              </a:rPr>
              <a:t>$605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Количество покупок 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Совершил покупку за последние 49 дней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Предпочитаемый вид покупок: заведение, интернет-магазин</a:t>
            </a:r>
            <a:endParaRPr lang="en-RU" sz="16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A26744-00C7-6C30-3537-40748786C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117" y="1356359"/>
            <a:ext cx="7772400" cy="414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01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8EB6-B916-A780-9AEE-6DB9FFFF0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99" y="400253"/>
            <a:ext cx="10272000" cy="763600"/>
          </a:xfrm>
        </p:spPr>
        <p:txBody>
          <a:bodyPr/>
          <a:lstStyle/>
          <a:p>
            <a:pPr algn="l"/>
            <a:r>
              <a:rPr lang="ru-RU" b="0" dirty="0"/>
              <a:t>ОСНОВНАЯ КЛИЕНТУРА</a:t>
            </a:r>
            <a:endParaRPr lang="en-RU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CA015-173C-9D5F-D931-AADF0A3F2C6B}"/>
              </a:ext>
            </a:extLst>
          </p:cNvPr>
          <p:cNvSpPr txBox="1"/>
          <p:nvPr/>
        </p:nvSpPr>
        <p:spPr>
          <a:xfrm>
            <a:off x="868956" y="1562240"/>
            <a:ext cx="10454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За последние два года каждый клиент в среднем потратил </a:t>
            </a:r>
            <a:r>
              <a:rPr lang="en-US" sz="2000" dirty="0">
                <a:solidFill>
                  <a:schemeClr val="tx1"/>
                </a:solidFill>
              </a:rPr>
              <a:t>$605</a:t>
            </a:r>
            <a:r>
              <a:rPr lang="ru-RU" sz="2000" dirty="0">
                <a:solidFill>
                  <a:schemeClr val="tx1"/>
                </a:solidFill>
              </a:rPr>
              <a:t> и совершил 15 покупок 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RU" sz="20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39C131-22DA-0156-9A3B-14CE9F145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983" y="2265284"/>
            <a:ext cx="8464030" cy="419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23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C1DC8-63EF-E6D4-98D2-FDD19FF2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/>
              <a:t>ПЕРВИЧНЫЙ АНАЛИЗ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22982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8EB6-B916-A780-9AEE-6DB9FFFF0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99" y="400253"/>
            <a:ext cx="10272000" cy="763600"/>
          </a:xfrm>
        </p:spPr>
        <p:txBody>
          <a:bodyPr/>
          <a:lstStyle/>
          <a:p>
            <a:pPr algn="l"/>
            <a:r>
              <a:rPr lang="ru-RU" b="0" dirty="0"/>
              <a:t>ПЕРВИЧНЫЙ АНАЛИЗ</a:t>
            </a:r>
            <a:endParaRPr lang="en-RU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CA015-173C-9D5F-D931-AADF0A3F2C6B}"/>
              </a:ext>
            </a:extLst>
          </p:cNvPr>
          <p:cNvSpPr txBox="1"/>
          <p:nvPr/>
        </p:nvSpPr>
        <p:spPr>
          <a:xfrm>
            <a:off x="868956" y="1163853"/>
            <a:ext cx="1045408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</a:rPr>
              <a:t>Основные выводы: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Есть положительная взаимосвязь с общей суммой покупок и доходом клиентов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С ростом количества детей общая сумма трат и доход клиентов падают. Однако, при этом возрастает количество покупок на дисконтные товары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Присутствует положительная взаимосвязь между частотой участия в кампаниях и доходом клиентов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Нет значительной зависимости между посещением интернет-магазина и покупок через интернет-магазин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Однако с ростом посещения интернет-магазина наблюдается рост покупок на товары со скидкой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629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C1DC8-63EF-E6D4-98D2-FDD19FF2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КАМПАНИЙ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187917996"/>
      </p:ext>
    </p:extLst>
  </p:cSld>
  <p:clrMapOvr>
    <a:masterClrMapping/>
  </p:clrMapOvr>
</p:sld>
</file>

<file path=ppt/theme/theme1.xml><?xml version="1.0" encoding="utf-8"?>
<a:theme xmlns:a="http://schemas.openxmlformats.org/drawingml/2006/main" name="my_theme">
  <a:themeElements>
    <a:clrScheme name="Simple Light">
      <a:dk1>
        <a:srgbClr val="494949"/>
      </a:dk1>
      <a:lt1>
        <a:srgbClr val="F3F3F3"/>
      </a:lt1>
      <a:dk2>
        <a:srgbClr val="52514D"/>
      </a:dk2>
      <a:lt2>
        <a:srgbClr val="807F7A"/>
      </a:lt2>
      <a:accent1>
        <a:srgbClr val="A1A1A1"/>
      </a:accent1>
      <a:accent2>
        <a:srgbClr val="CCCCC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949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_theme" id="{EA1A27E3-04F1-BD41-AC41-D439037F6615}" vid="{E4DDED74-9BE8-334E-BA12-79CD296AFA70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my_theme</Template>
  <TotalTime>568</TotalTime>
  <Words>441</Words>
  <Application>Microsoft Macintosh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Assistant</vt:lpstr>
      <vt:lpstr>Nunito</vt:lpstr>
      <vt:lpstr>Nunito Light</vt:lpstr>
      <vt:lpstr>Proxima Nova</vt:lpstr>
      <vt:lpstr>Proxima Nova Semibold</vt:lpstr>
      <vt:lpstr>Sora</vt:lpstr>
      <vt:lpstr>Wingdings</vt:lpstr>
      <vt:lpstr>my_theme</vt:lpstr>
      <vt:lpstr>Slidesgo Final Pages</vt:lpstr>
      <vt:lpstr>МАРКЕТИНГОВЫЙ АНАЛИЗ IFOOD</vt:lpstr>
      <vt:lpstr>ОПИСАНИЕ</vt:lpstr>
      <vt:lpstr>ЗАДАЧИ</vt:lpstr>
      <vt:lpstr> ОСНОВНАЯ КЛИЕНТУРА</vt:lpstr>
      <vt:lpstr>ОСНОВНАЯ КЛИЕНТУРА</vt:lpstr>
      <vt:lpstr>ОСНОВНАЯ КЛИЕНТУРА</vt:lpstr>
      <vt:lpstr> ПЕРВИЧНЫЙ АНАЛИЗ</vt:lpstr>
      <vt:lpstr>ПЕРВИЧНЫЙ АНАЛИЗ</vt:lpstr>
      <vt:lpstr>ИССЛЕДОВАНИЕ КАМПАНИЙ</vt:lpstr>
      <vt:lpstr>Какие факторы в большей степени влияют на покупки в заведениях </vt:lpstr>
      <vt:lpstr>Есть ли зависимость между географическим положением и успехом кампании</vt:lpstr>
      <vt:lpstr>Какая кампания оказалась наиболее эффективной</vt:lpstr>
      <vt:lpstr>Какая продукция пользовалась большим спросом</vt:lpstr>
      <vt:lpstr>ЗАКЛЮЧЕНИЕ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Маркетинговый Анализ iFood</dc:title>
  <dc:creator>Бабурин Никита</dc:creator>
  <cp:lastModifiedBy>Бабурин Никита</cp:lastModifiedBy>
  <cp:revision>44</cp:revision>
  <dcterms:created xsi:type="dcterms:W3CDTF">2024-08-12T12:07:36Z</dcterms:created>
  <dcterms:modified xsi:type="dcterms:W3CDTF">2024-08-27T06:58:05Z</dcterms:modified>
</cp:coreProperties>
</file>