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AF20D6-4EBD-FDCF-E30C-8065AD6610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4680" y="848193"/>
            <a:ext cx="8825658" cy="3329581"/>
          </a:xfrm>
        </p:spPr>
        <p:txBody>
          <a:bodyPr/>
          <a:lstStyle/>
          <a:p>
            <a:r>
              <a:rPr lang="en-US" sz="6000" dirty="0">
                <a:latin typeface="Cambria Math" panose="02040503050406030204" pitchFamily="18" charset="0"/>
                <a:ea typeface="Cambria Math" panose="02040503050406030204" pitchFamily="18" charset="0"/>
              </a:rPr>
              <a:t>Number Guessing Game in Python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FDC0E02-640E-B77C-8C51-74C6E07ED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0070" y="4765439"/>
            <a:ext cx="8825658" cy="861420"/>
          </a:xfrm>
        </p:spPr>
        <p:txBody>
          <a:bodyPr>
            <a:normAutofit fontScale="25000" lnSpcReduction="20000"/>
          </a:bodyPr>
          <a:lstStyle/>
          <a:p>
            <a:r>
              <a:rPr lang="en-US" sz="14400" b="1" dirty="0">
                <a:latin typeface="Candara" panose="020E0502030303020204" pitchFamily="34" charset="0"/>
              </a:rPr>
              <a:t>       by: Teenu </a:t>
            </a:r>
            <a:r>
              <a:rPr lang="en-US" sz="14400" b="1" dirty="0" err="1">
                <a:latin typeface="Candara" panose="020E0502030303020204" pitchFamily="34" charset="0"/>
              </a:rPr>
              <a:t>mary</a:t>
            </a:r>
            <a:r>
              <a:rPr lang="en-US" sz="14400" b="1" dirty="0">
                <a:latin typeface="Candara" panose="020E0502030303020204" pitchFamily="34" charset="0"/>
              </a:rPr>
              <a:t> john</a:t>
            </a:r>
          </a:p>
          <a:p>
            <a:pPr algn="ctr"/>
            <a:endParaRPr lang="en-US" sz="2900" dirty="0">
              <a:latin typeface="Candara" panose="020E0502030303020204" pitchFamily="34" charset="0"/>
            </a:endParaRPr>
          </a:p>
          <a:p>
            <a:pPr algn="ctr"/>
            <a:r>
              <a:rPr lang="en-US" sz="4000" dirty="0"/>
              <a:t>\</a:t>
            </a:r>
            <a:endParaRPr lang="en-US" sz="4000" dirty="0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796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1DEE-6AB3-F3C5-0647-31E659117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831" y="452718"/>
            <a:ext cx="9404723" cy="1400530"/>
          </a:xfrm>
        </p:spPr>
        <p:txBody>
          <a:bodyPr/>
          <a:lstStyle/>
          <a:p>
            <a:r>
              <a:rPr lang="en-US" sz="4000" dirty="0"/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95B244-FEE1-FA8D-5899-F9B230EA38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9831" y="2459504"/>
            <a:ext cx="1111233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 Python game where the user guesses a random number between 1–10.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Maximum 5 attempts allowed.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hints (“Too High” / “Too Low”).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 smiley image if success.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 angry image if failure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1548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54FA-AF76-5A36-8F7B-F0D2DDB3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8E220D-D155-E6B7-F0EF-BE0E6B39C0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6111" y="2127597"/>
            <a:ext cx="579965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programming language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Input/output handling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Pillow &amp;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Tkinter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Maximum 5 attempts logic</a:t>
            </a:r>
          </a:p>
        </p:txBody>
      </p:sp>
    </p:spTree>
    <p:extLst>
      <p:ext uri="{BB962C8B-B14F-4D97-AF65-F5344CB8AC3E}">
        <p14:creationId xmlns:p14="http://schemas.microsoft.com/office/powerpoint/2010/main" val="87355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7308-3E23-8016-2285-AE083095E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Design</a:t>
            </a:r>
            <a:r>
              <a:rPr lang="en-US" dirty="0"/>
              <a:t> Flow Diagram</a:t>
            </a:r>
          </a:p>
        </p:txBody>
      </p:sp>
      <p:pic>
        <p:nvPicPr>
          <p:cNvPr id="7" name="Content Placeholder 6" descr="A diagram of a random number of objects&#10;&#10;AI-generated content may be incorrect.">
            <a:extLst>
              <a:ext uri="{FF2B5EF4-FFF2-40B4-BE49-F238E27FC236}">
                <a16:creationId xmlns:a16="http://schemas.microsoft.com/office/drawing/2014/main" id="{FEDBAC11-FDC3-4828-521F-91320208D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8860" y="1543987"/>
            <a:ext cx="7551522" cy="4601980"/>
          </a:xfrm>
        </p:spPr>
      </p:pic>
    </p:spTree>
    <p:extLst>
      <p:ext uri="{BB962C8B-B14F-4D97-AF65-F5344CB8AC3E}">
        <p14:creationId xmlns:p14="http://schemas.microsoft.com/office/powerpoint/2010/main" val="672164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00A12-35D3-1592-8592-DB5B7F4A1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Logic Explanation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F4B1B1-48DA-6FD5-1FAD-B4A7A9E332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686" y="2459504"/>
            <a:ext cx="1033418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 number generated using </a:t>
            </a:r>
            <a:r>
              <a:rPr lang="en-US" alt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random.randint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(1,10).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Loop runs maximum of 5 times.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guess is correct → success message +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guess is wrong → show hint + reduce attempts.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all attempts used → failure message + image.</a:t>
            </a:r>
          </a:p>
        </p:txBody>
      </p:sp>
    </p:spTree>
    <p:extLst>
      <p:ext uri="{BB962C8B-B14F-4D97-AF65-F5344CB8AC3E}">
        <p14:creationId xmlns:p14="http://schemas.microsoft.com/office/powerpoint/2010/main" val="2240245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6B428-969E-C5BD-33B2-CC5F859F7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Implementation Steps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1619FD2-7E3E-FE8B-B350-E1B313D789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8416" y="2131852"/>
            <a:ext cx="941241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Import modules (random,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PIL).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Generate random number.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Take validated user input.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Compare input with random number.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Show success or failure image.</a:t>
            </a:r>
          </a:p>
        </p:txBody>
      </p:sp>
    </p:spTree>
    <p:extLst>
      <p:ext uri="{BB962C8B-B14F-4D97-AF65-F5344CB8AC3E}">
        <p14:creationId xmlns:p14="http://schemas.microsoft.com/office/powerpoint/2010/main" val="4101251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B2A15-9023-D3E5-D4EB-7BD6B6C4C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Test Cases &amp; Results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5BFFF3C-1988-BFD6-ED21-B846DEDCD9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1988106"/>
              </p:ext>
            </p:extLst>
          </p:nvPr>
        </p:nvGraphicFramePr>
        <p:xfrm>
          <a:off x="751042" y="1673365"/>
          <a:ext cx="9682113" cy="31984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2939">
                  <a:extLst>
                    <a:ext uri="{9D8B030D-6E8A-4147-A177-3AD203B41FA5}">
                      <a16:colId xmlns:a16="http://schemas.microsoft.com/office/drawing/2014/main" val="480383799"/>
                    </a:ext>
                  </a:extLst>
                </a:gridCol>
                <a:gridCol w="2751559">
                  <a:extLst>
                    <a:ext uri="{9D8B030D-6E8A-4147-A177-3AD203B41FA5}">
                      <a16:colId xmlns:a16="http://schemas.microsoft.com/office/drawing/2014/main" val="2018402876"/>
                    </a:ext>
                  </a:extLst>
                </a:gridCol>
                <a:gridCol w="3420448">
                  <a:extLst>
                    <a:ext uri="{9D8B030D-6E8A-4147-A177-3AD203B41FA5}">
                      <a16:colId xmlns:a16="http://schemas.microsoft.com/office/drawing/2014/main" val="1062574771"/>
                    </a:ext>
                  </a:extLst>
                </a:gridCol>
                <a:gridCol w="1641816">
                  <a:extLst>
                    <a:ext uri="{9D8B030D-6E8A-4147-A177-3AD203B41FA5}">
                      <a16:colId xmlns:a16="http://schemas.microsoft.com/office/drawing/2014/main" val="2416697808"/>
                    </a:ext>
                  </a:extLst>
                </a:gridCol>
                <a:gridCol w="1155351">
                  <a:extLst>
                    <a:ext uri="{9D8B030D-6E8A-4147-A177-3AD203B41FA5}">
                      <a16:colId xmlns:a16="http://schemas.microsoft.com/office/drawing/2014/main" val="303567682"/>
                    </a:ext>
                  </a:extLst>
                </a:gridCol>
              </a:tblGrid>
              <a:tr h="534831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Case ID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Expected Output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Actual Output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Status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745922267"/>
                  </a:ext>
                </a:extLst>
              </a:tr>
              <a:tr h="51944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TC1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Guess correct on 1st attempt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 success message + happy.png image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11959855"/>
                  </a:ext>
                </a:extLst>
              </a:tr>
              <a:tr h="583642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TC2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Guess correct after multiple attempts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 success message + happy.png image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4308717"/>
                  </a:ext>
                </a:extLst>
              </a:tr>
              <a:tr h="51944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TC3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Wrong guesses (5 times)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 failure message + angry.png image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43918243"/>
                  </a:ext>
                </a:extLst>
              </a:tr>
              <a:tr h="53350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TC4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 = 0 or 11 (out of range)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 'Please enter number between 1 and 10'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4938139"/>
                  </a:ext>
                </a:extLst>
              </a:tr>
              <a:tr h="50757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TC5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Input = 'abc' (not number)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 'Invalid input! Please enter integer'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Pass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8135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4927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918BA-6E01-15E3-288B-7BB0E4366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042" y="512679"/>
            <a:ext cx="9404723" cy="1400530"/>
          </a:xfrm>
        </p:spPr>
        <p:txBody>
          <a:bodyPr/>
          <a:lstStyle/>
          <a:p>
            <a:r>
              <a:rPr lang="en-US" sz="4000" dirty="0"/>
              <a:t>Conclusion &amp; Future Enhancements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F15DAB-4B00-EB61-3A6A-5801C52540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1042" y="1959227"/>
            <a:ext cx="734528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Developed a Python Number Guessing Game.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Demonstrated modular coding and GUI integration.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Successfully tested all functional scenarios.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Possible future improvements: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Increase range of numbers.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Add difficulty levels (Easy, Medium, Hard).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Include sound effects for win/loss.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Extend the game to multiplayer mode.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133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45658-2CD4-F3E7-3BFE-F583F9F2A4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7835" y="593361"/>
            <a:ext cx="6352993" cy="3329581"/>
          </a:xfrm>
        </p:spPr>
        <p:txBody>
          <a:bodyPr/>
          <a:lstStyle/>
          <a:p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8DDDC-70A7-94AE-76EC-72C6BC459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19270456" flipH="1">
            <a:off x="2040331" y="7310388"/>
            <a:ext cx="467709" cy="88743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2054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</TotalTime>
  <Words>331</Words>
  <Application>Microsoft Office PowerPoint</Application>
  <PresentationFormat>Widescreen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Cambria Math</vt:lpstr>
      <vt:lpstr>Candara</vt:lpstr>
      <vt:lpstr>Cascadia Code</vt:lpstr>
      <vt:lpstr>Century Gothic</vt:lpstr>
      <vt:lpstr>Wingdings 3</vt:lpstr>
      <vt:lpstr>Ion</vt:lpstr>
      <vt:lpstr>Number Guessing Game in Python</vt:lpstr>
      <vt:lpstr>Problem Statement</vt:lpstr>
      <vt:lpstr>Requirements</vt:lpstr>
      <vt:lpstr>Design Flow Diagram</vt:lpstr>
      <vt:lpstr>Logic Explanation</vt:lpstr>
      <vt:lpstr>Implementation Steps</vt:lpstr>
      <vt:lpstr>Test Cases &amp; Results</vt:lpstr>
      <vt:lpstr>Conclusion &amp; Future Enhancements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Teenu John</dc:creator>
  <cp:lastModifiedBy>Teenu John</cp:lastModifiedBy>
  <cp:revision>1</cp:revision>
  <dcterms:created xsi:type="dcterms:W3CDTF">2025-10-04T05:40:34Z</dcterms:created>
  <dcterms:modified xsi:type="dcterms:W3CDTF">2025-10-04T06:39:25Z</dcterms:modified>
</cp:coreProperties>
</file>