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"/>
  </p:notes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D9DD0A-3D49-49E0-A310-4225912774EB}" v="4" dt="2023-01-14T12:24:48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9C84C-9D25-4BE6-9F6A-1DB1EEA73549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DD330-61D5-4766-9A5B-BE5603AD36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312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DD330-61D5-4766-9A5B-BE5603AD365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686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9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9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63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55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95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97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20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61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94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8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8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6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3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2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3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96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7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98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jeid.cz/cs/kde-pouzi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056022" y="3065513"/>
            <a:ext cx="9448800" cy="685800"/>
          </a:xfrm>
        </p:spPr>
        <p:txBody>
          <a:bodyPr>
            <a:normAutofit/>
          </a:bodyPr>
          <a:lstStyle/>
          <a:p>
            <a:r>
              <a:rPr lang="cs-CZ" sz="2800" dirty="0"/>
              <a:t>Radek Roller</a:t>
            </a:r>
          </a:p>
        </p:txBody>
      </p:sp>
      <p:pic>
        <p:nvPicPr>
          <p:cNvPr id="2050" name="Picture 2" descr="MojeID slaví. Všechno nejlepší! | Blog zaměstnanců CZ.NIC">
            <a:extLst>
              <a:ext uri="{FF2B5EF4-FFF2-40B4-BE49-F238E27FC236}">
                <a16:creationId xmlns:a16="http://schemas.microsoft.com/office/drawing/2014/main" id="{1AAFB8D4-57C8-40CF-8755-8004103E6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43" y="1693913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2903C3-26B0-4BA3-871F-A3BE0A56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8947" y="683580"/>
            <a:ext cx="4333042" cy="1311677"/>
          </a:xfrm>
        </p:spPr>
        <p:txBody>
          <a:bodyPr/>
          <a:lstStyle/>
          <a:p>
            <a:r>
              <a:rPr lang="cs-CZ" dirty="0"/>
              <a:t>Co je </a:t>
            </a:r>
            <a:r>
              <a:rPr lang="cs-CZ" dirty="0" err="1"/>
              <a:t>mojeid</a:t>
            </a:r>
            <a:r>
              <a:rPr lang="cs-CZ" dirty="0"/>
              <a:t>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27ED895-A626-4807-A64B-455BDF2BA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7" y="2139518"/>
            <a:ext cx="11523215" cy="4474346"/>
          </a:xfrm>
        </p:spPr>
        <p:txBody>
          <a:bodyPr/>
          <a:lstStyle/>
          <a:p>
            <a:r>
              <a:rPr lang="cs-CZ" dirty="0"/>
              <a:t>Služba poskytující autentizaci </a:t>
            </a:r>
          </a:p>
        </p:txBody>
      </p:sp>
    </p:spTree>
    <p:extLst>
      <p:ext uri="{BB962C8B-B14F-4D97-AF65-F5344CB8AC3E}">
        <p14:creationId xmlns:p14="http://schemas.microsoft.com/office/powerpoint/2010/main" val="289775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E2E97C-AEA4-4D46-9252-E04298533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353" y="746618"/>
            <a:ext cx="10500803" cy="1293028"/>
          </a:xfrm>
        </p:spPr>
        <p:txBody>
          <a:bodyPr/>
          <a:lstStyle/>
          <a:p>
            <a:r>
              <a:rPr lang="cs-CZ" dirty="0"/>
              <a:t>Kde se s </a:t>
            </a:r>
            <a:r>
              <a:rPr lang="cs-CZ" dirty="0" err="1"/>
              <a:t>mojeiD</a:t>
            </a:r>
            <a:r>
              <a:rPr lang="cs-CZ" dirty="0"/>
              <a:t> můžeme přihlásit?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E034DD-45B8-4E8B-8531-FD851F64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42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D139CD-4C1A-4C94-B195-7B514ADC8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644" y="186855"/>
            <a:ext cx="3869356" cy="1293028"/>
          </a:xfrm>
        </p:spPr>
        <p:txBody>
          <a:bodyPr/>
          <a:lstStyle/>
          <a:p>
            <a:r>
              <a:rPr lang="cs-CZ" dirty="0"/>
              <a:t>Citace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1FCB52-485D-4C7B-9EEF-07A2B55DB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257" y="1479884"/>
            <a:ext cx="11482939" cy="5103796"/>
          </a:xfrm>
        </p:spPr>
        <p:txBody>
          <a:bodyPr/>
          <a:lstStyle/>
          <a:p>
            <a:r>
              <a:rPr lang="pl-PL" i="1" dirty="0"/>
              <a:t>MojeID</a:t>
            </a:r>
            <a:r>
              <a:rPr lang="pl-PL" dirty="0"/>
              <a:t> [online]. [cit. 2023-01-15]. </a:t>
            </a:r>
            <a:r>
              <a:rPr lang="pl-PL"/>
              <a:t>Dostupné z: </a:t>
            </a:r>
            <a:r>
              <a:rPr lang="pl-PL">
                <a:hlinkClick r:id="rId2"/>
              </a:rPr>
              <a:t>https://www.mojeid.cz/cs/kde-pouzit/</a:t>
            </a:r>
            <a:endParaRPr lang="pl-PL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10580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655732-9A86-4DC8-B4F8-981B45EE6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483" y="409266"/>
            <a:ext cx="2104748" cy="1293028"/>
          </a:xfrm>
        </p:spPr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C93D55-67BE-4D96-94E0-F34C4004F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18" y="1518082"/>
            <a:ext cx="11745158" cy="5220069"/>
          </a:xfrm>
        </p:spPr>
        <p:txBody>
          <a:bodyPr/>
          <a:lstStyle/>
          <a:p>
            <a:r>
              <a:rPr lang="cs-CZ" dirty="0"/>
              <a:t>https://blog.nic.cz/wp-content/uploads/2020/10/mojeID_logo_bez_gradientu_negativ_RGB.jpg</a:t>
            </a:r>
          </a:p>
        </p:txBody>
      </p:sp>
    </p:spTree>
    <p:extLst>
      <p:ext uri="{BB962C8B-B14F-4D97-AF65-F5344CB8AC3E}">
        <p14:creationId xmlns:p14="http://schemas.microsoft.com/office/powerpoint/2010/main" val="3789644830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ační stopa">
  <a:themeElements>
    <a:clrScheme name="Kondenzační stop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ační stop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ační stop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TM04033937[[fn=Kondenzační stopa]]</Template>
  <TotalTime>78</TotalTime>
  <Words>70</Words>
  <Application>Microsoft Office PowerPoint</Application>
  <PresentationFormat>Širokoúhlá obrazovka</PresentationFormat>
  <Paragraphs>9</Paragraphs>
  <Slides>5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Kondenzační stopa</vt:lpstr>
      <vt:lpstr>Prezentace aplikace PowerPoint</vt:lpstr>
      <vt:lpstr>Co je mojeid?</vt:lpstr>
      <vt:lpstr>Kde se s mojeiD můžeme přihlásit?</vt:lpstr>
      <vt:lpstr>Citace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Roller Radek</dc:creator>
  <cp:lastModifiedBy>Roller Radek</cp:lastModifiedBy>
  <cp:revision>4</cp:revision>
  <dcterms:created xsi:type="dcterms:W3CDTF">2023-01-14T13:10:12Z</dcterms:created>
  <dcterms:modified xsi:type="dcterms:W3CDTF">2023-01-15T11:49:01Z</dcterms:modified>
</cp:coreProperties>
</file>