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začátek: </a:t>
            </a:r>
            <a:r>
              <a:rPr lang="cs-CZ" dirty="0" err="1"/>
              <a:t>mojeid</a:t>
            </a:r>
            <a:r>
              <a:rPr lang="cs-CZ" dirty="0"/>
              <a:t> umožňuje </a:t>
            </a:r>
            <a:r>
              <a:rPr lang="cs-CZ" dirty="0" err="1"/>
              <a:t>příhlášení</a:t>
            </a:r>
            <a:r>
              <a:rPr lang="cs-CZ" dirty="0"/>
              <a:t> pomocí jednoho jména a hesla do řady internetových služeb</a:t>
            </a:r>
          </a:p>
          <a:p>
            <a:r>
              <a:rPr lang="cs-CZ" dirty="0"/>
              <a:t>Poskytuje autentizaci uživatelů v různých internetových službách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aplikacích nebo na klientských zónách a webu.  Stačí se přihlásit na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 služba udělá přihlášení za nás (pokud teda daná stránka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podporuje).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26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8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využít jako plnohodnotný autentizační prostředek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8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MojeID" TargetMode="External"/><Relationship Id="rId2" Type="http://schemas.openxmlformats.org/officeDocument/2006/relationships/hyperlink" Target="https://www.mojeid.cz/cs/kde-pouz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MojeID" TargetMode="External"/><Relationship Id="rId2" Type="http://schemas.openxmlformats.org/officeDocument/2006/relationships/hyperlink" Target="https://blog.nic.cz/wp-content/uploads/2020/10/mojeID_logo_bez_gradientu_negativ_RGB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6931" y="3449588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64" y="1430696"/>
            <a:ext cx="4856986" cy="199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1" y="639192"/>
            <a:ext cx="4048218" cy="1311677"/>
          </a:xfrm>
        </p:spPr>
        <p:txBody>
          <a:bodyPr/>
          <a:lstStyle/>
          <a:p>
            <a:r>
              <a:rPr lang="cs-CZ" b="1" u="sng" dirty="0" err="1"/>
              <a:t>mojeid</a:t>
            </a:r>
            <a:endParaRPr lang="cs-CZ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 fontScale="85000" lnSpcReduction="20000"/>
          </a:bodyPr>
          <a:lstStyle/>
          <a:p>
            <a:r>
              <a:rPr lang="cs-CZ" sz="3200" dirty="0"/>
              <a:t>Služba sloužící k autentizaci uživatelů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Zjednodušuje přihlašování na stránkách</a:t>
            </a:r>
          </a:p>
          <a:p>
            <a:pPr lvl="1"/>
            <a:r>
              <a:rPr lang="cs-CZ" sz="3000" dirty="0"/>
              <a:t>Snaží se zachovat vysokou bezpečnost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Přivádí ověřené uživatele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Zadarmo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7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BAF48-51BF-4B88-A2CD-12DE294F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66" y="764373"/>
            <a:ext cx="8610600" cy="1293028"/>
          </a:xfrm>
        </p:spPr>
        <p:txBody>
          <a:bodyPr/>
          <a:lstStyle/>
          <a:p>
            <a:r>
              <a:rPr lang="cs-CZ"/>
              <a:t>v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E9F778-C682-45BA-97E2-9DC4F4C0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486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2E97C-AEA4-4D46-9252-E0429853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037" y="782129"/>
            <a:ext cx="10500803" cy="1293028"/>
          </a:xfrm>
        </p:spPr>
        <p:txBody>
          <a:bodyPr/>
          <a:lstStyle/>
          <a:p>
            <a:pPr algn="ctr"/>
            <a:r>
              <a:rPr lang="cs-CZ" dirty="0"/>
              <a:t>Kde využít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034DD-45B8-4E8B-8531-FD851F6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45A4F-7384-4E4A-9424-433D78D0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44" y="746617"/>
            <a:ext cx="8610600" cy="1293028"/>
          </a:xfrm>
        </p:spPr>
        <p:txBody>
          <a:bodyPr/>
          <a:lstStyle/>
          <a:p>
            <a:pPr algn="ctr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D58DBD-0D7D-4793-A235-FB101FA3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73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r>
              <a:rPr lang="pl-PL" sz="1800" i="1" dirty="0"/>
              <a:t>MojeID [online]. [cit. 2023-01-15]. Dostupné z: </a:t>
            </a:r>
            <a:r>
              <a:rPr lang="pl-PL" sz="1800" i="1" dirty="0">
                <a:hlinkClick r:id="rId2"/>
              </a:rPr>
              <a:t>https://www.mojeid.cz/cs/kde-pouzit/</a:t>
            </a:r>
            <a:endParaRPr lang="pl-PL" sz="1800" i="1" dirty="0"/>
          </a:p>
          <a:p>
            <a:r>
              <a:rPr lang="pl-PL" sz="1800" i="1" dirty="0"/>
              <a:t>MojeID [online]. [cit. 2023-01-15]. Dostupné z: </a:t>
            </a:r>
            <a:r>
              <a:rPr lang="pl-PL" sz="1800" i="1" dirty="0">
                <a:hlinkClick r:id="rId3"/>
              </a:rPr>
              <a:t>https://cs.wikipedia.org/wiki/MojeID</a:t>
            </a:r>
            <a:endParaRPr lang="pl-PL" sz="1800" i="1" dirty="0"/>
          </a:p>
          <a:p>
            <a:r>
              <a:rPr lang="cs-CZ" dirty="0" err="1"/>
              <a:t>MojeID</a:t>
            </a:r>
            <a:r>
              <a:rPr lang="cs-CZ" dirty="0"/>
              <a:t> (uživatel). </a:t>
            </a:r>
            <a:r>
              <a:rPr lang="cs-CZ" i="1" dirty="0" err="1"/>
              <a:t>Youtube</a:t>
            </a:r>
            <a:r>
              <a:rPr lang="cs-CZ" dirty="0"/>
              <a:t> [online]. 2017 [cit. 2023-01-15]. Dostupné z: </a:t>
            </a:r>
            <a:r>
              <a:rPr lang="cs-CZ" dirty="0">
                <a:hlinkClick r:id="rId4"/>
              </a:rPr>
              <a:t>https://www.youtube.com/watch?v=8n-v2ifN-hc</a:t>
            </a:r>
            <a:endParaRPr lang="cs-CZ" dirty="0"/>
          </a:p>
          <a:p>
            <a:r>
              <a:rPr lang="cs-CZ" dirty="0" err="1"/>
              <a:t>MojeID</a:t>
            </a:r>
            <a:r>
              <a:rPr lang="cs-CZ" dirty="0"/>
              <a:t> (poskytovatel). </a:t>
            </a:r>
            <a:r>
              <a:rPr lang="cs-CZ" i="1" dirty="0" err="1"/>
              <a:t>Youtube</a:t>
            </a:r>
            <a:r>
              <a:rPr lang="cs-CZ" dirty="0"/>
              <a:t> [online]. 2017 [cit. 2023-01-15]. Dostupné z: </a:t>
            </a:r>
            <a:r>
              <a:rPr lang="cs-CZ" dirty="0">
                <a:hlinkClick r:id="rId5"/>
              </a:rPr>
              <a:t>https://youtu.be/cq31QTrWcQ8</a:t>
            </a:r>
            <a:endParaRPr lang="cs-CZ" dirty="0"/>
          </a:p>
          <a:p>
            <a:endParaRPr lang="pl-PL" i="1" dirty="0"/>
          </a:p>
          <a:p>
            <a:endParaRPr lang="pl-PL" i="1" dirty="0"/>
          </a:p>
          <a:p>
            <a:endParaRPr lang="pl-PL" sz="1800" i="1" dirty="0"/>
          </a:p>
          <a:p>
            <a:endParaRPr lang="pl-PL" sz="1800" dirty="0"/>
          </a:p>
          <a:p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https://blog.nic.cz/wp-content/uploads/2020/10/mojeID_logo_bez_gradientu_negativ_RGB.jpg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https://cs.wikipedia.org/wiki/MojeID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163</TotalTime>
  <Words>227</Words>
  <Application>Microsoft Office PowerPoint</Application>
  <PresentationFormat>Širokoúhlá obrazovka</PresentationFormat>
  <Paragraphs>39</Paragraphs>
  <Slides>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Kondenzační stopa</vt:lpstr>
      <vt:lpstr>Prezentace aplikace PowerPoint</vt:lpstr>
      <vt:lpstr>mojeid</vt:lpstr>
      <vt:lpstr>v</vt:lpstr>
      <vt:lpstr>Kde využít</vt:lpstr>
      <vt:lpstr>Prezentace aplikace PowerPoint</vt:lpstr>
      <vt:lpstr>Citace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5</cp:revision>
  <dcterms:created xsi:type="dcterms:W3CDTF">2023-01-14T13:10:12Z</dcterms:created>
  <dcterms:modified xsi:type="dcterms:W3CDTF">2023-01-15T13:14:09Z</dcterms:modified>
</cp:coreProperties>
</file>