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9DD0A-3D49-49E0-A310-4225912774EB}" v="4" dt="2023-01-14T12:24:48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56022" y="3065513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3" y="16939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/>
          <a:lstStyle/>
          <a:p>
            <a:pPr marL="0" indent="0">
              <a:buNone/>
            </a:pPr>
            <a:r>
              <a:rPr lang="cs-CZ"/>
              <a:t>sdadadasdasda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https://blog.nic.cz/wp-content/uploads/2020/10/mojeID_logo_bez_gradientu_negativ_RGB.jpg</a:t>
            </a:r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15</TotalTime>
  <Words>33</Words>
  <Application>Microsoft Office PowerPoint</Application>
  <PresentationFormat>Širokoúhlá obrazovka</PresentationFormat>
  <Paragraphs>6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Kondenzační stopa</vt:lpstr>
      <vt:lpstr>Prezentace aplikace PowerPoint</vt:lpstr>
      <vt:lpstr>Citace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3</cp:revision>
  <dcterms:created xsi:type="dcterms:W3CDTF">2023-01-14T13:10:12Z</dcterms:created>
  <dcterms:modified xsi:type="dcterms:W3CDTF">2023-01-14T14:25:12Z</dcterms:modified>
</cp:coreProperties>
</file>