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63" r:id="rId4"/>
    <p:sldId id="260" r:id="rId5"/>
    <p:sldId id="261" r:id="rId6"/>
    <p:sldId id="262" r:id="rId7"/>
    <p:sldId id="265" r:id="rId8"/>
    <p:sldId id="257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začátek: </a:t>
            </a:r>
            <a:r>
              <a:rPr lang="cs-CZ" dirty="0" err="1"/>
              <a:t>mojeid</a:t>
            </a:r>
            <a:r>
              <a:rPr lang="cs-CZ" dirty="0"/>
              <a:t> umožňuje </a:t>
            </a:r>
            <a:r>
              <a:rPr lang="cs-CZ" dirty="0" err="1"/>
              <a:t>příhlášení</a:t>
            </a:r>
            <a:r>
              <a:rPr lang="cs-CZ" dirty="0"/>
              <a:t> pomocí jednoho jména a hesla do řady internetových služeb</a:t>
            </a:r>
          </a:p>
          <a:p>
            <a:r>
              <a:rPr lang="cs-CZ" dirty="0"/>
              <a:t>Poskytuje autentizaci uživatelů v různých internetových službách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aplikacích nebo na klientských zónách a webu.  Stačí se přihlásit na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 služba udělá přihlášení za nás (pokud teda daná stránka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podporuje).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26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Možnost přihlašovat se pod jednou službou na více e-shopů, služeb nebo službám </a:t>
            </a:r>
            <a:r>
              <a:rPr lang="cs-CZ"/>
              <a:t>státní správy</a:t>
            </a:r>
          </a:p>
          <a:p>
            <a:r>
              <a:rPr lang="cs-CZ" dirty="0"/>
              <a:t>Můžeme sami vybrat které údaje o sobě zveřejníme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9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využít jako plnohodnotný autentizační prostředek</a:t>
            </a:r>
          </a:p>
          <a:p>
            <a:r>
              <a:rPr lang="cs-CZ" dirty="0"/>
              <a:t>S </a:t>
            </a:r>
            <a:r>
              <a:rPr lang="cs-CZ" dirty="0" err="1"/>
              <a:t>mojeid</a:t>
            </a:r>
            <a:r>
              <a:rPr lang="cs-CZ" dirty="0"/>
              <a:t> se můžeme přihlašovat i na veřejné služby</a:t>
            </a:r>
          </a:p>
          <a:p>
            <a:r>
              <a:rPr lang="cs-CZ" dirty="0"/>
              <a:t>Vyšší karma na komunitním portálu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8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Například:  </a:t>
            </a:r>
            <a:r>
              <a:rPr lang="cs-CZ" dirty="0" err="1"/>
              <a:t>alza,czc</a:t>
            </a:r>
            <a:endParaRPr lang="cs-CZ" dirty="0"/>
          </a:p>
          <a:p>
            <a:r>
              <a:rPr lang="cs-CZ" dirty="0"/>
              <a:t>Dále je spousty oblíbených českých webů které podporují </a:t>
            </a:r>
            <a:r>
              <a:rPr lang="cs-CZ" dirty="0" err="1"/>
              <a:t>MojeID</a:t>
            </a:r>
            <a:r>
              <a:rPr lang="cs-CZ" dirty="0"/>
              <a:t> a na které se mohu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8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Vyhledej na stránkách poskytovatele služby odkaz na </a:t>
            </a:r>
            <a:r>
              <a:rPr lang="cs-CZ" dirty="0" err="1"/>
              <a:t>příhlášení</a:t>
            </a:r>
            <a:r>
              <a:rPr lang="cs-CZ" dirty="0"/>
              <a:t> pomocí </a:t>
            </a:r>
            <a:r>
              <a:rPr lang="cs-CZ" dirty="0" err="1"/>
              <a:t>mojeid</a:t>
            </a:r>
            <a:r>
              <a:rPr lang="cs-CZ" dirty="0"/>
              <a:t> nebo </a:t>
            </a:r>
            <a:r>
              <a:rPr lang="cs-CZ" dirty="0" err="1"/>
              <a:t>openID</a:t>
            </a:r>
            <a:endParaRPr lang="cs-CZ" dirty="0"/>
          </a:p>
          <a:p>
            <a:r>
              <a:rPr lang="cs-CZ" dirty="0"/>
              <a:t>U veřejné správy zvolit možnost </a:t>
            </a:r>
            <a:r>
              <a:rPr lang="cs-CZ" dirty="0" err="1"/>
              <a:t>příhlášení</a:t>
            </a:r>
            <a:r>
              <a:rPr lang="cs-CZ" dirty="0"/>
              <a:t> přes </a:t>
            </a:r>
            <a:r>
              <a:rPr lang="cs-CZ" dirty="0" err="1"/>
              <a:t>eldentitu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675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Když se nám v nejhorším případě někdo nabourá na účet měl by otevřenou cestu k elektronickým službám pod mou identitou, proto je lepší mít něco odděleného aby se minimalizovali škody</a:t>
            </a:r>
          </a:p>
          <a:p>
            <a:r>
              <a:rPr lang="cs-CZ" dirty="0" err="1"/>
              <a:t>Phishing</a:t>
            </a:r>
            <a:r>
              <a:rPr lang="cs-CZ" dirty="0"/>
              <a:t>- může se stát že se přihlásíme na nějakou </a:t>
            </a:r>
            <a:r>
              <a:rPr lang="cs-CZ" dirty="0" err="1"/>
              <a:t>phishing</a:t>
            </a:r>
            <a:r>
              <a:rPr lang="cs-CZ" dirty="0"/>
              <a:t> stránku a </a:t>
            </a:r>
            <a:r>
              <a:rPr lang="cs-CZ" dirty="0" err="1"/>
              <a:t>uradne</a:t>
            </a:r>
            <a:r>
              <a:rPr lang="cs-CZ" dirty="0"/>
              <a:t> nám to naše údaje…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71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pa.cz/clanky/bankovni-identita-je-dobry-sluha-existuji-ale-i-duvody-proc-ji-nechtit/#h24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proc-mojeid/" TargetMode="External"/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jeid.cz/cs/proc-mojeid/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kde-pouzit/" TargetMode="External"/><Relationship Id="rId2" Type="http://schemas.openxmlformats.org/officeDocument/2006/relationships/hyperlink" Target="https://blog.nic.cz/wp-content/uploads/2020/10/mojeID_logo_bez_gradientu_negativ_RG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6931" y="3449588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64" y="1430696"/>
            <a:ext cx="4856986" cy="199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4E592-25E5-455F-A680-48A09B2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2244571" cy="1293028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442D0C-1991-4DD4-BBB0-22E4E6D0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86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306" y="395056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 fontScale="85000" lnSpcReduction="20000"/>
          </a:bodyPr>
          <a:lstStyle/>
          <a:p>
            <a:r>
              <a:rPr lang="cs-CZ" sz="3200" dirty="0"/>
              <a:t>Služba sloužící k autentizaci uživatelů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Zjednodušuje přihlašování na stránkách</a:t>
            </a:r>
          </a:p>
          <a:p>
            <a:pPr lvl="1"/>
            <a:r>
              <a:rPr lang="cs-CZ" sz="3000" dirty="0"/>
              <a:t>Snaží se zachovat vysokou bezpečnost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Přivádí ověřené uživatele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Zadarmo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/>
          </a:bodyPr>
          <a:lstStyle/>
          <a:p>
            <a:r>
              <a:rPr lang="cs-CZ" sz="3200" dirty="0"/>
              <a:t>Elektronická identita</a:t>
            </a:r>
          </a:p>
          <a:p>
            <a:pPr marL="457200" lvl="1" indent="0">
              <a:buNone/>
            </a:pPr>
            <a:endParaRPr lang="cs-CZ" sz="3000" dirty="0"/>
          </a:p>
          <a:p>
            <a:pPr lvl="1"/>
            <a:endParaRPr lang="cs-CZ" sz="3000" dirty="0"/>
          </a:p>
          <a:p>
            <a:r>
              <a:rPr lang="cs-CZ" sz="3200" dirty="0"/>
              <a:t>Zveřejnění údajů 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pPr marL="0" indent="0">
              <a:buNone/>
            </a:pPr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00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037" y="782129"/>
            <a:ext cx="10500803" cy="1293028"/>
          </a:xfrm>
        </p:spPr>
        <p:txBody>
          <a:bodyPr/>
          <a:lstStyle/>
          <a:p>
            <a:pPr algn="ctr"/>
            <a:r>
              <a:rPr lang="cs-CZ" dirty="0"/>
              <a:t>Kde a jak využít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Autentizace</a:t>
            </a:r>
          </a:p>
          <a:p>
            <a:endParaRPr lang="cs-CZ" sz="2400" dirty="0"/>
          </a:p>
          <a:p>
            <a:r>
              <a:rPr lang="cs-CZ" sz="2400" dirty="0"/>
              <a:t>Spousty služeb a webů</a:t>
            </a:r>
          </a:p>
          <a:p>
            <a:endParaRPr lang="cs-CZ" sz="2400" dirty="0"/>
          </a:p>
          <a:p>
            <a:r>
              <a:rPr lang="cs-CZ" sz="2400" dirty="0"/>
              <a:t>Služby veřejné správy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BAF48-51BF-4B88-A2CD-12DE294F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0" y="799884"/>
            <a:ext cx="9080376" cy="1293028"/>
          </a:xfrm>
        </p:spPr>
        <p:txBody>
          <a:bodyPr/>
          <a:lstStyle/>
          <a:p>
            <a:pPr algn="ctr"/>
            <a:r>
              <a:rPr lang="cs-CZ" dirty="0"/>
              <a:t>Kde se můžu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9F778-C682-45BA-97E2-9DC4F4C0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4" y="2283337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Alza.cz</a:t>
            </a:r>
          </a:p>
          <a:p>
            <a:endParaRPr lang="cs-CZ" dirty="0"/>
          </a:p>
          <a:p>
            <a:r>
              <a:rPr lang="cs-CZ" dirty="0"/>
              <a:t>Čsfd.cz</a:t>
            </a:r>
          </a:p>
          <a:p>
            <a:endParaRPr lang="cs-CZ" dirty="0"/>
          </a:p>
          <a:p>
            <a:r>
              <a:rPr lang="cs-CZ" dirty="0"/>
              <a:t>Czc.cz</a:t>
            </a:r>
          </a:p>
          <a:p>
            <a:endParaRPr lang="cs-CZ" dirty="0"/>
          </a:p>
          <a:p>
            <a:r>
              <a:rPr lang="cs-CZ" dirty="0"/>
              <a:t>RegioJet</a:t>
            </a:r>
          </a:p>
          <a:p>
            <a:endParaRPr lang="cs-CZ" dirty="0"/>
          </a:p>
          <a:p>
            <a:r>
              <a:rPr lang="cs-CZ" dirty="0"/>
              <a:t>Idnes.cz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45A4F-7384-4E4A-9424-433D78D0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1979720"/>
            <a:ext cx="9348187" cy="2814222"/>
          </a:xfrm>
        </p:spPr>
        <p:txBody>
          <a:bodyPr/>
          <a:lstStyle/>
          <a:p>
            <a:pPr algn="ctr"/>
            <a:r>
              <a:rPr lang="cs-CZ" dirty="0"/>
              <a:t>Jak zjistím že web podporuje službu </a:t>
            </a:r>
            <a:r>
              <a:rPr lang="cs-CZ" dirty="0" err="1"/>
              <a:t>MOjeID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07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B2C6A-E8A7-6720-F7C5-D6B8995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02" y="1278384"/>
            <a:ext cx="9463595" cy="4092606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Možné mínusy</a:t>
            </a:r>
          </a:p>
        </p:txBody>
      </p:sp>
    </p:spTree>
    <p:extLst>
      <p:ext uri="{BB962C8B-B14F-4D97-AF65-F5344CB8AC3E}">
        <p14:creationId xmlns:p14="http://schemas.microsoft.com/office/powerpoint/2010/main" val="13353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r>
              <a:rPr lang="pl-PL" sz="1800" dirty="0"/>
              <a:t>MojeID [online]. [cit. 2023-01-15]. Dostupné z: </a:t>
            </a:r>
            <a:r>
              <a:rPr lang="pl-PL" sz="1800" dirty="0">
                <a:hlinkClick r:id="rId2"/>
              </a:rPr>
              <a:t>https://www.mojeid.cz/cs/kde-pouzit/</a:t>
            </a:r>
            <a:endParaRPr lang="pl-PL" sz="1800" dirty="0"/>
          </a:p>
          <a:p>
            <a:r>
              <a:rPr lang="pl-PL" sz="1800" dirty="0"/>
              <a:t>MojeID wiki [online]. [cit. 2023-01-15]. Dostupné z: </a:t>
            </a:r>
            <a:r>
              <a:rPr lang="pl-PL" sz="1800" dirty="0">
                <a:hlinkClick r:id="rId3"/>
              </a:rPr>
              <a:t>https://cs.wikipedia.org/wiki/MojeID</a:t>
            </a:r>
            <a:endParaRPr lang="pl-PL" sz="1800" dirty="0"/>
          </a:p>
          <a:p>
            <a:r>
              <a:rPr lang="cs-CZ" sz="1800" dirty="0" err="1"/>
              <a:t>MojeID</a:t>
            </a:r>
            <a:r>
              <a:rPr lang="cs-CZ" sz="1800" dirty="0"/>
              <a:t> (uživatel). </a:t>
            </a:r>
            <a:r>
              <a:rPr lang="cs-CZ" sz="1800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 err="1"/>
              <a:t>MojeID</a:t>
            </a:r>
            <a:r>
              <a:rPr lang="cs-CZ" sz="1800" dirty="0"/>
              <a:t> (poskytovatel). </a:t>
            </a:r>
            <a:r>
              <a:rPr lang="cs-CZ" sz="1800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dirty="0"/>
              <a:t>MojeID Jak na to [online]. [cit. 2023-01-15]. Dostupné z: </a:t>
            </a:r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cs-CZ" sz="1800" dirty="0"/>
              <a:t>Proč </a:t>
            </a:r>
            <a:r>
              <a:rPr lang="cs-CZ" sz="1800" dirty="0" err="1"/>
              <a:t>MojeID</a:t>
            </a:r>
            <a:r>
              <a:rPr lang="cs-CZ" sz="1800" dirty="0"/>
              <a:t> [online]. [cit. 2023-01-15]. Dostupné z: </a:t>
            </a:r>
            <a:r>
              <a:rPr lang="cs-CZ" sz="1800" dirty="0">
                <a:hlinkClick r:id="rId7"/>
              </a:rPr>
              <a:t>https://www.mojeid.cz/cs/proc-mojeid/</a:t>
            </a:r>
            <a:endParaRPr lang="cs-CZ" sz="1800" dirty="0"/>
          </a:p>
          <a:p>
            <a:r>
              <a:rPr lang="cs-CZ" sz="1800" dirty="0">
                <a:effectLst/>
                <a:latin typeface="Open Sans" panose="020B0606030504020204" pitchFamily="34" charset="0"/>
              </a:rPr>
              <a:t>Bankovní identita je dobrý sluha. Existují ale i důvody, proč ji nechtít [online]. [cit. 2023-01-16]. Dostupné z: </a:t>
            </a:r>
            <a:r>
              <a:rPr lang="cs-CZ" sz="180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hlinkClick r:id="rId8"/>
              </a:rPr>
              <a:t>https://www.lupa.cz/clanky/bankovni-identita-je-dobry-sluha-existuji-ale-i-duvody-proc-ji-nechtit/#h24</a:t>
            </a:r>
            <a:endParaRPr lang="cs-CZ" sz="180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cs-CZ" dirty="0"/>
          </a:p>
          <a:p>
            <a:endParaRPr lang="pl-PL" i="1" dirty="0"/>
          </a:p>
          <a:p>
            <a:endParaRPr lang="pl-PL" i="1" dirty="0"/>
          </a:p>
          <a:p>
            <a:endParaRPr lang="pl-PL" sz="1800" i="1" dirty="0"/>
          </a:p>
          <a:p>
            <a:endParaRPr lang="pl-PL" sz="1800" dirty="0"/>
          </a:p>
          <a:p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sz="1800" dirty="0">
                <a:hlinkClick r:id="rId2"/>
              </a:rPr>
              <a:t>https://blog.nic.cz/wp-content/uploads/2020/10/mojeID_logo_bez_gradientu_negativ_RGB.jpg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https://cs.wikipedia.org/wiki/MojeID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pl-PL" sz="1800" i="1" dirty="0">
                <a:hlinkClick r:id="rId7"/>
              </a:rPr>
              <a:t>https://www.mojeid.cz/cs/kde-pouzit/</a:t>
            </a:r>
            <a:endParaRPr lang="pl-PL" sz="1800" i="1" dirty="0"/>
          </a:p>
          <a:p>
            <a:r>
              <a:rPr lang="pl-PL" sz="1800" i="1" dirty="0">
                <a:hlinkClick r:id="rId8"/>
              </a:rPr>
              <a:t>https://www.mojeid.cz/cs/proc-mojeid/</a:t>
            </a:r>
            <a:endParaRPr lang="pl-PL" sz="1800" i="1" dirty="0"/>
          </a:p>
          <a:p>
            <a:r>
              <a:rPr lang="cs-CZ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https://www.lupa.cz/clanky/bankovni-identita-je-dobry-sluha-existuji-ale-i-duvody-proc-ji-nechtit/#h24</a:t>
            </a:r>
            <a:endParaRPr 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1800" i="1" dirty="0"/>
          </a:p>
          <a:p>
            <a:endParaRPr lang="pl-PL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24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256</TotalTime>
  <Words>563</Words>
  <Application>Microsoft Office PowerPoint</Application>
  <PresentationFormat>Širokoúhlá obrazovka</PresentationFormat>
  <Paragraphs>101</Paragraphs>
  <Slides>10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Kondenzační stopa</vt:lpstr>
      <vt:lpstr>Prezentace aplikace PowerPoint</vt:lpstr>
      <vt:lpstr>mojeid</vt:lpstr>
      <vt:lpstr>mojeid</vt:lpstr>
      <vt:lpstr>Kde a jak využít</vt:lpstr>
      <vt:lpstr>Kde se můžu s mojeid přihlásit</vt:lpstr>
      <vt:lpstr>Jak zjistím že web podporuje službu MOjeID?</vt:lpstr>
      <vt:lpstr>Možné mínusy</vt:lpstr>
      <vt:lpstr>Citace</vt:lpstr>
      <vt:lpstr>Zdroje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9</cp:revision>
  <dcterms:created xsi:type="dcterms:W3CDTF">2023-01-14T13:10:12Z</dcterms:created>
  <dcterms:modified xsi:type="dcterms:W3CDTF">2023-01-16T14:49:50Z</dcterms:modified>
</cp:coreProperties>
</file>