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44C-0242-A1A2-C81F-683CECCD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C6257-F434-2937-71CF-6B796685D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180A-7B6C-A504-B8F2-AFD32E7C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B840-8291-E796-838E-7B9D2CB0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9C65-6AAB-4836-4198-9E0669BF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151C-3980-9F0E-EBD9-30E63047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5D91-6C16-D906-7545-A8012E5A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895E-91B9-21E4-F2ED-992A07C8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757E-EE17-A787-11FE-976818D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D2AD-C838-D930-56A4-29FECC2A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8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DC2F9-0590-C552-E61E-F2B2D0102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8DCB-94CF-8B68-20C0-E4D74DE34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6190-F461-B439-1320-DFA39890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843A-01D8-46F4-0B50-046DE81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1497-30E9-A6E5-EA25-3FC6351F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6380-2A18-0BCD-999D-0A86CDA0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8A27-0428-E8B2-B668-7AF71051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9A49-D963-C155-4062-A05AE6C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52BA-E886-FEC4-6814-2537379F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6905-49AC-4131-FC34-48308CFE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0D0-7C4E-664C-7750-AA3ADC77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A17A-8D13-A9E7-15C0-4788B1E6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7D00-1ADC-9ADE-8A20-ABE61C6D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2C09D-0F14-75C7-5CDF-39A11C83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7102-3EAC-0CA0-EC65-5509308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C6FD-F539-8F66-6068-5B84AA8E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E65B-6884-A904-1887-9DE31D01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7394-B9A7-C285-C734-5FC2BEC94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6912-0BBB-4828-0C8D-EF467687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C859-6514-6C06-DB44-C628E27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45340-2353-DB9C-F888-D92906F1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5413-48AA-7946-C581-332B50AF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7C498-8129-7996-EB01-08E0D165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2B880-C26C-5B3D-ECBD-59A4D6444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658F6-668B-E0EC-A16F-23EFD5DF3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3474C-AA00-6922-9AA5-9C06C6359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6B315-5AB9-A3B5-38C7-BAA8FB0B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39317-EB17-1669-0EB6-A0901223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63CB9-EBFC-509A-4A5F-466B35BD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B26A-E3E5-9C3F-D47F-3F400FCF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489A7-65B8-D5C6-4D8B-38C2A90D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A1E2B-96B9-7A8F-2A2A-7802D46B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9F735-6618-2ABC-8CCA-D5196E7A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CBDAE-7EBD-5356-BAE1-1F56F577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439A6-7AC6-51FA-C806-057B7DC9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0BA25-364F-EB65-A681-C1C466E2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C8B0-EC90-15C5-57AC-7EB7A47A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B71B0-40B5-4805-91A9-E42C4D12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913F4-CAF3-B5A7-A312-E2BA195D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19300-478E-87A9-E706-77F58BE8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9460A-5F22-8533-0645-BE608E6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3BA35-D85A-D536-1699-46BBE322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7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AA1B-0C16-EFA6-6A02-095FBA10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20418-9B00-FB6B-0E0A-7BA6CC4C2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817E5-E4E3-4C08-FDD9-1BF0FBFD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E3415-5683-A7F7-1032-064C8051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F048E-69C3-9308-6690-4D29CE5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C5DD9-CECB-B3FB-78FB-06997712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87582-DC4C-197D-851C-698F7F7B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BE57D-AC3C-1570-7045-F361830C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7D1A-B217-EE46-BAC4-6782C4A42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E7A0-DFC1-483E-B0F6-FE051D7ADA8A}" type="datetimeFigureOut">
              <a:rPr lang="en-US" smtClean="0"/>
              <a:t>12-10-2023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E204-FF82-8989-3228-B7F821108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CD9B-2C28-DD4C-CC38-FC38EB788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944A60-B8F4-CFB1-B10C-56B638BB3C98}"/>
              </a:ext>
            </a:extLst>
          </p:cNvPr>
          <p:cNvSpPr/>
          <p:nvPr/>
        </p:nvSpPr>
        <p:spPr>
          <a:xfrm>
            <a:off x="319320" y="225913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A7715-95E9-497D-FEF4-A1C158C62B4C}"/>
              </a:ext>
            </a:extLst>
          </p:cNvPr>
          <p:cNvSpPr/>
          <p:nvPr/>
        </p:nvSpPr>
        <p:spPr>
          <a:xfrm>
            <a:off x="1492138" y="225913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54978-F359-0BEA-B60D-A98F50B80FBC}"/>
              </a:ext>
            </a:extLst>
          </p:cNvPr>
          <p:cNvSpPr/>
          <p:nvPr/>
        </p:nvSpPr>
        <p:spPr>
          <a:xfrm>
            <a:off x="2664956" y="225915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7D8DB5-23DB-4607-2B9F-2BEEF6EA383E}"/>
              </a:ext>
            </a:extLst>
          </p:cNvPr>
          <p:cNvSpPr/>
          <p:nvPr/>
        </p:nvSpPr>
        <p:spPr>
          <a:xfrm>
            <a:off x="3831147" y="225915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0B1D4-BBB0-0F8A-9A62-BCD230ACEE2E}"/>
              </a:ext>
            </a:extLst>
          </p:cNvPr>
          <p:cNvSpPr/>
          <p:nvPr/>
        </p:nvSpPr>
        <p:spPr>
          <a:xfrm>
            <a:off x="5003964" y="225915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72D73F-3A3F-B36C-7EFF-792956F1BA3B}"/>
              </a:ext>
            </a:extLst>
          </p:cNvPr>
          <p:cNvSpPr/>
          <p:nvPr/>
        </p:nvSpPr>
        <p:spPr>
          <a:xfrm>
            <a:off x="6176780" y="225915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ACB1F-F9BA-E706-3F55-3611E216B926}"/>
              </a:ext>
            </a:extLst>
          </p:cNvPr>
          <p:cNvSpPr/>
          <p:nvPr/>
        </p:nvSpPr>
        <p:spPr>
          <a:xfrm>
            <a:off x="7349598" y="225915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9F995-07E1-AD16-F0E8-FB23A7905C54}"/>
              </a:ext>
            </a:extLst>
          </p:cNvPr>
          <p:cNvSpPr/>
          <p:nvPr/>
        </p:nvSpPr>
        <p:spPr>
          <a:xfrm>
            <a:off x="8522415" y="225915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B0985-E58A-88B0-0172-3BF476765014}"/>
              </a:ext>
            </a:extLst>
          </p:cNvPr>
          <p:cNvSpPr/>
          <p:nvPr/>
        </p:nvSpPr>
        <p:spPr>
          <a:xfrm>
            <a:off x="9695232" y="225915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342C7-F4AF-80CB-B3F9-7AA31B21BEF4}"/>
              </a:ext>
            </a:extLst>
          </p:cNvPr>
          <p:cNvSpPr/>
          <p:nvPr/>
        </p:nvSpPr>
        <p:spPr>
          <a:xfrm>
            <a:off x="10868047" y="225913"/>
            <a:ext cx="1020417" cy="9806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EDACF4-E15B-C411-C824-826D0D1DE9B6}"/>
              </a:ext>
            </a:extLst>
          </p:cNvPr>
          <p:cNvSpPr/>
          <p:nvPr/>
        </p:nvSpPr>
        <p:spPr>
          <a:xfrm>
            <a:off x="319320" y="1392105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8AD780-99E4-A06B-9FDB-4BD838CA41F7}"/>
              </a:ext>
            </a:extLst>
          </p:cNvPr>
          <p:cNvSpPr/>
          <p:nvPr/>
        </p:nvSpPr>
        <p:spPr>
          <a:xfrm>
            <a:off x="1492138" y="1392105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B8396A-D740-CC83-B2BF-FD850560EA74}"/>
              </a:ext>
            </a:extLst>
          </p:cNvPr>
          <p:cNvSpPr/>
          <p:nvPr/>
        </p:nvSpPr>
        <p:spPr>
          <a:xfrm>
            <a:off x="2664956" y="1392107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6B00F-A776-31D6-9FF4-DDDCDC1DDC86}"/>
              </a:ext>
            </a:extLst>
          </p:cNvPr>
          <p:cNvSpPr/>
          <p:nvPr/>
        </p:nvSpPr>
        <p:spPr>
          <a:xfrm>
            <a:off x="3831147" y="1392107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BC011E-E1A7-B57A-99DE-FC4E830DB141}"/>
              </a:ext>
            </a:extLst>
          </p:cNvPr>
          <p:cNvSpPr/>
          <p:nvPr/>
        </p:nvSpPr>
        <p:spPr>
          <a:xfrm>
            <a:off x="5003964" y="1392107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D9A7F6-6231-52FD-412F-D17AB9896DE3}"/>
              </a:ext>
            </a:extLst>
          </p:cNvPr>
          <p:cNvSpPr/>
          <p:nvPr/>
        </p:nvSpPr>
        <p:spPr>
          <a:xfrm>
            <a:off x="6176780" y="1392107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94364D-B110-0F69-2DF7-D67A77DC5BC1}"/>
              </a:ext>
            </a:extLst>
          </p:cNvPr>
          <p:cNvSpPr/>
          <p:nvPr/>
        </p:nvSpPr>
        <p:spPr>
          <a:xfrm>
            <a:off x="7349598" y="1392107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E1F69F-C11A-3316-1583-FF5CF224305D}"/>
              </a:ext>
            </a:extLst>
          </p:cNvPr>
          <p:cNvSpPr/>
          <p:nvPr/>
        </p:nvSpPr>
        <p:spPr>
          <a:xfrm>
            <a:off x="8522415" y="1392107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CC874C-0204-7DA1-C035-92A07897126D}"/>
              </a:ext>
            </a:extLst>
          </p:cNvPr>
          <p:cNvSpPr/>
          <p:nvPr/>
        </p:nvSpPr>
        <p:spPr>
          <a:xfrm>
            <a:off x="9695232" y="1392107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C5853-2545-8B5E-3763-48DB59B81773}"/>
              </a:ext>
            </a:extLst>
          </p:cNvPr>
          <p:cNvSpPr/>
          <p:nvPr/>
        </p:nvSpPr>
        <p:spPr>
          <a:xfrm>
            <a:off x="10868047" y="1392105"/>
            <a:ext cx="1020417" cy="980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08C58A-C335-06CD-D99A-B589C1BB8ABA}"/>
              </a:ext>
            </a:extLst>
          </p:cNvPr>
          <p:cNvSpPr/>
          <p:nvPr/>
        </p:nvSpPr>
        <p:spPr>
          <a:xfrm>
            <a:off x="319320" y="2558297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C6AB90-FEA0-2D77-5305-1680E04E0514}"/>
              </a:ext>
            </a:extLst>
          </p:cNvPr>
          <p:cNvSpPr/>
          <p:nvPr/>
        </p:nvSpPr>
        <p:spPr>
          <a:xfrm>
            <a:off x="1492138" y="2558297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A0EA67-F290-F6B2-CE96-0D49A91075D6}"/>
              </a:ext>
            </a:extLst>
          </p:cNvPr>
          <p:cNvSpPr/>
          <p:nvPr/>
        </p:nvSpPr>
        <p:spPr>
          <a:xfrm>
            <a:off x="2664956" y="2558299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78A544-6834-FE49-E715-2A1AF4FFDAAC}"/>
              </a:ext>
            </a:extLst>
          </p:cNvPr>
          <p:cNvSpPr/>
          <p:nvPr/>
        </p:nvSpPr>
        <p:spPr>
          <a:xfrm>
            <a:off x="3831147" y="2558299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8EBF0D-AB72-0259-531F-C181133A8E34}"/>
              </a:ext>
            </a:extLst>
          </p:cNvPr>
          <p:cNvSpPr/>
          <p:nvPr/>
        </p:nvSpPr>
        <p:spPr>
          <a:xfrm>
            <a:off x="5003964" y="2558299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B7F0F-1791-EA3C-2BC0-DDD9265F58E4}"/>
              </a:ext>
            </a:extLst>
          </p:cNvPr>
          <p:cNvSpPr/>
          <p:nvPr/>
        </p:nvSpPr>
        <p:spPr>
          <a:xfrm>
            <a:off x="6176780" y="2558299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C7C57C-5D1C-BFE5-B6B3-CBA1C5BAE798}"/>
              </a:ext>
            </a:extLst>
          </p:cNvPr>
          <p:cNvSpPr/>
          <p:nvPr/>
        </p:nvSpPr>
        <p:spPr>
          <a:xfrm>
            <a:off x="7349598" y="2558299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77D9F7-96D1-CE8D-2969-008118191F96}"/>
              </a:ext>
            </a:extLst>
          </p:cNvPr>
          <p:cNvSpPr/>
          <p:nvPr/>
        </p:nvSpPr>
        <p:spPr>
          <a:xfrm>
            <a:off x="8522415" y="2558299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A3238-00DE-10D2-5634-BAC722AAAAFC}"/>
              </a:ext>
            </a:extLst>
          </p:cNvPr>
          <p:cNvSpPr/>
          <p:nvPr/>
        </p:nvSpPr>
        <p:spPr>
          <a:xfrm>
            <a:off x="9695232" y="2558299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8165DE-0FBC-589C-A373-D8C70FEDA500}"/>
              </a:ext>
            </a:extLst>
          </p:cNvPr>
          <p:cNvSpPr/>
          <p:nvPr/>
        </p:nvSpPr>
        <p:spPr>
          <a:xfrm>
            <a:off x="10868047" y="2558297"/>
            <a:ext cx="1020417" cy="98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A10B1-FF94-4CF4-8ECE-7627FDB1DAAE}"/>
              </a:ext>
            </a:extLst>
          </p:cNvPr>
          <p:cNvSpPr/>
          <p:nvPr/>
        </p:nvSpPr>
        <p:spPr>
          <a:xfrm>
            <a:off x="319320" y="3724489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BAC640-05C7-3766-2C72-907446810FE1}"/>
              </a:ext>
            </a:extLst>
          </p:cNvPr>
          <p:cNvSpPr/>
          <p:nvPr/>
        </p:nvSpPr>
        <p:spPr>
          <a:xfrm>
            <a:off x="1492138" y="3724489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CCF0E3-A02F-0413-D6D3-85AF1BE9DAD1}"/>
              </a:ext>
            </a:extLst>
          </p:cNvPr>
          <p:cNvSpPr/>
          <p:nvPr/>
        </p:nvSpPr>
        <p:spPr>
          <a:xfrm>
            <a:off x="2664956" y="3724491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059511-CE50-5CB0-D6CD-20CED883BC4C}"/>
              </a:ext>
            </a:extLst>
          </p:cNvPr>
          <p:cNvSpPr/>
          <p:nvPr/>
        </p:nvSpPr>
        <p:spPr>
          <a:xfrm>
            <a:off x="3831147" y="3724491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4A22DF-08AB-45AD-900B-EA8C90131040}"/>
              </a:ext>
            </a:extLst>
          </p:cNvPr>
          <p:cNvSpPr/>
          <p:nvPr/>
        </p:nvSpPr>
        <p:spPr>
          <a:xfrm>
            <a:off x="5003964" y="3724491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63C310-9C61-80B6-F49B-1071727CCBBC}"/>
              </a:ext>
            </a:extLst>
          </p:cNvPr>
          <p:cNvSpPr/>
          <p:nvPr/>
        </p:nvSpPr>
        <p:spPr>
          <a:xfrm>
            <a:off x="6176780" y="3724491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4CDA62-666E-C90A-5B3E-AC4087DD5D69}"/>
              </a:ext>
            </a:extLst>
          </p:cNvPr>
          <p:cNvSpPr/>
          <p:nvPr/>
        </p:nvSpPr>
        <p:spPr>
          <a:xfrm>
            <a:off x="7349598" y="3724491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DEF43A-2BFC-0A92-F969-FC1D32EAA390}"/>
              </a:ext>
            </a:extLst>
          </p:cNvPr>
          <p:cNvSpPr/>
          <p:nvPr/>
        </p:nvSpPr>
        <p:spPr>
          <a:xfrm>
            <a:off x="8522415" y="3724491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A59000-961D-FC3F-DCA4-A54043FD82A0}"/>
              </a:ext>
            </a:extLst>
          </p:cNvPr>
          <p:cNvSpPr/>
          <p:nvPr/>
        </p:nvSpPr>
        <p:spPr>
          <a:xfrm>
            <a:off x="9695232" y="3724491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E497CA-D785-19AA-97C7-C35B25AAE962}"/>
              </a:ext>
            </a:extLst>
          </p:cNvPr>
          <p:cNvSpPr/>
          <p:nvPr/>
        </p:nvSpPr>
        <p:spPr>
          <a:xfrm>
            <a:off x="10868047" y="3724489"/>
            <a:ext cx="1020417" cy="980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3A08A2-5BF1-2ABB-5CA8-327B0E12F774}"/>
              </a:ext>
            </a:extLst>
          </p:cNvPr>
          <p:cNvSpPr/>
          <p:nvPr/>
        </p:nvSpPr>
        <p:spPr>
          <a:xfrm>
            <a:off x="332579" y="4890681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D7768B-0A78-0D5A-9A6C-3F5C72CA1B7D}"/>
              </a:ext>
            </a:extLst>
          </p:cNvPr>
          <p:cNvSpPr/>
          <p:nvPr/>
        </p:nvSpPr>
        <p:spPr>
          <a:xfrm>
            <a:off x="1505396" y="4890681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F71789-DC3F-A081-1F12-9C3715BC1F16}"/>
              </a:ext>
            </a:extLst>
          </p:cNvPr>
          <p:cNvSpPr/>
          <p:nvPr/>
        </p:nvSpPr>
        <p:spPr>
          <a:xfrm>
            <a:off x="2678215" y="4890683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B2C61D-FF91-0338-BDFE-372F879C1D37}"/>
              </a:ext>
            </a:extLst>
          </p:cNvPr>
          <p:cNvSpPr/>
          <p:nvPr/>
        </p:nvSpPr>
        <p:spPr>
          <a:xfrm>
            <a:off x="3844404" y="4890683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88A13E-0220-682F-672A-7A1805D2C60B}"/>
              </a:ext>
            </a:extLst>
          </p:cNvPr>
          <p:cNvSpPr/>
          <p:nvPr/>
        </p:nvSpPr>
        <p:spPr>
          <a:xfrm>
            <a:off x="5017222" y="4890683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85FA0D-82F1-81BD-6F9D-D67FBFDFFC64}"/>
              </a:ext>
            </a:extLst>
          </p:cNvPr>
          <p:cNvSpPr/>
          <p:nvPr/>
        </p:nvSpPr>
        <p:spPr>
          <a:xfrm>
            <a:off x="6190039" y="4890683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C3398F-84BF-1EED-119C-A3468BB14946}"/>
              </a:ext>
            </a:extLst>
          </p:cNvPr>
          <p:cNvSpPr/>
          <p:nvPr/>
        </p:nvSpPr>
        <p:spPr>
          <a:xfrm>
            <a:off x="7362856" y="4890683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7F3E44-E8A4-0641-2F69-BD0E0DD2C67E}"/>
              </a:ext>
            </a:extLst>
          </p:cNvPr>
          <p:cNvSpPr/>
          <p:nvPr/>
        </p:nvSpPr>
        <p:spPr>
          <a:xfrm>
            <a:off x="8535672" y="4890683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DDFEB5-F518-F384-06BD-8C4A0228C122}"/>
              </a:ext>
            </a:extLst>
          </p:cNvPr>
          <p:cNvSpPr/>
          <p:nvPr/>
        </p:nvSpPr>
        <p:spPr>
          <a:xfrm>
            <a:off x="9708490" y="4890683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C63989-4266-6990-B594-CEBAEE29F301}"/>
              </a:ext>
            </a:extLst>
          </p:cNvPr>
          <p:cNvSpPr/>
          <p:nvPr/>
        </p:nvSpPr>
        <p:spPr>
          <a:xfrm>
            <a:off x="10881304" y="4890681"/>
            <a:ext cx="1020417" cy="9806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A85FCE-F7B2-8AFD-0010-7F7BB221CB85}"/>
              </a:ext>
            </a:extLst>
          </p:cNvPr>
          <p:cNvSpPr/>
          <p:nvPr/>
        </p:nvSpPr>
        <p:spPr>
          <a:xfrm>
            <a:off x="-66674" y="-85724"/>
            <a:ext cx="12372974" cy="60510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 yoot</dc:creator>
  <cp:lastModifiedBy>chai yoot</cp:lastModifiedBy>
  <cp:revision>1</cp:revision>
  <dcterms:created xsi:type="dcterms:W3CDTF">2023-10-12T03:14:10Z</dcterms:created>
  <dcterms:modified xsi:type="dcterms:W3CDTF">2023-10-12T03:32:34Z</dcterms:modified>
</cp:coreProperties>
</file>