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B44C-0242-A1A2-C81F-683CECCD6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C6257-F434-2937-71CF-6B796685D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2180A-7B6C-A504-B8F2-AFD32E7C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23-10-2023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4B840-8291-E796-838E-7B9D2CB0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9C65-6AAB-4836-4198-9E0669BF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151C-3980-9F0E-EBD9-30E63047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B5D91-6C16-D906-7545-A8012E5A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895E-91B9-21E4-F2ED-992A07C8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23-10-2023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757E-EE17-A787-11FE-976818D4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D2AD-C838-D930-56A4-29FECC2A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8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DC2F9-0590-C552-E61E-F2B2D0102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48DCB-94CF-8B68-20C0-E4D74DE34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6190-F461-B439-1320-DFA39890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23-10-2023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843A-01D8-46F4-0B50-046DE81B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1497-30E9-A6E5-EA25-3FC6351F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6380-2A18-0BCD-999D-0A86CDA0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8A27-0428-E8B2-B668-7AF71051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9A49-D963-C155-4062-A05AE6C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23-10-2023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52BA-E886-FEC4-6814-2537379F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6905-49AC-4131-FC34-48308CFE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0D0-7C4E-664C-7750-AA3ADC77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AA17A-8D13-A9E7-15C0-4788B1E6C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7D00-1ADC-9ADE-8A20-ABE61C6D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23-10-2023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2C09D-0F14-75C7-5CDF-39A11C83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7102-3EAC-0CA0-EC65-5509308D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C6FD-F539-8F66-6068-5B84AA8E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E65B-6884-A904-1887-9DE31D016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7394-B9A7-C285-C734-5FC2BEC94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B6912-0BBB-4828-0C8D-EF467687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23-10-2023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3C859-6514-6C06-DB44-C628E27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45340-2353-DB9C-F888-D92906F1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5413-48AA-7946-C581-332B50AF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7C498-8129-7996-EB01-08E0D165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2B880-C26C-5B3D-ECBD-59A4D6444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658F6-668B-E0EC-A16F-23EFD5DF3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3474C-AA00-6922-9AA5-9C06C6359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6B315-5AB9-A3B5-38C7-BAA8FB0B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23-10-2023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39317-EB17-1669-0EB6-A0901223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63CB9-EBFC-509A-4A5F-466B35BD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9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B26A-E3E5-9C3F-D47F-3F400FCF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489A7-65B8-D5C6-4D8B-38C2A90D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23-10-2023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A1E2B-96B9-7A8F-2A2A-7802D46B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9F735-6618-2ABC-8CCA-D5196E7A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CBDAE-7EBD-5356-BAE1-1F56F577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23-10-2023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439A6-7AC6-51FA-C806-057B7DC9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0BA25-364F-EB65-A681-C1C466E2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0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C8B0-EC90-15C5-57AC-7EB7A47A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B71B0-40B5-4805-91A9-E42C4D12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913F4-CAF3-B5A7-A312-E2BA195D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19300-478E-87A9-E706-77F58BE8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23-10-2023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9460A-5F22-8533-0645-BE608E66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3BA35-D85A-D536-1699-46BBE322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7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AA1B-0C16-EFA6-6A02-095FBA10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20418-9B00-FB6B-0E0A-7BA6CC4C2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817E5-E4E3-4C08-FDD9-1BF0FBFD8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E3415-5683-A7F7-1032-064C8051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E7A0-DFC1-483E-B0F6-FE051D7ADA8A}" type="datetimeFigureOut">
              <a:rPr lang="en-US" smtClean="0"/>
              <a:t>23-10-2023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F048E-69C3-9308-6690-4D29CE5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C5DD9-CECB-B3FB-78FB-06997712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1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87582-DC4C-197D-851C-698F7F7B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BE57D-AC3C-1570-7045-F361830C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7D1A-B217-EE46-BAC4-6782C4A42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E7A0-DFC1-483E-B0F6-FE051D7ADA8A}" type="datetimeFigureOut">
              <a:rPr lang="en-US" smtClean="0"/>
              <a:t>23-10-2023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E204-FF82-8989-3228-B7F821108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CD9B-2C28-DD4C-CC38-FC38EB788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3B94-D1B3-44D5-BE50-B4773AC9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D9A2514-F454-D1ED-D78D-E8196DC8B884}"/>
              </a:ext>
            </a:extLst>
          </p:cNvPr>
          <p:cNvCxnSpPr>
            <a:cxnSpLocks/>
          </p:cNvCxnSpPr>
          <p:nvPr/>
        </p:nvCxnSpPr>
        <p:spPr>
          <a:xfrm>
            <a:off x="-60385" y="5965372"/>
            <a:ext cx="122523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6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 yoot</dc:creator>
  <cp:lastModifiedBy>chai yoot</cp:lastModifiedBy>
  <cp:revision>2</cp:revision>
  <dcterms:created xsi:type="dcterms:W3CDTF">2023-10-12T03:14:10Z</dcterms:created>
  <dcterms:modified xsi:type="dcterms:W3CDTF">2023-10-23T09:18:40Z</dcterms:modified>
</cp:coreProperties>
</file>