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5" r:id="rId13"/>
    <p:sldId id="2576" r:id="rId14"/>
    <p:sldId id="2577" r:id="rId15"/>
    <p:sldId id="2578" r:id="rId16"/>
    <p:sldId id="2579" r:id="rId17"/>
    <p:sldId id="2580" r:id="rId18"/>
    <p:sldId id="2581" r:id="rId19"/>
    <p:sldId id="2582" r:id="rId20"/>
    <p:sldId id="25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utline of Business Idea and Implementation Steps" id="{8EB7CC92-F5A7-4AF3-AEDB-B7379BB7D926}">
          <p14:sldIdLst>
            <p14:sldId id="2561"/>
            <p14:sldId id="2562"/>
          </p14:sldIdLst>
        </p14:section>
        <p14:section name="Business Concept Overview" id="{4D03362D-90DB-4B61-A5BE-0BFBAFD0FEBD}">
          <p14:sldIdLst>
            <p14:sldId id="2563"/>
            <p14:sldId id="2564"/>
          </p14:sldIdLst>
        </p14:section>
        <p14:section name="Overview of Thailand's Local Cleaning Industry" id="{A6FF5C53-4361-4F2B-A142-0E73F9C48758}">
          <p14:sldIdLst>
            <p14:sldId id="2565"/>
            <p14:sldId id="2566"/>
            <p14:sldId id="2567"/>
            <p14:sldId id="2568"/>
          </p14:sldIdLst>
        </p14:section>
        <p14:section name="Market Analysis and Competitive Advantages" id="{860A4DC0-EF08-4973-AF05-50871FF78453}">
          <p14:sldIdLst>
            <p14:sldId id="2569"/>
            <p14:sldId id="2570"/>
            <p14:sldId id="2571"/>
          </p14:sldIdLst>
        </p14:section>
        <p14:section name="Step-by-Step Business Setup Process" id="{A59A8417-AB76-4BB2-A69A-0738688C5207}">
          <p14:sldIdLst/>
        </p14:section>
        <p14:section name="Operations, Marketing, and Compliance" id="{85FECEE5-2007-409A-A59C-101AF8FD50F6}">
          <p14:sldIdLst>
            <p14:sldId id="2575"/>
            <p14:sldId id="2576"/>
          </p14:sldIdLst>
        </p14:section>
        <p14:section name="Business Setup Summary Table (English)" id="{0FC8EC96-6612-4B74-9AC7-8BF2CB097EFD}">
          <p14:sldIdLst>
            <p14:sldId id="2577"/>
            <p14:sldId id="2578"/>
          </p14:sldIdLst>
        </p14:section>
        <p14:section name="Business Setup Summary Table (Thai)" id="{D7C5D55F-D165-4AD7-B01A-2F8741C75B63}">
          <p14:sldIdLst>
            <p14:sldId id="2579"/>
            <p14:sldId id="2580"/>
          </p14:sldIdLst>
        </p14:section>
        <p14:section name="Additional Resources" id="{59C10C6F-D896-4ADB-B008-13486E1E1A32}">
          <p14:sldIdLst>
            <p14:sldId id="2581"/>
            <p14:sldId id="2582"/>
          </p14:sldIdLst>
        </p14:section>
        <p14:section name="Conclusion" id="{7B73430B-74EE-4F52-9F17-C7DFE45BDD43}">
          <p14:sldIdLst>
            <p14:sldId id="2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A0DAE5-0C35-158E-59F1-2E5C3651C800}" v="27" dt="2025-09-28T17:34:07.2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38A86-C180-4857-A3EC-DD7389EB8765}"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018D3BB1-9E01-4CA8-B95E-8C907398FA9E}">
      <dgm:prSet/>
      <dgm:spPr/>
      <dgm:t>
        <a:bodyPr/>
        <a:lstStyle/>
        <a:p>
          <a:pPr>
            <a:lnSpc>
              <a:spcPct val="100000"/>
            </a:lnSpc>
            <a:defRPr b="1"/>
          </a:pPr>
          <a:r>
            <a:rPr lang="en-US"/>
            <a:t>Growing Cleaning Industry</a:t>
          </a:r>
        </a:p>
      </dgm:t>
    </dgm:pt>
    <dgm:pt modelId="{C16B73B3-12D5-4C93-860C-11127AE5F350}" type="parTrans" cxnId="{43760F02-FED0-4AF7-8412-14A8AE983ABE}">
      <dgm:prSet/>
      <dgm:spPr/>
      <dgm:t>
        <a:bodyPr/>
        <a:lstStyle/>
        <a:p>
          <a:endParaRPr lang="en-US"/>
        </a:p>
      </dgm:t>
    </dgm:pt>
    <dgm:pt modelId="{8441BB69-6491-4F78-BD10-A0C80CCFC799}" type="sibTrans" cxnId="{43760F02-FED0-4AF7-8412-14A8AE983ABE}">
      <dgm:prSet/>
      <dgm:spPr/>
      <dgm:t>
        <a:bodyPr/>
        <a:lstStyle/>
        <a:p>
          <a:pPr>
            <a:lnSpc>
              <a:spcPct val="100000"/>
            </a:lnSpc>
            <a:defRPr b="1"/>
          </a:pPr>
          <a:endParaRPr lang="en-US"/>
        </a:p>
      </dgm:t>
    </dgm:pt>
    <dgm:pt modelId="{091B1BE1-E13B-49FE-9962-1E0BB230B42D}">
      <dgm:prSet/>
      <dgm:spPr/>
      <dgm:t>
        <a:bodyPr/>
        <a:lstStyle/>
        <a:p>
          <a:pPr>
            <a:lnSpc>
              <a:spcPct val="100000"/>
            </a:lnSpc>
          </a:pPr>
          <a:r>
            <a:rPr lang="en-US"/>
            <a:t>Thailand's cleaning industry is experiencing growth driven by increasing demand and competition among companies.</a:t>
          </a:r>
        </a:p>
      </dgm:t>
    </dgm:pt>
    <dgm:pt modelId="{E947189E-D0C8-4F66-899D-99E798CECC18}" type="parTrans" cxnId="{63910603-9512-4AA2-A937-A6BD6EEE7B38}">
      <dgm:prSet/>
      <dgm:spPr/>
      <dgm:t>
        <a:bodyPr/>
        <a:lstStyle/>
        <a:p>
          <a:endParaRPr lang="en-US"/>
        </a:p>
      </dgm:t>
    </dgm:pt>
    <dgm:pt modelId="{6DC4A9C9-7466-49CF-A56F-D2325A942ACF}" type="sibTrans" cxnId="{63910603-9512-4AA2-A937-A6BD6EEE7B38}">
      <dgm:prSet/>
      <dgm:spPr/>
      <dgm:t>
        <a:bodyPr/>
        <a:lstStyle/>
        <a:p>
          <a:endParaRPr lang="en-US"/>
        </a:p>
      </dgm:t>
    </dgm:pt>
    <dgm:pt modelId="{B942EC1C-3312-4BF0-AFB7-1FFBA4EB27FE}">
      <dgm:prSet/>
      <dgm:spPr/>
      <dgm:t>
        <a:bodyPr/>
        <a:lstStyle/>
        <a:p>
          <a:pPr>
            <a:lnSpc>
              <a:spcPct val="100000"/>
            </a:lnSpc>
            <a:defRPr b="1"/>
          </a:pPr>
          <a:r>
            <a:rPr lang="en-US"/>
            <a:t>Local and Regional Competitors</a:t>
          </a:r>
        </a:p>
      </dgm:t>
    </dgm:pt>
    <dgm:pt modelId="{F5A78752-96E3-4F22-94D8-E6A15321D84F}" type="parTrans" cxnId="{698E05FC-E5A9-45AA-A357-D81694C3EF36}">
      <dgm:prSet/>
      <dgm:spPr/>
      <dgm:t>
        <a:bodyPr/>
        <a:lstStyle/>
        <a:p>
          <a:endParaRPr lang="en-US"/>
        </a:p>
      </dgm:t>
    </dgm:pt>
    <dgm:pt modelId="{A64EFF50-612C-498D-81C1-34BC6D9E75F2}" type="sibTrans" cxnId="{698E05FC-E5A9-45AA-A357-D81694C3EF36}">
      <dgm:prSet/>
      <dgm:spPr/>
      <dgm:t>
        <a:bodyPr/>
        <a:lstStyle/>
        <a:p>
          <a:pPr>
            <a:lnSpc>
              <a:spcPct val="100000"/>
            </a:lnSpc>
            <a:defRPr b="1"/>
          </a:pPr>
          <a:endParaRPr lang="en-US"/>
        </a:p>
      </dgm:t>
    </dgm:pt>
    <dgm:pt modelId="{AEEDE413-1F45-4F06-8B23-941B23BC0E46}">
      <dgm:prSet/>
      <dgm:spPr/>
      <dgm:t>
        <a:bodyPr/>
        <a:lstStyle/>
        <a:p>
          <a:pPr>
            <a:lnSpc>
              <a:spcPct val="100000"/>
            </a:lnSpc>
          </a:pPr>
          <a:r>
            <a:rPr lang="en-US"/>
            <a:t>Numerous local and regional companies compete in Thailand's cleaning market, creating a dynamic business environment.</a:t>
          </a:r>
        </a:p>
      </dgm:t>
    </dgm:pt>
    <dgm:pt modelId="{4C9FFB1A-E6FD-4241-BB27-F50E638EEE0B}" type="parTrans" cxnId="{EC0350C7-4015-413B-885C-9E239BE128A2}">
      <dgm:prSet/>
      <dgm:spPr/>
      <dgm:t>
        <a:bodyPr/>
        <a:lstStyle/>
        <a:p>
          <a:endParaRPr lang="en-US"/>
        </a:p>
      </dgm:t>
    </dgm:pt>
    <dgm:pt modelId="{919FE484-05F0-4273-8E2E-C013DF57BC61}" type="sibTrans" cxnId="{EC0350C7-4015-413B-885C-9E239BE128A2}">
      <dgm:prSet/>
      <dgm:spPr/>
      <dgm:t>
        <a:bodyPr/>
        <a:lstStyle/>
        <a:p>
          <a:endParaRPr lang="en-US"/>
        </a:p>
      </dgm:t>
    </dgm:pt>
    <dgm:pt modelId="{AD7D73E5-01EC-4F70-A127-03090A1D4BB6}">
      <dgm:prSet/>
      <dgm:spPr/>
      <dgm:t>
        <a:bodyPr/>
        <a:lstStyle/>
        <a:p>
          <a:pPr>
            <a:lnSpc>
              <a:spcPct val="100000"/>
            </a:lnSpc>
            <a:defRPr b="1"/>
          </a:pPr>
          <a:r>
            <a:rPr lang="en-US"/>
            <a:t>Market Opportunities and Challenges</a:t>
          </a:r>
        </a:p>
      </dgm:t>
    </dgm:pt>
    <dgm:pt modelId="{CD17A0C0-0B3D-41E7-B0BE-794B04476812}" type="parTrans" cxnId="{282720C5-E684-492E-9198-BD6BFD999C36}">
      <dgm:prSet/>
      <dgm:spPr/>
      <dgm:t>
        <a:bodyPr/>
        <a:lstStyle/>
        <a:p>
          <a:endParaRPr lang="en-US"/>
        </a:p>
      </dgm:t>
    </dgm:pt>
    <dgm:pt modelId="{73BEA87A-F728-423F-A9F1-574A792DF5E7}" type="sibTrans" cxnId="{282720C5-E684-492E-9198-BD6BFD999C36}">
      <dgm:prSet/>
      <dgm:spPr/>
      <dgm:t>
        <a:bodyPr/>
        <a:lstStyle/>
        <a:p>
          <a:endParaRPr lang="en-US"/>
        </a:p>
      </dgm:t>
    </dgm:pt>
    <dgm:pt modelId="{F722FB2E-D680-4B8B-BCBD-830A6339D8E1}">
      <dgm:prSet/>
      <dgm:spPr/>
      <dgm:t>
        <a:bodyPr/>
        <a:lstStyle/>
        <a:p>
          <a:pPr>
            <a:lnSpc>
              <a:spcPct val="100000"/>
            </a:lnSpc>
          </a:pPr>
          <a:r>
            <a:rPr lang="en-US"/>
            <a:t>Understanding key players and market volume helps identify opportunities and challenges in the cleaning industry.</a:t>
          </a:r>
        </a:p>
      </dgm:t>
    </dgm:pt>
    <dgm:pt modelId="{7843A61A-A645-4D9F-90BE-D228F36FBC65}" type="parTrans" cxnId="{8BEE836C-9ACB-4147-971A-96F2A390EB16}">
      <dgm:prSet/>
      <dgm:spPr/>
      <dgm:t>
        <a:bodyPr/>
        <a:lstStyle/>
        <a:p>
          <a:endParaRPr lang="en-US"/>
        </a:p>
      </dgm:t>
    </dgm:pt>
    <dgm:pt modelId="{4BF1B007-88D3-457A-860E-649F49E79669}" type="sibTrans" cxnId="{8BEE836C-9ACB-4147-971A-96F2A390EB16}">
      <dgm:prSet/>
      <dgm:spPr/>
      <dgm:t>
        <a:bodyPr/>
        <a:lstStyle/>
        <a:p>
          <a:endParaRPr lang="en-US"/>
        </a:p>
      </dgm:t>
    </dgm:pt>
    <dgm:pt modelId="{7228E338-B5C3-408F-8E08-E7AFFF9A41B0}" type="pres">
      <dgm:prSet presAssocID="{92E38A86-C180-4857-A3EC-DD7389EB8765}" presName="Root" presStyleCnt="0">
        <dgm:presLayoutVars>
          <dgm:dir/>
          <dgm:resizeHandles val="exact"/>
        </dgm:presLayoutVars>
      </dgm:prSet>
      <dgm:spPr/>
    </dgm:pt>
    <dgm:pt modelId="{CACA8D05-66EF-4CA6-BAE8-1E7F021551BF}" type="pres">
      <dgm:prSet presAssocID="{018D3BB1-9E01-4CA8-B95E-8C907398FA9E}" presName="Composite" presStyleCnt="0"/>
      <dgm:spPr/>
    </dgm:pt>
    <dgm:pt modelId="{E6098821-170A-4A10-9931-971F974DC60F}" type="pres">
      <dgm:prSet presAssocID="{018D3BB1-9E01-4CA8-B95E-8C907398FA9E}"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t="31771" r="2" b="2731"/>
          <a:stretch/>
        </a:blipFill>
      </dgm:spPr>
      <dgm:extLst>
        <a:ext uri="{E40237B7-FDA0-4F09-8148-C483321AD2D9}">
          <dgm14:cNvPr xmlns:dgm14="http://schemas.microsoft.com/office/drawing/2010/diagram" id="0" name="" descr="&quot;business concept,a businessman walking in office.the picture with blur motion and blue effect#aa&quot;"/>
        </a:ext>
      </dgm:extLst>
    </dgm:pt>
    <dgm:pt modelId="{28CB5B12-5F17-4C1C-A459-D736CF390B2E}" type="pres">
      <dgm:prSet presAssocID="{018D3BB1-9E01-4CA8-B95E-8C907398FA9E}" presName="Subtitle" presStyleLbl="revTx" presStyleIdx="0" presStyleCnt="6">
        <dgm:presLayoutVars>
          <dgm:chMax val="0"/>
          <dgm:bulletEnabled/>
        </dgm:presLayoutVars>
      </dgm:prSet>
      <dgm:spPr/>
    </dgm:pt>
    <dgm:pt modelId="{BDF22598-643D-4C5D-AE1C-2020D329C969}" type="pres">
      <dgm:prSet presAssocID="{018D3BB1-9E01-4CA8-B95E-8C907398FA9E}" presName="Description" presStyleLbl="revTx" presStyleIdx="1" presStyleCnt="6">
        <dgm:presLayoutVars>
          <dgm:bulletEnabled/>
        </dgm:presLayoutVars>
      </dgm:prSet>
      <dgm:spPr/>
    </dgm:pt>
    <dgm:pt modelId="{8EAAA2C6-08E9-4B06-8E72-1A42999B212C}" type="pres">
      <dgm:prSet presAssocID="{8441BB69-6491-4F78-BD10-A0C80CCFC799}" presName="sibTrans" presStyleLbl="sibTrans2D1" presStyleIdx="0" presStyleCnt="0"/>
      <dgm:spPr/>
    </dgm:pt>
    <dgm:pt modelId="{03984BB5-C1C8-4DA8-BB92-F125D46AF749}" type="pres">
      <dgm:prSet presAssocID="{B942EC1C-3312-4BF0-AFB7-1FFBA4EB27FE}" presName="Composite" presStyleCnt="0"/>
      <dgm:spPr/>
    </dgm:pt>
    <dgm:pt modelId="{BC2AE749-BF25-471F-AC10-67B89C98DCDA}" type="pres">
      <dgm:prSet presAssocID="{B942EC1C-3312-4BF0-AFB7-1FFBA4EB27FE}"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2940" r="20307" b="-4"/>
          <a:stretch/>
        </a:blipFill>
      </dgm:spPr>
      <dgm:extLst>
        <a:ext uri="{E40237B7-FDA0-4F09-8148-C483321AD2D9}">
          <dgm14:cNvPr xmlns:dgm14="http://schemas.microsoft.com/office/drawing/2010/diagram" id="0" name="" descr="Supervisor reading the sales report from the staff beside laptop"/>
        </a:ext>
      </dgm:extLst>
    </dgm:pt>
    <dgm:pt modelId="{800163CA-53CE-444F-B016-C725F4050761}" type="pres">
      <dgm:prSet presAssocID="{B942EC1C-3312-4BF0-AFB7-1FFBA4EB27FE}" presName="Subtitle" presStyleLbl="revTx" presStyleIdx="2" presStyleCnt="6">
        <dgm:presLayoutVars>
          <dgm:chMax val="0"/>
          <dgm:bulletEnabled/>
        </dgm:presLayoutVars>
      </dgm:prSet>
      <dgm:spPr/>
    </dgm:pt>
    <dgm:pt modelId="{DAE068D8-FC55-480F-94CF-AA77E5F2386A}" type="pres">
      <dgm:prSet presAssocID="{B942EC1C-3312-4BF0-AFB7-1FFBA4EB27FE}" presName="Description" presStyleLbl="revTx" presStyleIdx="3" presStyleCnt="6">
        <dgm:presLayoutVars>
          <dgm:bulletEnabled/>
        </dgm:presLayoutVars>
      </dgm:prSet>
      <dgm:spPr/>
    </dgm:pt>
    <dgm:pt modelId="{D1CF3AC4-2CA3-4469-A311-4E2CC0FBC914}" type="pres">
      <dgm:prSet presAssocID="{A64EFF50-612C-498D-81C1-34BC6D9E75F2}" presName="sibTrans" presStyleLbl="sibTrans2D1" presStyleIdx="0" presStyleCnt="0"/>
      <dgm:spPr/>
    </dgm:pt>
    <dgm:pt modelId="{67F41DCD-CA47-44D7-BC1C-20E3C8242644}" type="pres">
      <dgm:prSet presAssocID="{AD7D73E5-01EC-4F70-A127-03090A1D4BB6}" presName="Composite" presStyleCnt="0"/>
      <dgm:spPr/>
    </dgm:pt>
    <dgm:pt modelId="{5185C2E7-48EE-4DC1-93EC-780FE3C79221}" type="pres">
      <dgm:prSet presAssocID="{AD7D73E5-01EC-4F70-A127-03090A1D4BB6}"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 r="-8" b="-6"/>
          <a:stretch/>
        </a:blipFill>
      </dgm:spPr>
      <dgm:extLst>
        <a:ext uri="{E40237B7-FDA0-4F09-8148-C483321AD2D9}">
          <dgm14:cNvPr xmlns:dgm14="http://schemas.microsoft.com/office/drawing/2010/diagram" id="0" name="" descr="http://teekid.com/istockphoto/banner/banner3.jpg"/>
        </a:ext>
      </dgm:extLst>
    </dgm:pt>
    <dgm:pt modelId="{05B963B0-1BFF-4C5D-AAA3-F8BF912C02B7}" type="pres">
      <dgm:prSet presAssocID="{AD7D73E5-01EC-4F70-A127-03090A1D4BB6}" presName="Subtitle" presStyleLbl="revTx" presStyleIdx="4" presStyleCnt="6">
        <dgm:presLayoutVars>
          <dgm:chMax val="0"/>
          <dgm:bulletEnabled/>
        </dgm:presLayoutVars>
      </dgm:prSet>
      <dgm:spPr/>
    </dgm:pt>
    <dgm:pt modelId="{3844B16E-4295-4F6A-A82E-F3F7CD5DE116}" type="pres">
      <dgm:prSet presAssocID="{AD7D73E5-01EC-4F70-A127-03090A1D4BB6}" presName="Description" presStyleLbl="revTx" presStyleIdx="5" presStyleCnt="6">
        <dgm:presLayoutVars>
          <dgm:bulletEnabled/>
        </dgm:presLayoutVars>
      </dgm:prSet>
      <dgm:spPr/>
    </dgm:pt>
  </dgm:ptLst>
  <dgm:cxnLst>
    <dgm:cxn modelId="{43760F02-FED0-4AF7-8412-14A8AE983ABE}" srcId="{92E38A86-C180-4857-A3EC-DD7389EB8765}" destId="{018D3BB1-9E01-4CA8-B95E-8C907398FA9E}" srcOrd="0" destOrd="0" parTransId="{C16B73B3-12D5-4C93-860C-11127AE5F350}" sibTransId="{8441BB69-6491-4F78-BD10-A0C80CCFC799}"/>
    <dgm:cxn modelId="{114ED802-A130-4B17-932B-FADBEA68F00F}" type="presOf" srcId="{92E38A86-C180-4857-A3EC-DD7389EB8765}" destId="{7228E338-B5C3-408F-8E08-E7AFFF9A41B0}" srcOrd="0" destOrd="0" presId="urn:microsoft.com/office/officeart/2024/3/layout/verticalVisualTextBlock1"/>
    <dgm:cxn modelId="{63910603-9512-4AA2-A937-A6BD6EEE7B38}" srcId="{018D3BB1-9E01-4CA8-B95E-8C907398FA9E}" destId="{091B1BE1-E13B-49FE-9962-1E0BB230B42D}" srcOrd="0" destOrd="0" parTransId="{E947189E-D0C8-4F66-899D-99E798CECC18}" sibTransId="{6DC4A9C9-7466-49CF-A56F-D2325A942ACF}"/>
    <dgm:cxn modelId="{09BD261F-C6B3-4B79-9B38-A4406F8A8DDF}" type="presOf" srcId="{8441BB69-6491-4F78-BD10-A0C80CCFC799}" destId="{8EAAA2C6-08E9-4B06-8E72-1A42999B212C}" srcOrd="0" destOrd="0" presId="urn:microsoft.com/office/officeart/2024/3/layout/verticalVisualTextBlock1"/>
    <dgm:cxn modelId="{E5DD666A-EDED-4DFD-B165-093530B36895}" type="presOf" srcId="{F722FB2E-D680-4B8B-BCBD-830A6339D8E1}" destId="{3844B16E-4295-4F6A-A82E-F3F7CD5DE116}" srcOrd="0" destOrd="0" presId="urn:microsoft.com/office/officeart/2024/3/layout/verticalVisualTextBlock1"/>
    <dgm:cxn modelId="{8BEE836C-9ACB-4147-971A-96F2A390EB16}" srcId="{AD7D73E5-01EC-4F70-A127-03090A1D4BB6}" destId="{F722FB2E-D680-4B8B-BCBD-830A6339D8E1}" srcOrd="0" destOrd="0" parTransId="{7843A61A-A645-4D9F-90BE-D228F36FBC65}" sibTransId="{4BF1B007-88D3-457A-860E-649F49E79669}"/>
    <dgm:cxn modelId="{76F5A98D-2E0A-4387-91EE-69DDA9DDC5A3}" type="presOf" srcId="{AD7D73E5-01EC-4F70-A127-03090A1D4BB6}" destId="{05B963B0-1BFF-4C5D-AAA3-F8BF912C02B7}" srcOrd="0" destOrd="0" presId="urn:microsoft.com/office/officeart/2024/3/layout/verticalVisualTextBlock1"/>
    <dgm:cxn modelId="{71548F95-A609-44E2-A1D7-5B8E04F233CA}" type="presOf" srcId="{018D3BB1-9E01-4CA8-B95E-8C907398FA9E}" destId="{28CB5B12-5F17-4C1C-A459-D736CF390B2E}" srcOrd="0" destOrd="0" presId="urn:microsoft.com/office/officeart/2024/3/layout/verticalVisualTextBlock1"/>
    <dgm:cxn modelId="{3D40519D-DFB3-48BE-96B1-23948B4E69EC}" type="presOf" srcId="{091B1BE1-E13B-49FE-9962-1E0BB230B42D}" destId="{BDF22598-643D-4C5D-AE1C-2020D329C969}" srcOrd="0" destOrd="0" presId="urn:microsoft.com/office/officeart/2024/3/layout/verticalVisualTextBlock1"/>
    <dgm:cxn modelId="{9CBAA8A6-DAFF-45F6-810D-8CB13C1FABBB}" type="presOf" srcId="{A64EFF50-612C-498D-81C1-34BC6D9E75F2}" destId="{D1CF3AC4-2CA3-4469-A311-4E2CC0FBC914}" srcOrd="0" destOrd="0" presId="urn:microsoft.com/office/officeart/2024/3/layout/verticalVisualTextBlock1"/>
    <dgm:cxn modelId="{282720C5-E684-492E-9198-BD6BFD999C36}" srcId="{92E38A86-C180-4857-A3EC-DD7389EB8765}" destId="{AD7D73E5-01EC-4F70-A127-03090A1D4BB6}" srcOrd="2" destOrd="0" parTransId="{CD17A0C0-0B3D-41E7-B0BE-794B04476812}" sibTransId="{73BEA87A-F728-423F-A9F1-574A792DF5E7}"/>
    <dgm:cxn modelId="{EC0350C7-4015-413B-885C-9E239BE128A2}" srcId="{B942EC1C-3312-4BF0-AFB7-1FFBA4EB27FE}" destId="{AEEDE413-1F45-4F06-8B23-941B23BC0E46}" srcOrd="0" destOrd="0" parTransId="{4C9FFB1A-E6FD-4241-BB27-F50E638EEE0B}" sibTransId="{919FE484-05F0-4273-8E2E-C013DF57BC61}"/>
    <dgm:cxn modelId="{32879ADA-6C5B-4F32-92D7-0A7D0D510FAE}" type="presOf" srcId="{AEEDE413-1F45-4F06-8B23-941B23BC0E46}" destId="{DAE068D8-FC55-480F-94CF-AA77E5F2386A}" srcOrd="0" destOrd="0" presId="urn:microsoft.com/office/officeart/2024/3/layout/verticalVisualTextBlock1"/>
    <dgm:cxn modelId="{F3145EF9-72BB-4C34-B5A4-04D35AA83C7C}" type="presOf" srcId="{B942EC1C-3312-4BF0-AFB7-1FFBA4EB27FE}" destId="{800163CA-53CE-444F-B016-C725F4050761}" srcOrd="0" destOrd="0" presId="urn:microsoft.com/office/officeart/2024/3/layout/verticalVisualTextBlock1"/>
    <dgm:cxn modelId="{698E05FC-E5A9-45AA-A357-D81694C3EF36}" srcId="{92E38A86-C180-4857-A3EC-DD7389EB8765}" destId="{B942EC1C-3312-4BF0-AFB7-1FFBA4EB27FE}" srcOrd="1" destOrd="0" parTransId="{F5A78752-96E3-4F22-94D8-E6A15321D84F}" sibTransId="{A64EFF50-612C-498D-81C1-34BC6D9E75F2}"/>
    <dgm:cxn modelId="{00CE1051-53DD-4FA7-8FBE-67ECC59B431F}" type="presParOf" srcId="{7228E338-B5C3-408F-8E08-E7AFFF9A41B0}" destId="{CACA8D05-66EF-4CA6-BAE8-1E7F021551BF}" srcOrd="0" destOrd="0" presId="urn:microsoft.com/office/officeart/2024/3/layout/verticalVisualTextBlock1"/>
    <dgm:cxn modelId="{63CED52A-5917-46BA-BBFD-8F2815512035}" type="presParOf" srcId="{CACA8D05-66EF-4CA6-BAE8-1E7F021551BF}" destId="{E6098821-170A-4A10-9931-971F974DC60F}" srcOrd="0" destOrd="0" presId="urn:microsoft.com/office/officeart/2024/3/layout/verticalVisualTextBlock1"/>
    <dgm:cxn modelId="{033F47B1-6A96-4F57-83D7-72E52DCBB993}" type="presParOf" srcId="{CACA8D05-66EF-4CA6-BAE8-1E7F021551BF}" destId="{28CB5B12-5F17-4C1C-A459-D736CF390B2E}" srcOrd="1" destOrd="0" presId="urn:microsoft.com/office/officeart/2024/3/layout/verticalVisualTextBlock1"/>
    <dgm:cxn modelId="{7F75EC45-0B9B-4CC7-91E6-68F68B1C3074}" type="presParOf" srcId="{CACA8D05-66EF-4CA6-BAE8-1E7F021551BF}" destId="{BDF22598-643D-4C5D-AE1C-2020D329C969}" srcOrd="2" destOrd="0" presId="urn:microsoft.com/office/officeart/2024/3/layout/verticalVisualTextBlock1"/>
    <dgm:cxn modelId="{1E407351-098B-4392-B8EB-9F12C87E856E}" type="presParOf" srcId="{7228E338-B5C3-408F-8E08-E7AFFF9A41B0}" destId="{8EAAA2C6-08E9-4B06-8E72-1A42999B212C}" srcOrd="1" destOrd="0" presId="urn:microsoft.com/office/officeart/2024/3/layout/verticalVisualTextBlock1"/>
    <dgm:cxn modelId="{1CD67459-A4B9-4317-8220-4C6702513DCB}" type="presParOf" srcId="{7228E338-B5C3-408F-8E08-E7AFFF9A41B0}" destId="{03984BB5-C1C8-4DA8-BB92-F125D46AF749}" srcOrd="2" destOrd="0" presId="urn:microsoft.com/office/officeart/2024/3/layout/verticalVisualTextBlock1"/>
    <dgm:cxn modelId="{56D43E29-F84C-4F38-A1C3-00EC36E74EEE}" type="presParOf" srcId="{03984BB5-C1C8-4DA8-BB92-F125D46AF749}" destId="{BC2AE749-BF25-471F-AC10-67B89C98DCDA}" srcOrd="0" destOrd="0" presId="urn:microsoft.com/office/officeart/2024/3/layout/verticalVisualTextBlock1"/>
    <dgm:cxn modelId="{ED74BC2C-6E23-4801-A39A-F172C2264F4F}" type="presParOf" srcId="{03984BB5-C1C8-4DA8-BB92-F125D46AF749}" destId="{800163CA-53CE-444F-B016-C725F4050761}" srcOrd="1" destOrd="0" presId="urn:microsoft.com/office/officeart/2024/3/layout/verticalVisualTextBlock1"/>
    <dgm:cxn modelId="{2B183D5C-196F-4870-8A54-ED536C77478D}" type="presParOf" srcId="{03984BB5-C1C8-4DA8-BB92-F125D46AF749}" destId="{DAE068D8-FC55-480F-94CF-AA77E5F2386A}" srcOrd="2" destOrd="0" presId="urn:microsoft.com/office/officeart/2024/3/layout/verticalVisualTextBlock1"/>
    <dgm:cxn modelId="{3784D990-762E-4458-933B-509F1BFABAE3}" type="presParOf" srcId="{7228E338-B5C3-408F-8E08-E7AFFF9A41B0}" destId="{D1CF3AC4-2CA3-4469-A311-4E2CC0FBC914}" srcOrd="3" destOrd="0" presId="urn:microsoft.com/office/officeart/2024/3/layout/verticalVisualTextBlock1"/>
    <dgm:cxn modelId="{2246D06D-2886-4666-B246-1A8128CA0A5A}" type="presParOf" srcId="{7228E338-B5C3-408F-8E08-E7AFFF9A41B0}" destId="{67F41DCD-CA47-44D7-BC1C-20E3C8242644}" srcOrd="4" destOrd="0" presId="urn:microsoft.com/office/officeart/2024/3/layout/verticalVisualTextBlock1"/>
    <dgm:cxn modelId="{3AC5E4DD-BF17-4C16-B1C9-4389C1D17760}" type="presParOf" srcId="{67F41DCD-CA47-44D7-BC1C-20E3C8242644}" destId="{5185C2E7-48EE-4DC1-93EC-780FE3C79221}" srcOrd="0" destOrd="0" presId="urn:microsoft.com/office/officeart/2024/3/layout/verticalVisualTextBlock1"/>
    <dgm:cxn modelId="{43C0DAC6-FD13-4241-84CE-A58C4F98C680}" type="presParOf" srcId="{67F41DCD-CA47-44D7-BC1C-20E3C8242644}" destId="{05B963B0-1BFF-4C5D-AAA3-F8BF912C02B7}" srcOrd="1" destOrd="0" presId="urn:microsoft.com/office/officeart/2024/3/layout/verticalVisualTextBlock1"/>
    <dgm:cxn modelId="{054544BB-D1EE-4ECF-9E30-3E79EA6CBE48}" type="presParOf" srcId="{67F41DCD-CA47-44D7-BC1C-20E3C8242644}" destId="{3844B16E-4295-4F6A-A82E-F3F7CD5DE116}"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0A710F-DCB3-4979-AC8C-5A4465338D53}"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5A24E1A7-9258-4DB7-90E5-30B65FD658A8}">
      <dgm:prSet/>
      <dgm:spPr/>
      <dgm:t>
        <a:bodyPr/>
        <a:lstStyle/>
        <a:p>
          <a:pPr>
            <a:lnSpc>
              <a:spcPct val="100000"/>
            </a:lnSpc>
            <a:defRPr b="1"/>
          </a:pPr>
          <a:r>
            <a:rPr lang="en-US" baseline="0"/>
            <a:t>Business Idea Overview</a:t>
          </a:r>
          <a:endParaRPr lang="en-US"/>
        </a:p>
      </dgm:t>
    </dgm:pt>
    <dgm:pt modelId="{D76F6D41-02CA-411F-853D-8A8735F76F00}" type="parTrans" cxnId="{080EF77D-DBC7-4B35-9852-AF07C87A0172}">
      <dgm:prSet/>
      <dgm:spPr/>
      <dgm:t>
        <a:bodyPr/>
        <a:lstStyle/>
        <a:p>
          <a:endParaRPr lang="en-US"/>
        </a:p>
      </dgm:t>
    </dgm:pt>
    <dgm:pt modelId="{7EA41829-CC3B-49A3-BF23-26865168F1F2}" type="sibTrans" cxnId="{080EF77D-DBC7-4B35-9852-AF07C87A0172}">
      <dgm:prSet/>
      <dgm:spPr/>
      <dgm:t>
        <a:bodyPr/>
        <a:lstStyle/>
        <a:p>
          <a:pPr>
            <a:lnSpc>
              <a:spcPct val="100000"/>
            </a:lnSpc>
            <a:defRPr b="1"/>
          </a:pPr>
          <a:endParaRPr lang="en-US"/>
        </a:p>
      </dgm:t>
    </dgm:pt>
    <dgm:pt modelId="{4DFCAB1C-282C-4AFC-975F-679209504082}">
      <dgm:prSet/>
      <dgm:spPr/>
      <dgm:t>
        <a:bodyPr/>
        <a:lstStyle/>
        <a:p>
          <a:pPr>
            <a:lnSpc>
              <a:spcPct val="100000"/>
            </a:lnSpc>
          </a:pPr>
          <a:r>
            <a:rPr lang="en-US" baseline="0"/>
            <a:t>The presentation detailed a clear business idea focused on cleaning services tailored for the Thai market.</a:t>
          </a:r>
          <a:endParaRPr lang="en-US"/>
        </a:p>
      </dgm:t>
    </dgm:pt>
    <dgm:pt modelId="{CE015844-497F-4254-B2A2-E9CA935E1FEB}" type="parTrans" cxnId="{9A8469BE-60C4-4258-B767-3A632D363BFC}">
      <dgm:prSet/>
      <dgm:spPr/>
      <dgm:t>
        <a:bodyPr/>
        <a:lstStyle/>
        <a:p>
          <a:endParaRPr lang="en-US"/>
        </a:p>
      </dgm:t>
    </dgm:pt>
    <dgm:pt modelId="{2F9C027E-9638-43AD-BBAB-259B0CB124A1}" type="sibTrans" cxnId="{9A8469BE-60C4-4258-B767-3A632D363BFC}">
      <dgm:prSet/>
      <dgm:spPr/>
      <dgm:t>
        <a:bodyPr/>
        <a:lstStyle/>
        <a:p>
          <a:endParaRPr lang="en-US"/>
        </a:p>
      </dgm:t>
    </dgm:pt>
    <dgm:pt modelId="{C0C3C836-5556-4DCB-BF8A-4E45BCF95451}">
      <dgm:prSet/>
      <dgm:spPr/>
      <dgm:t>
        <a:bodyPr/>
        <a:lstStyle/>
        <a:p>
          <a:pPr>
            <a:lnSpc>
              <a:spcPct val="100000"/>
            </a:lnSpc>
            <a:defRPr b="1"/>
          </a:pPr>
          <a:r>
            <a:rPr lang="en-US" baseline="0"/>
            <a:t>Market Insights</a:t>
          </a:r>
          <a:endParaRPr lang="en-US"/>
        </a:p>
      </dgm:t>
    </dgm:pt>
    <dgm:pt modelId="{89F03B8B-547C-4027-9A82-488DA627349B}" type="parTrans" cxnId="{1050CEDC-0686-45C3-8474-D61CC9678661}">
      <dgm:prSet/>
      <dgm:spPr/>
      <dgm:t>
        <a:bodyPr/>
        <a:lstStyle/>
        <a:p>
          <a:endParaRPr lang="en-US"/>
        </a:p>
      </dgm:t>
    </dgm:pt>
    <dgm:pt modelId="{8C7792C1-F7F5-461F-9726-C9645091EEB2}" type="sibTrans" cxnId="{1050CEDC-0686-45C3-8474-D61CC9678661}">
      <dgm:prSet/>
      <dgm:spPr/>
      <dgm:t>
        <a:bodyPr/>
        <a:lstStyle/>
        <a:p>
          <a:pPr>
            <a:lnSpc>
              <a:spcPct val="100000"/>
            </a:lnSpc>
            <a:defRPr b="1"/>
          </a:pPr>
          <a:endParaRPr lang="en-US"/>
        </a:p>
      </dgm:t>
    </dgm:pt>
    <dgm:pt modelId="{5BC7C247-4789-451E-A46C-93A28DF84646}">
      <dgm:prSet/>
      <dgm:spPr/>
      <dgm:t>
        <a:bodyPr/>
        <a:lstStyle/>
        <a:p>
          <a:pPr>
            <a:lnSpc>
              <a:spcPct val="100000"/>
            </a:lnSpc>
          </a:pPr>
          <a:r>
            <a:rPr lang="en-US" baseline="0"/>
            <a:t>Market analysis highlighted opportunities and customer needs within Thailand’s cleaning industry sector.</a:t>
          </a:r>
          <a:endParaRPr lang="en-US"/>
        </a:p>
      </dgm:t>
    </dgm:pt>
    <dgm:pt modelId="{BED2DC8B-00A5-4912-83D5-896F0DAF1773}" type="parTrans" cxnId="{470B76E2-F0B3-4D0A-A9AC-5C6E2B7DB9AE}">
      <dgm:prSet/>
      <dgm:spPr/>
      <dgm:t>
        <a:bodyPr/>
        <a:lstStyle/>
        <a:p>
          <a:endParaRPr lang="en-US"/>
        </a:p>
      </dgm:t>
    </dgm:pt>
    <dgm:pt modelId="{A8E381D7-71A4-4DAD-B920-F291C4168529}" type="sibTrans" cxnId="{470B76E2-F0B3-4D0A-A9AC-5C6E2B7DB9AE}">
      <dgm:prSet/>
      <dgm:spPr/>
      <dgm:t>
        <a:bodyPr/>
        <a:lstStyle/>
        <a:p>
          <a:endParaRPr lang="en-US"/>
        </a:p>
      </dgm:t>
    </dgm:pt>
    <dgm:pt modelId="{992B9E35-C52D-49EE-AD51-130546837DF2}">
      <dgm:prSet/>
      <dgm:spPr/>
      <dgm:t>
        <a:bodyPr/>
        <a:lstStyle/>
        <a:p>
          <a:pPr>
            <a:lnSpc>
              <a:spcPct val="100000"/>
            </a:lnSpc>
            <a:defRPr b="1"/>
          </a:pPr>
          <a:r>
            <a:rPr lang="en-US" baseline="0"/>
            <a:t>Setup and Operations</a:t>
          </a:r>
          <a:endParaRPr lang="en-US"/>
        </a:p>
      </dgm:t>
    </dgm:pt>
    <dgm:pt modelId="{8E1A0CCF-5BAF-4333-9D50-2D0BA71255BB}" type="parTrans" cxnId="{729466D8-2BE6-4E57-B8BE-36F4FD7B0DD8}">
      <dgm:prSet/>
      <dgm:spPr/>
      <dgm:t>
        <a:bodyPr/>
        <a:lstStyle/>
        <a:p>
          <a:endParaRPr lang="en-US"/>
        </a:p>
      </dgm:t>
    </dgm:pt>
    <dgm:pt modelId="{589ADB40-D5E3-4EE8-AAC3-34BFD218B1B5}" type="sibTrans" cxnId="{729466D8-2BE6-4E57-B8BE-36F4FD7B0DD8}">
      <dgm:prSet/>
      <dgm:spPr/>
      <dgm:t>
        <a:bodyPr/>
        <a:lstStyle/>
        <a:p>
          <a:endParaRPr lang="en-US"/>
        </a:p>
      </dgm:t>
    </dgm:pt>
    <dgm:pt modelId="{3BA2D95B-1DFE-4551-9FE3-F0F964E50540}">
      <dgm:prSet/>
      <dgm:spPr/>
      <dgm:t>
        <a:bodyPr/>
        <a:lstStyle/>
        <a:p>
          <a:pPr>
            <a:lnSpc>
              <a:spcPct val="100000"/>
            </a:lnSpc>
          </a:pPr>
          <a:r>
            <a:rPr lang="en-US" baseline="0"/>
            <a:t>Step-by-step setup and operational planning are essential for launching and sustaining the business effectively.</a:t>
          </a:r>
          <a:endParaRPr lang="en-US"/>
        </a:p>
      </dgm:t>
    </dgm:pt>
    <dgm:pt modelId="{D409F87A-F67E-4E28-A4D8-49C637828994}" type="parTrans" cxnId="{F97CB015-FEBF-4991-9892-2BB4FE57D68A}">
      <dgm:prSet/>
      <dgm:spPr/>
      <dgm:t>
        <a:bodyPr/>
        <a:lstStyle/>
        <a:p>
          <a:endParaRPr lang="en-US"/>
        </a:p>
      </dgm:t>
    </dgm:pt>
    <dgm:pt modelId="{E4A6CF3C-27E2-4D96-AF09-D454F92C1DF7}" type="sibTrans" cxnId="{F97CB015-FEBF-4991-9892-2BB4FE57D68A}">
      <dgm:prSet/>
      <dgm:spPr/>
      <dgm:t>
        <a:bodyPr/>
        <a:lstStyle/>
        <a:p>
          <a:endParaRPr lang="en-US"/>
        </a:p>
      </dgm:t>
    </dgm:pt>
    <dgm:pt modelId="{80838C49-DFD4-4B95-B52E-503ACAC5025B}" type="pres">
      <dgm:prSet presAssocID="{4A0A710F-DCB3-4979-AC8C-5A4465338D53}" presName="Name0" presStyleCnt="0">
        <dgm:presLayoutVars>
          <dgm:dir/>
          <dgm:resizeHandles val="exact"/>
        </dgm:presLayoutVars>
      </dgm:prSet>
      <dgm:spPr/>
    </dgm:pt>
    <dgm:pt modelId="{7B8B7104-0F62-42FE-B7CB-3F2E0F44BA24}" type="pres">
      <dgm:prSet presAssocID="{5A24E1A7-9258-4DB7-90E5-30B65FD658A8}" presName="compNode" presStyleCnt="0"/>
      <dgm:spPr/>
    </dgm:pt>
    <dgm:pt modelId="{38FF2E30-6CF5-4382-9465-3A2C1F4EC02D}" type="pres">
      <dgm:prSet presAssocID="{5A24E1A7-9258-4DB7-90E5-30B65FD658A8}" presName="pictRect" presStyleLbl="revTx" presStyleIdx="0" presStyleCnt="6">
        <dgm:presLayoutVars>
          <dgm:chMax val="0"/>
          <dgm:bulletEnabled/>
        </dgm:presLayoutVars>
      </dgm:prSet>
      <dgm:spPr/>
    </dgm:pt>
    <dgm:pt modelId="{198ACA03-9AAD-4025-82BE-D60FA6132166}" type="pres">
      <dgm:prSet presAssocID="{5A24E1A7-9258-4DB7-90E5-30B65FD658A8}" presName="textRect" presStyleLbl="revTx" presStyleIdx="1" presStyleCnt="6">
        <dgm:presLayoutVars>
          <dgm:bulletEnabled/>
        </dgm:presLayoutVars>
      </dgm:prSet>
      <dgm:spPr/>
    </dgm:pt>
    <dgm:pt modelId="{D22554E8-3C1F-44C7-A6E1-0C38D6BE4648}" type="pres">
      <dgm:prSet presAssocID="{7EA41829-CC3B-49A3-BF23-26865168F1F2}" presName="sibTrans" presStyleLbl="sibTrans2D1" presStyleIdx="0" presStyleCnt="0"/>
      <dgm:spPr/>
    </dgm:pt>
    <dgm:pt modelId="{D505951C-D051-4387-94E8-BD53B9A7DAFA}" type="pres">
      <dgm:prSet presAssocID="{C0C3C836-5556-4DCB-BF8A-4E45BCF95451}" presName="compNode" presStyleCnt="0"/>
      <dgm:spPr/>
    </dgm:pt>
    <dgm:pt modelId="{9845607C-BDE9-4D1E-84D4-E21F74C1C95E}" type="pres">
      <dgm:prSet presAssocID="{C0C3C836-5556-4DCB-BF8A-4E45BCF95451}" presName="pictRect" presStyleLbl="revTx" presStyleIdx="2" presStyleCnt="6">
        <dgm:presLayoutVars>
          <dgm:chMax val="0"/>
          <dgm:bulletEnabled/>
        </dgm:presLayoutVars>
      </dgm:prSet>
      <dgm:spPr/>
    </dgm:pt>
    <dgm:pt modelId="{0DF3F758-9B47-4033-B074-ABF1DAD19249}" type="pres">
      <dgm:prSet presAssocID="{C0C3C836-5556-4DCB-BF8A-4E45BCF95451}" presName="textRect" presStyleLbl="revTx" presStyleIdx="3" presStyleCnt="6">
        <dgm:presLayoutVars>
          <dgm:bulletEnabled/>
        </dgm:presLayoutVars>
      </dgm:prSet>
      <dgm:spPr/>
    </dgm:pt>
    <dgm:pt modelId="{6F523F06-DA68-4D98-948F-EDCCE35F73D1}" type="pres">
      <dgm:prSet presAssocID="{8C7792C1-F7F5-461F-9726-C9645091EEB2}" presName="sibTrans" presStyleLbl="sibTrans2D1" presStyleIdx="0" presStyleCnt="0"/>
      <dgm:spPr/>
    </dgm:pt>
    <dgm:pt modelId="{0B5E8063-B66B-46AC-B4B0-4D4618190EB4}" type="pres">
      <dgm:prSet presAssocID="{992B9E35-C52D-49EE-AD51-130546837DF2}" presName="compNode" presStyleCnt="0"/>
      <dgm:spPr/>
    </dgm:pt>
    <dgm:pt modelId="{8057869A-8619-4872-8D5C-CA80A18B3E29}" type="pres">
      <dgm:prSet presAssocID="{992B9E35-C52D-49EE-AD51-130546837DF2}" presName="pictRect" presStyleLbl="revTx" presStyleIdx="4" presStyleCnt="6">
        <dgm:presLayoutVars>
          <dgm:chMax val="0"/>
          <dgm:bulletEnabled/>
        </dgm:presLayoutVars>
      </dgm:prSet>
      <dgm:spPr/>
    </dgm:pt>
    <dgm:pt modelId="{CC5ED209-B865-4515-A50F-AABCB22B1F1B}" type="pres">
      <dgm:prSet presAssocID="{992B9E35-C52D-49EE-AD51-130546837DF2}" presName="textRect" presStyleLbl="revTx" presStyleIdx="5" presStyleCnt="6">
        <dgm:presLayoutVars>
          <dgm:bulletEnabled/>
        </dgm:presLayoutVars>
      </dgm:prSet>
      <dgm:spPr/>
    </dgm:pt>
  </dgm:ptLst>
  <dgm:cxnLst>
    <dgm:cxn modelId="{F97CB015-FEBF-4991-9892-2BB4FE57D68A}" srcId="{992B9E35-C52D-49EE-AD51-130546837DF2}" destId="{3BA2D95B-1DFE-4551-9FE3-F0F964E50540}" srcOrd="0" destOrd="0" parTransId="{D409F87A-F67E-4E28-A4D8-49C637828994}" sibTransId="{E4A6CF3C-27E2-4D96-AF09-D454F92C1DF7}"/>
    <dgm:cxn modelId="{FC41CE4F-7591-4FB6-A802-DF5DB7F87D95}" type="presOf" srcId="{8C7792C1-F7F5-461F-9726-C9645091EEB2}" destId="{6F523F06-DA68-4D98-948F-EDCCE35F73D1}" srcOrd="0" destOrd="0" presId="urn:microsoft.com/office/officeart/2024/3/layout/hArchList1"/>
    <dgm:cxn modelId="{080EF77D-DBC7-4B35-9852-AF07C87A0172}" srcId="{4A0A710F-DCB3-4979-AC8C-5A4465338D53}" destId="{5A24E1A7-9258-4DB7-90E5-30B65FD658A8}" srcOrd="0" destOrd="0" parTransId="{D76F6D41-02CA-411F-853D-8A8735F76F00}" sibTransId="{7EA41829-CC3B-49A3-BF23-26865168F1F2}"/>
    <dgm:cxn modelId="{1020BF87-6097-4F60-9DB5-D6DD6799670E}" type="presOf" srcId="{4DFCAB1C-282C-4AFC-975F-679209504082}" destId="{198ACA03-9AAD-4025-82BE-D60FA6132166}" srcOrd="0" destOrd="0" presId="urn:microsoft.com/office/officeart/2024/3/layout/hArchList1"/>
    <dgm:cxn modelId="{90AE29B0-5407-4F2A-9129-82ACF3736A62}" type="presOf" srcId="{5A24E1A7-9258-4DB7-90E5-30B65FD658A8}" destId="{38FF2E30-6CF5-4382-9465-3A2C1F4EC02D}" srcOrd="0" destOrd="0" presId="urn:microsoft.com/office/officeart/2024/3/layout/hArchList1"/>
    <dgm:cxn modelId="{58BBFBB7-8A8D-402C-BAD0-A3E0221C53A8}" type="presOf" srcId="{4A0A710F-DCB3-4979-AC8C-5A4465338D53}" destId="{80838C49-DFD4-4B95-B52E-503ACAC5025B}" srcOrd="0" destOrd="0" presId="urn:microsoft.com/office/officeart/2024/3/layout/hArchList1"/>
    <dgm:cxn modelId="{9A8469BE-60C4-4258-B767-3A632D363BFC}" srcId="{5A24E1A7-9258-4DB7-90E5-30B65FD658A8}" destId="{4DFCAB1C-282C-4AFC-975F-679209504082}" srcOrd="0" destOrd="0" parTransId="{CE015844-497F-4254-B2A2-E9CA935E1FEB}" sibTransId="{2F9C027E-9638-43AD-BBAB-259B0CB124A1}"/>
    <dgm:cxn modelId="{2BEB4FD0-6AC0-4A95-9C17-A7EBF18A1B55}" type="presOf" srcId="{3BA2D95B-1DFE-4551-9FE3-F0F964E50540}" destId="{CC5ED209-B865-4515-A50F-AABCB22B1F1B}" srcOrd="0" destOrd="0" presId="urn:microsoft.com/office/officeart/2024/3/layout/hArchList1"/>
    <dgm:cxn modelId="{007481D5-2CA7-4EF5-B385-626B4747AAB5}" type="presOf" srcId="{7EA41829-CC3B-49A3-BF23-26865168F1F2}" destId="{D22554E8-3C1F-44C7-A6E1-0C38D6BE4648}" srcOrd="0" destOrd="0" presId="urn:microsoft.com/office/officeart/2024/3/layout/hArchList1"/>
    <dgm:cxn modelId="{729466D8-2BE6-4E57-B8BE-36F4FD7B0DD8}" srcId="{4A0A710F-DCB3-4979-AC8C-5A4465338D53}" destId="{992B9E35-C52D-49EE-AD51-130546837DF2}" srcOrd="2" destOrd="0" parTransId="{8E1A0CCF-5BAF-4333-9D50-2D0BA71255BB}" sibTransId="{589ADB40-D5E3-4EE8-AAC3-34BFD218B1B5}"/>
    <dgm:cxn modelId="{1050CEDC-0686-45C3-8474-D61CC9678661}" srcId="{4A0A710F-DCB3-4979-AC8C-5A4465338D53}" destId="{C0C3C836-5556-4DCB-BF8A-4E45BCF95451}" srcOrd="1" destOrd="0" parTransId="{89F03B8B-547C-4027-9A82-488DA627349B}" sibTransId="{8C7792C1-F7F5-461F-9726-C9645091EEB2}"/>
    <dgm:cxn modelId="{F7A56BE2-D1AA-42E0-A443-4FBCE308A2FC}" type="presOf" srcId="{5BC7C247-4789-451E-A46C-93A28DF84646}" destId="{0DF3F758-9B47-4033-B074-ABF1DAD19249}" srcOrd="0" destOrd="0" presId="urn:microsoft.com/office/officeart/2024/3/layout/hArchList1"/>
    <dgm:cxn modelId="{470B76E2-F0B3-4D0A-A9AC-5C6E2B7DB9AE}" srcId="{C0C3C836-5556-4DCB-BF8A-4E45BCF95451}" destId="{5BC7C247-4789-451E-A46C-93A28DF84646}" srcOrd="0" destOrd="0" parTransId="{BED2DC8B-00A5-4912-83D5-896F0DAF1773}" sibTransId="{A8E381D7-71A4-4DAD-B920-F291C4168529}"/>
    <dgm:cxn modelId="{801E8EF4-A476-4635-A8CA-357859DBD3B7}" type="presOf" srcId="{992B9E35-C52D-49EE-AD51-130546837DF2}" destId="{8057869A-8619-4872-8D5C-CA80A18B3E29}" srcOrd="0" destOrd="0" presId="urn:microsoft.com/office/officeart/2024/3/layout/hArchList1"/>
    <dgm:cxn modelId="{5EE1B0F5-8758-4666-A9DE-4380127CCDCA}" type="presOf" srcId="{C0C3C836-5556-4DCB-BF8A-4E45BCF95451}" destId="{9845607C-BDE9-4D1E-84D4-E21F74C1C95E}" srcOrd="0" destOrd="0" presId="urn:microsoft.com/office/officeart/2024/3/layout/hArchList1"/>
    <dgm:cxn modelId="{5835B97D-5B5D-422A-AE18-48DBD53519F5}" type="presParOf" srcId="{80838C49-DFD4-4B95-B52E-503ACAC5025B}" destId="{7B8B7104-0F62-42FE-B7CB-3F2E0F44BA24}" srcOrd="0" destOrd="0" presId="urn:microsoft.com/office/officeart/2024/3/layout/hArchList1"/>
    <dgm:cxn modelId="{B7993088-747B-4A71-8163-CAD8FF1A8850}" type="presParOf" srcId="{7B8B7104-0F62-42FE-B7CB-3F2E0F44BA24}" destId="{38FF2E30-6CF5-4382-9465-3A2C1F4EC02D}" srcOrd="0" destOrd="0" presId="urn:microsoft.com/office/officeart/2024/3/layout/hArchList1"/>
    <dgm:cxn modelId="{70CF0944-3E03-4F27-BF1D-BDC31DDB7996}" type="presParOf" srcId="{7B8B7104-0F62-42FE-B7CB-3F2E0F44BA24}" destId="{198ACA03-9AAD-4025-82BE-D60FA6132166}" srcOrd="1" destOrd="0" presId="urn:microsoft.com/office/officeart/2024/3/layout/hArchList1"/>
    <dgm:cxn modelId="{6D615216-0B27-42A8-9867-E276FE41A121}" type="presParOf" srcId="{80838C49-DFD4-4B95-B52E-503ACAC5025B}" destId="{D22554E8-3C1F-44C7-A6E1-0C38D6BE4648}" srcOrd="1" destOrd="0" presId="urn:microsoft.com/office/officeart/2024/3/layout/hArchList1"/>
    <dgm:cxn modelId="{1868719B-9313-4707-8199-A54FBBB72E9F}" type="presParOf" srcId="{80838C49-DFD4-4B95-B52E-503ACAC5025B}" destId="{D505951C-D051-4387-94E8-BD53B9A7DAFA}" srcOrd="2" destOrd="0" presId="urn:microsoft.com/office/officeart/2024/3/layout/hArchList1"/>
    <dgm:cxn modelId="{8439537E-7FCB-42D6-A22C-FE6B5BFB2679}" type="presParOf" srcId="{D505951C-D051-4387-94E8-BD53B9A7DAFA}" destId="{9845607C-BDE9-4D1E-84D4-E21F74C1C95E}" srcOrd="0" destOrd="0" presId="urn:microsoft.com/office/officeart/2024/3/layout/hArchList1"/>
    <dgm:cxn modelId="{47D1DEE1-BCF5-45AD-95AC-38B2769E3B32}" type="presParOf" srcId="{D505951C-D051-4387-94E8-BD53B9A7DAFA}" destId="{0DF3F758-9B47-4033-B074-ABF1DAD19249}" srcOrd="1" destOrd="0" presId="urn:microsoft.com/office/officeart/2024/3/layout/hArchList1"/>
    <dgm:cxn modelId="{DF17B8C6-191F-4480-A8E6-C708627838B1}" type="presParOf" srcId="{80838C49-DFD4-4B95-B52E-503ACAC5025B}" destId="{6F523F06-DA68-4D98-948F-EDCCE35F73D1}" srcOrd="3" destOrd="0" presId="urn:microsoft.com/office/officeart/2024/3/layout/hArchList1"/>
    <dgm:cxn modelId="{2DF80908-263C-4DC7-87BF-3C3138AA65C8}" type="presParOf" srcId="{80838C49-DFD4-4B95-B52E-503ACAC5025B}" destId="{0B5E8063-B66B-46AC-B4B0-4D4618190EB4}" srcOrd="4" destOrd="0" presId="urn:microsoft.com/office/officeart/2024/3/layout/hArchList1"/>
    <dgm:cxn modelId="{9547B5C7-F656-430C-9C1E-54AF67DA4B61}" type="presParOf" srcId="{0B5E8063-B66B-46AC-B4B0-4D4618190EB4}" destId="{8057869A-8619-4872-8D5C-CA80A18B3E29}" srcOrd="0" destOrd="0" presId="urn:microsoft.com/office/officeart/2024/3/layout/hArchList1"/>
    <dgm:cxn modelId="{0354D557-7BDF-407E-A0C7-B739BB86AB69}" type="presParOf" srcId="{0B5E8063-B66B-46AC-B4B0-4D4618190EB4}" destId="{CC5ED209-B865-4515-A50F-AABCB22B1F1B}"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98821-170A-4A10-9931-971F974DC60F}">
      <dsp:nvSpPr>
        <dsp:cNvPr id="0" name=""/>
        <dsp:cNvSpPr/>
      </dsp:nvSpPr>
      <dsp:spPr>
        <a:xfrm>
          <a:off x="0" y="0"/>
          <a:ext cx="1408486" cy="140848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t="31771" r="2" b="2731"/>
          <a:stretch/>
        </a:blipFill>
        <a:ln>
          <a:noFill/>
        </a:ln>
        <a:effectLst/>
      </dsp:spPr>
      <dsp:style>
        <a:lnRef idx="0">
          <a:scrgbClr r="0" g="0" b="0"/>
        </a:lnRef>
        <a:fillRef idx="3">
          <a:scrgbClr r="0" g="0" b="0"/>
        </a:fillRef>
        <a:effectRef idx="2">
          <a:scrgbClr r="0" g="0" b="0"/>
        </a:effectRef>
        <a:fontRef idx="minor">
          <a:schemeClr val="lt1"/>
        </a:fontRef>
      </dsp:style>
    </dsp:sp>
    <dsp:sp modelId="{28CB5B12-5F17-4C1C-A459-D736CF390B2E}">
      <dsp:nvSpPr>
        <dsp:cNvPr id="0" name=""/>
        <dsp:cNvSpPr/>
      </dsp:nvSpPr>
      <dsp:spPr>
        <a:xfrm>
          <a:off x="1588486" y="0"/>
          <a:ext cx="9425183" cy="367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Growing Cleaning Industry</a:t>
          </a:r>
        </a:p>
      </dsp:txBody>
      <dsp:txXfrm>
        <a:off x="1588486" y="0"/>
        <a:ext cx="9425183" cy="367675"/>
      </dsp:txXfrm>
    </dsp:sp>
    <dsp:sp modelId="{BDF22598-643D-4C5D-AE1C-2020D329C969}">
      <dsp:nvSpPr>
        <dsp:cNvPr id="0" name=""/>
        <dsp:cNvSpPr/>
      </dsp:nvSpPr>
      <dsp:spPr>
        <a:xfrm>
          <a:off x="1588486" y="367675"/>
          <a:ext cx="9425183" cy="104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Thailand's cleaning industry is experiencing growth driven by increasing demand and competition among companies.</a:t>
          </a:r>
        </a:p>
      </dsp:txBody>
      <dsp:txXfrm>
        <a:off x="1588486" y="367675"/>
        <a:ext cx="9425183" cy="1040811"/>
      </dsp:txXfrm>
    </dsp:sp>
    <dsp:sp modelId="{BC2AE749-BF25-471F-AC10-67B89C98DCDA}">
      <dsp:nvSpPr>
        <dsp:cNvPr id="0" name=""/>
        <dsp:cNvSpPr/>
      </dsp:nvSpPr>
      <dsp:spPr>
        <a:xfrm>
          <a:off x="0" y="1521165"/>
          <a:ext cx="1408486" cy="140848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2940" r="20307" b="-4"/>
          <a:stretch/>
        </a:blipFill>
        <a:ln>
          <a:noFill/>
        </a:ln>
        <a:effectLst/>
      </dsp:spPr>
      <dsp:style>
        <a:lnRef idx="0">
          <a:scrgbClr r="0" g="0" b="0"/>
        </a:lnRef>
        <a:fillRef idx="3">
          <a:scrgbClr r="0" g="0" b="0"/>
        </a:fillRef>
        <a:effectRef idx="2">
          <a:scrgbClr r="0" g="0" b="0"/>
        </a:effectRef>
        <a:fontRef idx="minor">
          <a:schemeClr val="lt1"/>
        </a:fontRef>
      </dsp:style>
    </dsp:sp>
    <dsp:sp modelId="{800163CA-53CE-444F-B016-C725F4050761}">
      <dsp:nvSpPr>
        <dsp:cNvPr id="0" name=""/>
        <dsp:cNvSpPr/>
      </dsp:nvSpPr>
      <dsp:spPr>
        <a:xfrm>
          <a:off x="1588486" y="1521165"/>
          <a:ext cx="9425183" cy="367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Local and Regional Competitors</a:t>
          </a:r>
        </a:p>
      </dsp:txBody>
      <dsp:txXfrm>
        <a:off x="1588486" y="1521165"/>
        <a:ext cx="9425183" cy="367675"/>
      </dsp:txXfrm>
    </dsp:sp>
    <dsp:sp modelId="{DAE068D8-FC55-480F-94CF-AA77E5F2386A}">
      <dsp:nvSpPr>
        <dsp:cNvPr id="0" name=""/>
        <dsp:cNvSpPr/>
      </dsp:nvSpPr>
      <dsp:spPr>
        <a:xfrm>
          <a:off x="1588486" y="1888841"/>
          <a:ext cx="9425183" cy="104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Numerous local and regional companies compete in Thailand's cleaning market, creating a dynamic business environment.</a:t>
          </a:r>
        </a:p>
      </dsp:txBody>
      <dsp:txXfrm>
        <a:off x="1588486" y="1888841"/>
        <a:ext cx="9425183" cy="1040811"/>
      </dsp:txXfrm>
    </dsp:sp>
    <dsp:sp modelId="{5185C2E7-48EE-4DC1-93EC-780FE3C79221}">
      <dsp:nvSpPr>
        <dsp:cNvPr id="0" name=""/>
        <dsp:cNvSpPr/>
      </dsp:nvSpPr>
      <dsp:spPr>
        <a:xfrm>
          <a:off x="0" y="3042331"/>
          <a:ext cx="1408486" cy="140848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 r="-8" b="-6"/>
          <a:stretch/>
        </a:blipFill>
        <a:ln>
          <a:noFill/>
        </a:ln>
        <a:effectLst/>
      </dsp:spPr>
      <dsp:style>
        <a:lnRef idx="0">
          <a:scrgbClr r="0" g="0" b="0"/>
        </a:lnRef>
        <a:fillRef idx="3">
          <a:scrgbClr r="0" g="0" b="0"/>
        </a:fillRef>
        <a:effectRef idx="2">
          <a:scrgbClr r="0" g="0" b="0"/>
        </a:effectRef>
        <a:fontRef idx="minor">
          <a:schemeClr val="lt1"/>
        </a:fontRef>
      </dsp:style>
    </dsp:sp>
    <dsp:sp modelId="{05B963B0-1BFF-4C5D-AAA3-F8BF912C02B7}">
      <dsp:nvSpPr>
        <dsp:cNvPr id="0" name=""/>
        <dsp:cNvSpPr/>
      </dsp:nvSpPr>
      <dsp:spPr>
        <a:xfrm>
          <a:off x="1588486" y="3042331"/>
          <a:ext cx="9425183" cy="367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Market Opportunities and Challenges</a:t>
          </a:r>
        </a:p>
      </dsp:txBody>
      <dsp:txXfrm>
        <a:off x="1588486" y="3042331"/>
        <a:ext cx="9425183" cy="367675"/>
      </dsp:txXfrm>
    </dsp:sp>
    <dsp:sp modelId="{3844B16E-4295-4F6A-A82E-F3F7CD5DE116}">
      <dsp:nvSpPr>
        <dsp:cNvPr id="0" name=""/>
        <dsp:cNvSpPr/>
      </dsp:nvSpPr>
      <dsp:spPr>
        <a:xfrm>
          <a:off x="1588486" y="3410006"/>
          <a:ext cx="9425183" cy="10408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key players and market volume helps identify opportunities and challenges in the cleaning industry.</a:t>
          </a:r>
        </a:p>
      </dsp:txBody>
      <dsp:txXfrm>
        <a:off x="1588486" y="3410006"/>
        <a:ext cx="9425183" cy="10408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FF2E30-6CF5-4382-9465-3A2C1F4EC02D}">
      <dsp:nvSpPr>
        <dsp:cNvPr id="0" name=""/>
        <dsp:cNvSpPr/>
      </dsp:nvSpPr>
      <dsp:spPr>
        <a:xfrm>
          <a:off x="0" y="0"/>
          <a:ext cx="3432002" cy="3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baseline="0"/>
            <a:t>Business Idea Overview</a:t>
          </a:r>
          <a:endParaRPr lang="en-US" sz="1800" kern="1200"/>
        </a:p>
      </dsp:txBody>
      <dsp:txXfrm>
        <a:off x="0" y="0"/>
        <a:ext cx="3432002" cy="338464"/>
      </dsp:txXfrm>
    </dsp:sp>
    <dsp:sp modelId="{198ACA03-9AAD-4025-82BE-D60FA6132166}">
      <dsp:nvSpPr>
        <dsp:cNvPr id="0" name=""/>
        <dsp:cNvSpPr/>
      </dsp:nvSpPr>
      <dsp:spPr>
        <a:xfrm>
          <a:off x="0" y="338464"/>
          <a:ext cx="3432002" cy="3046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baseline="0"/>
            <a:t>The presentation detailed a clear business idea focused on cleaning services tailored for the Thai market.</a:t>
          </a:r>
          <a:endParaRPr lang="en-US" sz="1400" kern="1200"/>
        </a:p>
      </dsp:txBody>
      <dsp:txXfrm>
        <a:off x="0" y="338464"/>
        <a:ext cx="3432002" cy="3046180"/>
      </dsp:txXfrm>
    </dsp:sp>
    <dsp:sp modelId="{9845607C-BDE9-4D1E-84D4-E21F74C1C95E}">
      <dsp:nvSpPr>
        <dsp:cNvPr id="0" name=""/>
        <dsp:cNvSpPr/>
      </dsp:nvSpPr>
      <dsp:spPr>
        <a:xfrm>
          <a:off x="3775203" y="0"/>
          <a:ext cx="3432002" cy="3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baseline="0"/>
            <a:t>Market Insights</a:t>
          </a:r>
          <a:endParaRPr lang="en-US" sz="1800" kern="1200"/>
        </a:p>
      </dsp:txBody>
      <dsp:txXfrm>
        <a:off x="3775203" y="0"/>
        <a:ext cx="3432002" cy="338464"/>
      </dsp:txXfrm>
    </dsp:sp>
    <dsp:sp modelId="{0DF3F758-9B47-4033-B074-ABF1DAD19249}">
      <dsp:nvSpPr>
        <dsp:cNvPr id="0" name=""/>
        <dsp:cNvSpPr/>
      </dsp:nvSpPr>
      <dsp:spPr>
        <a:xfrm>
          <a:off x="3775203" y="338464"/>
          <a:ext cx="3432002" cy="3046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baseline="0"/>
            <a:t>Market analysis highlighted opportunities and customer needs within Thailand’s cleaning industry sector.</a:t>
          </a:r>
          <a:endParaRPr lang="en-US" sz="1400" kern="1200"/>
        </a:p>
      </dsp:txBody>
      <dsp:txXfrm>
        <a:off x="3775203" y="338464"/>
        <a:ext cx="3432002" cy="3046180"/>
      </dsp:txXfrm>
    </dsp:sp>
    <dsp:sp modelId="{8057869A-8619-4872-8D5C-CA80A18B3E29}">
      <dsp:nvSpPr>
        <dsp:cNvPr id="0" name=""/>
        <dsp:cNvSpPr/>
      </dsp:nvSpPr>
      <dsp:spPr>
        <a:xfrm>
          <a:off x="7550406" y="0"/>
          <a:ext cx="3432002" cy="338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baseline="0"/>
            <a:t>Setup and Operations</a:t>
          </a:r>
          <a:endParaRPr lang="en-US" sz="1800" kern="1200"/>
        </a:p>
      </dsp:txBody>
      <dsp:txXfrm>
        <a:off x="7550406" y="0"/>
        <a:ext cx="3432002" cy="338464"/>
      </dsp:txXfrm>
    </dsp:sp>
    <dsp:sp modelId="{CC5ED209-B865-4515-A50F-AABCB22B1F1B}">
      <dsp:nvSpPr>
        <dsp:cNvPr id="0" name=""/>
        <dsp:cNvSpPr/>
      </dsp:nvSpPr>
      <dsp:spPr>
        <a:xfrm>
          <a:off x="7550406" y="338464"/>
          <a:ext cx="3432002" cy="3046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baseline="0"/>
            <a:t>Step-by-step setup and operational planning are essential for launching and sustaining the business effectively.</a:t>
          </a:r>
          <a:endParaRPr lang="en-US" sz="1400" kern="1200"/>
        </a:p>
      </dsp:txBody>
      <dsp:txXfrm>
        <a:off x="7550406" y="338464"/>
        <a:ext cx="3432002" cy="3046180"/>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48799-E957-4F94-AB10-51F56CB0BBE4}" type="datetimeFigureOut">
              <a:t>9/28/2025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7FE1C3-29F4-4EE6-880B-39553D7FC02D}" type="slidenum">
              <a:t>‹#›</a:t>
            </a:fld>
            <a:endParaRPr lang="en-US"/>
          </a:p>
        </p:txBody>
      </p:sp>
    </p:spTree>
    <p:extLst>
      <p:ext uri="{BB962C8B-B14F-4D97-AF65-F5344CB8AC3E}">
        <p14:creationId xmlns:p14="http://schemas.microsoft.com/office/powerpoint/2010/main" val="3053779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outlines a comprehensive business idea and the step-by-step process to implement it effectively. We will cover everything from the business concept to market analysis, setup procedures, and operational strategies.
</a:t>
            </a:r>
          </a:p>
        </p:txBody>
      </p:sp>
      <p:sp>
        <p:nvSpPr>
          <p:cNvPr id="4" name="Slide Number Placeholder 3"/>
          <p:cNvSpPr>
            <a:spLocks noGrp="1"/>
          </p:cNvSpPr>
          <p:nvPr>
            <p:ph type="sldNum" sz="quarter" idx="5"/>
          </p:nvPr>
        </p:nvSpPr>
        <p:spPr/>
        <p:txBody>
          <a:bodyPr/>
          <a:lstStyle/>
          <a:p>
            <a:fld id="{0F8AE709-86B3-4D71-AF0A-39E17A3A9AA0}" type="slidenum">
              <a:t>1</a:t>
            </a:fld>
            <a:endParaRPr lang="en-US"/>
          </a:p>
        </p:txBody>
      </p:sp>
    </p:spTree>
    <p:extLst>
      <p:ext uri="{BB962C8B-B14F-4D97-AF65-F5344CB8AC3E}">
        <p14:creationId xmlns:p14="http://schemas.microsoft.com/office/powerpoint/2010/main" val="2562444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This business idea has a promising market opportunity, as it can meet the needs of both environmentally conscious and quality-seeking customers, while also creating social and economic value in the local area.
·    The business idea has a growing market because:
o   More people want to use green cleaning products that are good for the environment and health.
o   The global green cleaning products market was worth USD 3.9 billion in 2019 and is expected to grow by 8.4% every year until 2027.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10</a:t>
            </a:fld>
            <a:endParaRPr lang="en-US"/>
          </a:p>
        </p:txBody>
      </p:sp>
    </p:spTree>
    <p:extLst>
      <p:ext uri="{BB962C8B-B14F-4D97-AF65-F5344CB8AC3E}">
        <p14:creationId xmlns:p14="http://schemas.microsoft.com/office/powerpoint/2010/main" val="3108468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    The business idea can also benefit the local community by:
o   Hiring local contractors and giving them cleaning equipment.
o   Saving money on transportation and building customer loyalty
o   Creating jobs and income for the locals.
·    The business idea can stand out from the competitors by:
o   Offering cleaning solutions that are customized and flexible for each client.
o   Meeting the needs and preferences of both eco-friendly and quality-seeking customers.
o   Creating social and economic value in the local area.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11</a:t>
            </a:fld>
            <a:endParaRPr lang="en-US"/>
          </a:p>
        </p:txBody>
      </p:sp>
    </p:spTree>
    <p:extLst>
      <p:ext uri="{BB962C8B-B14F-4D97-AF65-F5344CB8AC3E}">
        <p14:creationId xmlns:p14="http://schemas.microsoft.com/office/powerpoint/2010/main" val="40958285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Equipment, marketing, and ongoing requirements
</a:t>
            </a:r>
          </a:p>
        </p:txBody>
      </p:sp>
      <p:sp>
        <p:nvSpPr>
          <p:cNvPr id="4" name="Slide Number Placeholder 3"/>
          <p:cNvSpPr>
            <a:spLocks noGrp="1"/>
          </p:cNvSpPr>
          <p:nvPr>
            <p:ph type="sldNum" sz="quarter" idx="5"/>
          </p:nvPr>
        </p:nvSpPr>
        <p:spPr/>
        <p:txBody>
          <a:bodyPr/>
          <a:lstStyle/>
          <a:p>
            <a:fld id="{0F8AE709-86B3-4D71-AF0A-39E17A3A9AA0}" type="slidenum">
              <a:t>15</a:t>
            </a:fld>
            <a:endParaRPr lang="en-US"/>
          </a:p>
        </p:txBody>
      </p:sp>
    </p:spTree>
    <p:extLst>
      <p:ext uri="{BB962C8B-B14F-4D97-AF65-F5344CB8AC3E}">
        <p14:creationId xmlns:p14="http://schemas.microsoft.com/office/powerpoint/2010/main" val="301367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11.  Purchase Equipment and Supplies
a.      Source eco-friendly cleaning products and equipment as outlined in your business plan.
12.  Set Up Marketing and Operations
a.      Build your website, create business cards, and start local marketing.
b.      Network with local businesses and property managers.
13.  Comply with Ongoing Requirements
a.      File annual financial statements and pay taxes.
b.      Renew any necessary licenses and permits.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16</a:t>
            </a:fld>
            <a:endParaRPr lang="en-US"/>
          </a:p>
        </p:txBody>
      </p:sp>
    </p:spTree>
    <p:extLst>
      <p:ext uri="{BB962C8B-B14F-4D97-AF65-F5344CB8AC3E}">
        <p14:creationId xmlns:p14="http://schemas.microsoft.com/office/powerpoint/2010/main" val="1847610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Summary of business setup steps and details
</a:t>
            </a:r>
          </a:p>
        </p:txBody>
      </p:sp>
      <p:sp>
        <p:nvSpPr>
          <p:cNvPr id="4" name="Slide Number Placeholder 3"/>
          <p:cNvSpPr>
            <a:spLocks noGrp="1"/>
          </p:cNvSpPr>
          <p:nvPr>
            <p:ph type="sldNum" sz="quarter" idx="5"/>
          </p:nvPr>
        </p:nvSpPr>
        <p:spPr/>
        <p:txBody>
          <a:bodyPr/>
          <a:lstStyle/>
          <a:p>
            <a:fld id="{0F8AE709-86B3-4D71-AF0A-39E17A3A9AA0}" type="slidenum">
              <a:t>17</a:t>
            </a:fld>
            <a:endParaRPr lang="en-US"/>
          </a:p>
        </p:txBody>
      </p:sp>
    </p:spTree>
    <p:extLst>
      <p:ext uri="{BB962C8B-B14F-4D97-AF65-F5344CB8AC3E}">
        <p14:creationId xmlns:p14="http://schemas.microsoft.com/office/powerpoint/2010/main" val="28655690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Key Observations
- The process for starting a cleaning business in Thailand is highly structured, with clear administrative and legal steps.
- Registration and compliance with local authorities (DBD, Revenue Department, Social Security) are emphasized throughout.
- Special attention is given to eco-friendly services and local permits, reflecting market and regulatory trends.
- Ongoing requirements such as annual filings and license renewals are necessary for continued operation.
Detailed Analysis
The table outlines a comprehensive step-by-step workflow for establishing a cleaning business in Thailand, beginning with the development of a business plan that includes service definition and budgeting. The process then moves through legal and administrative stages: choosing a business structure (typically a Limited Company for foreign owners), reserving a company name, and preparing required documents for registration. After filing with the Department of Business Development and paying fees, the business must obtain a company seal and tax ID, open a bank account, and register for VAT if revenue thresholds are met. Additional steps include securing any necessary business licenses, hiring employees and registering them for social security, and purchasing equipment—particularly eco-friendly supplies. Marketing and operational setup are also highlighted, with recommendations to build a website and network locally. Finally, the workflow stresses the importance of ongoing compliance, such as filing annual financial statements and renewing licenses, ensuring the business remains in good standing with Thai authorities.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18</a:t>
            </a:fld>
            <a:endParaRPr lang="en-US"/>
          </a:p>
        </p:txBody>
      </p:sp>
    </p:spTree>
    <p:extLst>
      <p:ext uri="{BB962C8B-B14F-4D97-AF65-F5344CB8AC3E}">
        <p14:creationId xmlns:p14="http://schemas.microsoft.com/office/powerpoint/2010/main" val="166772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Summary of business setup steps and details (Thai language)
</a:t>
            </a:r>
          </a:p>
        </p:txBody>
      </p:sp>
      <p:sp>
        <p:nvSpPr>
          <p:cNvPr id="4" name="Slide Number Placeholder 3"/>
          <p:cNvSpPr>
            <a:spLocks noGrp="1"/>
          </p:cNvSpPr>
          <p:nvPr>
            <p:ph type="sldNum" sz="quarter" idx="5"/>
          </p:nvPr>
        </p:nvSpPr>
        <p:spPr/>
        <p:txBody>
          <a:bodyPr/>
          <a:lstStyle/>
          <a:p>
            <a:fld id="{0F8AE709-86B3-4D71-AF0A-39E17A3A9AA0}" type="slidenum">
              <a:t>19</a:t>
            </a:fld>
            <a:endParaRPr lang="en-US"/>
          </a:p>
        </p:txBody>
      </p:sp>
    </p:spTree>
    <p:extLst>
      <p:ext uri="{BB962C8B-B14F-4D97-AF65-F5344CB8AC3E}">
        <p14:creationId xmlns:p14="http://schemas.microsoft.com/office/powerpoint/2010/main" val="1350837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Key Observations:
- The table outlines a comprehensive step-by-step process for establishing a cleaning business in Thailand, with a focus on legal, financial, and operational requirements.
- Several steps involve interaction with government agencies, such as the Department of Business Development (DBD) and the Revenue Department, highlighting regulatory compliance.
- Environmental considerations and local labor laws are emphasized, particularly in service definition and employee registration.
- Ongoing compliance, including annual financial reporting and license renewal, is required for continued operation.
Detailed Analysis:
The table presents a structured workflow for setting up a cleaning business in Thailand, beginning with business planning and service definition, which includes an emphasis on eco-friendly practices. It then guides the entrepreneur through legal entity selection, company name reservation, and the preparation of necessary documents, especially for foreign shareholders. Registration with the DBD, obtaining a company seal, and tax identification are mandatory steps, followed by opening a business bank account. The process also covers VAT registration for businesses exceeding a certain revenue threshold and obtaining specific business licenses, particularly for cleaning services that may require environmental checks. Employee hiring and social security registration ensure compliance with local labor laws. The workflow concludes with procurement of equipment, marketing activities, and ongoing regulatory requirements such as annual financial statements and license renewals, ensuring the business remains legally and operationally sound.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20</a:t>
            </a:fld>
            <a:endParaRPr lang="en-US"/>
          </a:p>
        </p:txBody>
      </p:sp>
    </p:spTree>
    <p:extLst>
      <p:ext uri="{BB962C8B-B14F-4D97-AF65-F5344CB8AC3E}">
        <p14:creationId xmlns:p14="http://schemas.microsoft.com/office/powerpoint/2010/main" val="2833299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Helpful resources for starting a business
</a:t>
            </a:r>
          </a:p>
        </p:txBody>
      </p:sp>
      <p:sp>
        <p:nvSpPr>
          <p:cNvPr id="4" name="Slide Number Placeholder 3"/>
          <p:cNvSpPr>
            <a:spLocks noGrp="1"/>
          </p:cNvSpPr>
          <p:nvPr>
            <p:ph type="sldNum" sz="quarter" idx="5"/>
          </p:nvPr>
        </p:nvSpPr>
        <p:spPr/>
        <p:txBody>
          <a:bodyPr/>
          <a:lstStyle/>
          <a:p>
            <a:fld id="{0F8AE709-86B3-4D71-AF0A-39E17A3A9AA0}" type="slidenum">
              <a:t>21</a:t>
            </a:fld>
            <a:endParaRPr lang="en-US"/>
          </a:p>
        </p:txBody>
      </p:sp>
    </p:spTree>
    <p:extLst>
      <p:ext uri="{BB962C8B-B14F-4D97-AF65-F5344CB8AC3E}">
        <p14:creationId xmlns:p14="http://schemas.microsoft.com/office/powerpoint/2010/main" val="34697651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Helpful Resources:
·    ExpatDen: Company Registration in Thailand
·    Bangkok Investor Guide
·    Thailand Life: Starting a Business in Thailand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22</a:t>
            </a:fld>
            <a:endParaRPr lang="en-US"/>
          </a:p>
        </p:txBody>
      </p:sp>
    </p:spTree>
    <p:extLst>
      <p:ext uri="{BB962C8B-B14F-4D97-AF65-F5344CB8AC3E}">
        <p14:creationId xmlns:p14="http://schemas.microsoft.com/office/powerpoint/2010/main" val="4110272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begin by discussing the business concept and its unique value. Then, explore Thailand's local cleaning industry, analyze the market and competitive advantages, review the business setup process, operations, marketing, compliance, and conclude with summary tables and additional resources.</a:t>
            </a:r>
          </a:p>
        </p:txBody>
      </p:sp>
      <p:sp>
        <p:nvSpPr>
          <p:cNvPr id="4" name="Slide Number Placeholder 3"/>
          <p:cNvSpPr>
            <a:spLocks noGrp="1"/>
          </p:cNvSpPr>
          <p:nvPr>
            <p:ph type="sldNum" sz="quarter" idx="5"/>
          </p:nvPr>
        </p:nvSpPr>
        <p:spPr/>
        <p:txBody>
          <a:bodyPr/>
          <a:lstStyle/>
          <a:p>
            <a:fld id="{0F8AE709-86B3-4D71-AF0A-39E17A3A9AA0}" type="slidenum">
              <a:t>2</a:t>
            </a:fld>
            <a:endParaRPr lang="en-US"/>
          </a:p>
        </p:txBody>
      </p:sp>
    </p:spTree>
    <p:extLst>
      <p:ext uri="{BB962C8B-B14F-4D97-AF65-F5344CB8AC3E}">
        <p14:creationId xmlns:p14="http://schemas.microsoft.com/office/powerpoint/2010/main" val="868682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summary, this presentation has covered the business idea, market insights, setup steps, and operational plans. Following these guidelines will help establish a successful cleaning business in Thailand.</a:t>
            </a:r>
          </a:p>
        </p:txBody>
      </p:sp>
      <p:sp>
        <p:nvSpPr>
          <p:cNvPr id="4" name="Slide Number Placeholder 3"/>
          <p:cNvSpPr>
            <a:spLocks noGrp="1"/>
          </p:cNvSpPr>
          <p:nvPr>
            <p:ph type="sldNum" sz="quarter" idx="5"/>
          </p:nvPr>
        </p:nvSpPr>
        <p:spPr/>
        <p:txBody>
          <a:bodyPr/>
          <a:lstStyle/>
          <a:p>
            <a:fld id="{0F8AE709-86B3-4D71-AF0A-39E17A3A9AA0}" type="slidenum">
              <a:t>23</a:t>
            </a:fld>
            <a:endParaRPr lang="en-US"/>
          </a:p>
        </p:txBody>
      </p:sp>
    </p:spTree>
    <p:extLst>
      <p:ext uri="{BB962C8B-B14F-4D97-AF65-F5344CB8AC3E}">
        <p14:creationId xmlns:p14="http://schemas.microsoft.com/office/powerpoint/2010/main" val="178249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Company focus and unique selling points
</a:t>
            </a:r>
          </a:p>
        </p:txBody>
      </p:sp>
      <p:sp>
        <p:nvSpPr>
          <p:cNvPr id="4" name="Slide Number Placeholder 3"/>
          <p:cNvSpPr>
            <a:spLocks noGrp="1"/>
          </p:cNvSpPr>
          <p:nvPr>
            <p:ph type="sldNum" sz="quarter" idx="5"/>
          </p:nvPr>
        </p:nvSpPr>
        <p:spPr/>
        <p:txBody>
          <a:bodyPr/>
          <a:lstStyle/>
          <a:p>
            <a:fld id="{0F8AE709-86B3-4D71-AF0A-39E17A3A9AA0}" type="slidenum">
              <a:t>3</a:t>
            </a:fld>
            <a:endParaRPr lang="en-US"/>
          </a:p>
        </p:txBody>
      </p:sp>
    </p:spTree>
    <p:extLst>
      <p:ext uri="{BB962C8B-B14F-4D97-AF65-F5344CB8AC3E}">
        <p14:creationId xmlns:p14="http://schemas.microsoft.com/office/powerpoint/2010/main" val="3060113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A cleaning company based in New York City that specializes in cleaning offices and commercial premises.
·    Use eco-friendly cleaning materials
·    Employ local contractors and provide them with cleaning equipment.
·    Initial startup costs will include equipment and materials, and marketing, with a budget of $10,000.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4</a:t>
            </a:fld>
            <a:endParaRPr lang="en-US"/>
          </a:p>
        </p:txBody>
      </p:sp>
    </p:spTree>
    <p:extLst>
      <p:ext uri="{BB962C8B-B14F-4D97-AF65-F5344CB8AC3E}">
        <p14:creationId xmlns:p14="http://schemas.microsoft.com/office/powerpoint/2010/main" val="1371442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section provides an overview of the cleaning market in Thailand, including its size, main players, and current trends shaping the industry.</a:t>
            </a:r>
          </a:p>
        </p:txBody>
      </p:sp>
      <p:sp>
        <p:nvSpPr>
          <p:cNvPr id="4" name="Slide Number Placeholder 3"/>
          <p:cNvSpPr>
            <a:spLocks noGrp="1"/>
          </p:cNvSpPr>
          <p:nvPr>
            <p:ph type="sldNum" sz="quarter" idx="5"/>
          </p:nvPr>
        </p:nvSpPr>
        <p:spPr/>
        <p:txBody>
          <a:bodyPr/>
          <a:lstStyle/>
          <a:p>
            <a:fld id="{0F8AE709-86B3-4D71-AF0A-39E17A3A9AA0}" type="slidenum">
              <a:t>5</a:t>
            </a:fld>
            <a:endParaRPr lang="en-US"/>
          </a:p>
        </p:txBody>
      </p:sp>
    </p:spTree>
    <p:extLst>
      <p:ext uri="{BB962C8B-B14F-4D97-AF65-F5344CB8AC3E}">
        <p14:creationId xmlns:p14="http://schemas.microsoft.com/office/powerpoint/2010/main" val="389653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Thailand's cleaning industry is growing, with numerous local and regional companies competing. Understanding key players and market volume helps identify opportunities and challenges.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6</a:t>
            </a:fld>
            <a:endParaRPr lang="en-US"/>
          </a:p>
        </p:txBody>
      </p:sp>
    </p:spTree>
    <p:extLst>
      <p:ext uri="{BB962C8B-B14F-4D97-AF65-F5344CB8AC3E}">
        <p14:creationId xmlns:p14="http://schemas.microsoft.com/office/powerpoint/2010/main" val="3073107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Emerging trends such as eco-friendly products, technological integration, and increased demand for specialized cleaning services present significant growth opportunities.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7</a:t>
            </a:fld>
            <a:endParaRPr lang="en-US"/>
          </a:p>
        </p:txBody>
      </p:sp>
    </p:spTree>
    <p:extLst>
      <p:ext uri="{BB962C8B-B14F-4D97-AF65-F5344CB8AC3E}">
        <p14:creationId xmlns:p14="http://schemas.microsoft.com/office/powerpoint/2010/main" val="1971430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Compliance with local regulations and industry standards is crucial for sustainable operations. This slide highlights relevant legal and safety requirements.
Image source: Microsoft 365 content library
</a:t>
            </a:r>
          </a:p>
        </p:txBody>
      </p:sp>
      <p:sp>
        <p:nvSpPr>
          <p:cNvPr id="4" name="Slide Number Placeholder 3"/>
          <p:cNvSpPr>
            <a:spLocks noGrp="1"/>
          </p:cNvSpPr>
          <p:nvPr>
            <p:ph type="sldNum" sz="quarter" idx="5"/>
          </p:nvPr>
        </p:nvSpPr>
        <p:spPr/>
        <p:txBody>
          <a:bodyPr/>
          <a:lstStyle/>
          <a:p>
            <a:fld id="{0F8AE709-86B3-4D71-AF0A-39E17A3A9AA0}" type="slidenum">
              <a:t>8</a:t>
            </a:fld>
            <a:endParaRPr lang="en-US"/>
          </a:p>
        </p:txBody>
      </p:sp>
    </p:spTree>
    <p:extLst>
      <p:ext uri="{BB962C8B-B14F-4D97-AF65-F5344CB8AC3E}">
        <p14:creationId xmlns:p14="http://schemas.microsoft.com/office/powerpoint/2010/main" val="346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https://nextflowth-my.sharepoint.com/personal/teerasej_nextflowth_onmicrosoft_com/_layouts/15/Doc.aspx?sourcedoc=%7BFB659DDD-7793-449A-868A-0B52F230D32C%7D&amp;file=Business%20Idea.docx&amp;action=default&amp;mobileredirect=true&amp;DefaultItemOpen=1
Market opportunity and trends, Community benefits and differentiation
</a:t>
            </a:r>
          </a:p>
        </p:txBody>
      </p:sp>
      <p:sp>
        <p:nvSpPr>
          <p:cNvPr id="4" name="Slide Number Placeholder 3"/>
          <p:cNvSpPr>
            <a:spLocks noGrp="1"/>
          </p:cNvSpPr>
          <p:nvPr>
            <p:ph type="sldNum" sz="quarter" idx="5"/>
          </p:nvPr>
        </p:nvSpPr>
        <p:spPr/>
        <p:txBody>
          <a:bodyPr/>
          <a:lstStyle/>
          <a:p>
            <a:fld id="{0F8AE709-86B3-4D71-AF0A-39E17A3A9AA0}" type="slidenum">
              <a:t>9</a:t>
            </a:fld>
            <a:endParaRPr lang="en-US"/>
          </a:p>
        </p:txBody>
      </p:sp>
    </p:spTree>
    <p:extLst>
      <p:ext uri="{BB962C8B-B14F-4D97-AF65-F5344CB8AC3E}">
        <p14:creationId xmlns:p14="http://schemas.microsoft.com/office/powerpoint/2010/main" val="3022522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0" y="4939257"/>
            <a:ext cx="5898630" cy="480373"/>
          </a:xfrm>
        </p:spPr>
        <p:txBody>
          <a:bodyPr vert="horz" lIns="91440" tIns="45720" rIns="91440" bIns="45720" rtlCol="0" anchor="t">
            <a:normAutofit/>
          </a:bodyPr>
          <a:lstStyle>
            <a:lvl1pPr>
              <a:defRPr lang="en-US" dirty="0"/>
            </a:lvl1pPr>
          </a:lstStyle>
          <a:p>
            <a:pPr lvl="0"/>
            <a:r>
              <a:rPr lang="en-US" dirty="0"/>
              <a:t>Click to edit Master subtitle style</a:t>
            </a:r>
          </a:p>
        </p:txBody>
      </p:sp>
      <p:sp>
        <p:nvSpPr>
          <p:cNvPr id="6" name="Picture Placeholder 10">
            <a:extLst>
              <a:ext uri="{FF2B5EF4-FFF2-40B4-BE49-F238E27FC236}">
                <a16:creationId xmlns:a16="http://schemas.microsoft.com/office/drawing/2014/main" id="{C58F7861-05FC-CC70-0C94-F3BAE39E54EB}"/>
              </a:ext>
            </a:extLst>
          </p:cNvPr>
          <p:cNvSpPr>
            <a:spLocks noGrp="1"/>
          </p:cNvSpPr>
          <p:nvPr>
            <p:ph type="pic" sz="quarter" idx="13" hasCustomPrompt="1"/>
          </p:nvPr>
        </p:nvSpPr>
        <p:spPr>
          <a:xfrm>
            <a:off x="0" y="-1"/>
            <a:ext cx="12192000" cy="4784036"/>
          </a:xfrm>
          <a:blipFill>
            <a:blip r:embed="rId2">
              <a:alphaModFix amt="70000"/>
            </a:blip>
            <a:stretch>
              <a:fillRect/>
            </a:stretch>
          </a:blipFill>
        </p:spPr>
        <p:txBody>
          <a:bodyPr/>
          <a:lstStyle>
            <a:lvl1pPr>
              <a:defRPr/>
            </a:lvl1pPr>
          </a:lstStyle>
          <a:p>
            <a:r>
              <a:rPr lang="en-US" dirty="0"/>
              <a:t> </a:t>
            </a:r>
          </a:p>
        </p:txBody>
      </p:sp>
      <p:sp>
        <p:nvSpPr>
          <p:cNvPr id="5" name="Footer Placeholder 4">
            <a:extLst>
              <a:ext uri="{FF2B5EF4-FFF2-40B4-BE49-F238E27FC236}">
                <a16:creationId xmlns:a16="http://schemas.microsoft.com/office/drawing/2014/main" id="{FDEC7B0B-C375-9D64-1424-3B07B71AF1FE}"/>
              </a:ext>
            </a:extLst>
          </p:cNvPr>
          <p:cNvSpPr>
            <a:spLocks noGrp="1"/>
          </p:cNvSpPr>
          <p:nvPr>
            <p:ph type="ftr" sz="quarter" idx="15"/>
          </p:nvPr>
        </p:nvSpPr>
        <p:spPr>
          <a:xfrm>
            <a:off x="6205927" y="4939715"/>
            <a:ext cx="4420031" cy="479458"/>
          </a:xfrm>
        </p:spPr>
        <p:txBody>
          <a:bodyPr anchor="t"/>
          <a:lstStyle>
            <a:lvl1pPr>
              <a:defRPr sz="1400"/>
            </a:lvl1pPr>
          </a:lstStyle>
          <a:p>
            <a:r>
              <a:rPr lang="en-US" dirty="0"/>
              <a:t>Sample footer text</a:t>
            </a:r>
          </a:p>
        </p:txBody>
      </p:sp>
      <p:sp>
        <p:nvSpPr>
          <p:cNvPr id="8" name="Slide Number Placeholder 7">
            <a:extLst>
              <a:ext uri="{FF2B5EF4-FFF2-40B4-BE49-F238E27FC236}">
                <a16:creationId xmlns:a16="http://schemas.microsoft.com/office/drawing/2014/main" id="{A9117021-C08A-0E4F-5F64-FC1A870E4815}"/>
              </a:ext>
            </a:extLst>
          </p:cNvPr>
          <p:cNvSpPr>
            <a:spLocks noGrp="1"/>
          </p:cNvSpPr>
          <p:nvPr>
            <p:ph type="sldNum" sz="quarter" idx="16"/>
          </p:nvPr>
        </p:nvSpPr>
        <p:spPr>
          <a:xfrm>
            <a:off x="11762792" y="4939257"/>
            <a:ext cx="429207" cy="365125"/>
          </a:xfrm>
        </p:spPr>
        <p:txBody>
          <a:bodyPr/>
          <a:lstStyle/>
          <a:p>
            <a:fld id="{CC057153-B650-4DEB-B370-79DDCFDCE934}" type="slidenum">
              <a:rPr lang="en-US" smtClean="0"/>
              <a:pPr/>
              <a:t>‹#›</a:t>
            </a:fld>
            <a:endParaRPr lang="en-US" dirty="0"/>
          </a:p>
        </p:txBody>
      </p:sp>
      <p:pic>
        <p:nvPicPr>
          <p:cNvPr id="12" name="Graphic 11">
            <a:extLst>
              <a:ext uri="{FF2B5EF4-FFF2-40B4-BE49-F238E27FC236}">
                <a16:creationId xmlns:a16="http://schemas.microsoft.com/office/drawing/2014/main" id="{9001D668-DD9C-F5B4-B191-51BDD0B308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03035" y="5873424"/>
            <a:ext cx="1005840" cy="1005840"/>
          </a:xfrm>
          <a:prstGeom prst="rect">
            <a:avLst/>
          </a:prstGeom>
        </p:spPr>
      </p:pic>
      <p:sp>
        <p:nvSpPr>
          <p:cNvPr id="4" name="Title 3">
            <a:extLst>
              <a:ext uri="{FF2B5EF4-FFF2-40B4-BE49-F238E27FC236}">
                <a16:creationId xmlns:a16="http://schemas.microsoft.com/office/drawing/2014/main" id="{009A08CF-24F0-EC7D-277D-CB831E7E7930}"/>
              </a:ext>
            </a:extLst>
          </p:cNvPr>
          <p:cNvSpPr>
            <a:spLocks noGrp="1"/>
          </p:cNvSpPr>
          <p:nvPr>
            <p:ph type="title"/>
          </p:nvPr>
        </p:nvSpPr>
        <p:spPr>
          <a:xfrm>
            <a:off x="-19847" y="5718869"/>
            <a:ext cx="5916168" cy="1143000"/>
          </a:xfrm>
        </p:spPr>
        <p:txBody>
          <a:bodyPr anchor="b">
            <a:normAutofit/>
          </a:bodyPr>
          <a:lstStyle>
            <a:lvl1pPr>
              <a:lnSpc>
                <a:spcPct val="60000"/>
              </a:lnSpc>
              <a:defRPr sz="5200"/>
            </a:lvl1pPr>
          </a:lstStyle>
          <a:p>
            <a:r>
              <a:rPr lang="en-US" dirty="0"/>
              <a:t>Click to edit Master title style</a:t>
            </a:r>
          </a:p>
        </p:txBody>
      </p:sp>
    </p:spTree>
    <p:extLst>
      <p:ext uri="{BB962C8B-B14F-4D97-AF65-F5344CB8AC3E}">
        <p14:creationId xmlns:p14="http://schemas.microsoft.com/office/powerpoint/2010/main" val="244851220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4E7A70C-B49B-5779-BA11-88AE4939E04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77355" y="83125"/>
            <a:ext cx="731520" cy="731520"/>
          </a:xfrm>
          <a:prstGeom prst="rect">
            <a:avLst/>
          </a:prstGeom>
        </p:spPr>
      </p:pic>
      <p:sp>
        <p:nvSpPr>
          <p:cNvPr id="3" name="Title 2">
            <a:extLst>
              <a:ext uri="{FF2B5EF4-FFF2-40B4-BE49-F238E27FC236}">
                <a16:creationId xmlns:a16="http://schemas.microsoft.com/office/drawing/2014/main" id="{68197F50-0DC4-261A-813C-264E7361D716}"/>
              </a:ext>
            </a:extLst>
          </p:cNvPr>
          <p:cNvSpPr>
            <a:spLocks noGrp="1"/>
          </p:cNvSpPr>
          <p:nvPr>
            <p:ph type="title"/>
          </p:nvPr>
        </p:nvSpPr>
        <p:spPr>
          <a:xfrm>
            <a:off x="-18288" y="2184032"/>
            <a:ext cx="8074152" cy="4718304"/>
          </a:xfrm>
        </p:spPr>
        <p:txBody>
          <a:bodyPr anchor="b"/>
          <a:lstStyle/>
          <a:p>
            <a:r>
              <a:rPr lang="en-US" dirty="0"/>
              <a:t>Click to edit Master title style</a:t>
            </a:r>
          </a:p>
        </p:txBody>
      </p:sp>
    </p:spTree>
    <p:extLst>
      <p:ext uri="{BB962C8B-B14F-4D97-AF65-F5344CB8AC3E}">
        <p14:creationId xmlns:p14="http://schemas.microsoft.com/office/powerpoint/2010/main" val="265408398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CCCA65C-AFE0-A9A2-0C8B-31E67D2A85BB}"/>
              </a:ext>
            </a:extLst>
          </p:cNvPr>
          <p:cNvSpPr/>
          <p:nvPr userDrawn="1"/>
        </p:nvSpPr>
        <p:spPr>
          <a:xfrm>
            <a:off x="8524369" y="3181282"/>
            <a:ext cx="3557904" cy="3557904"/>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1216D578-6621-229F-0666-B010E16C3B3B}"/>
              </a:ext>
            </a:extLst>
          </p:cNvPr>
          <p:cNvSpPr>
            <a:spLocks noGrp="1"/>
          </p:cNvSpPr>
          <p:nvPr>
            <p:ph type="title"/>
          </p:nvPr>
        </p:nvSpPr>
        <p:spPr>
          <a:xfrm>
            <a:off x="-18288" y="82296"/>
            <a:ext cx="8211312" cy="4617720"/>
          </a:xfrm>
        </p:spPr>
        <p:txBody>
          <a:bodyPr/>
          <a:lstStyle/>
          <a:p>
            <a:r>
              <a:rPr lang="en-US" dirty="0"/>
              <a:t>Click to edit Master title style</a:t>
            </a:r>
          </a:p>
        </p:txBody>
      </p:sp>
    </p:spTree>
    <p:extLst>
      <p:ext uri="{BB962C8B-B14F-4D97-AF65-F5344CB8AC3E}">
        <p14:creationId xmlns:p14="http://schemas.microsoft.com/office/powerpoint/2010/main" val="355158113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bg>
      <p:bgRef idx="1001">
        <a:schemeClr val="bg1"/>
      </p:bgRef>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54E7A70C-B49B-5779-BA11-88AE4939E04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0000">
            <a:off x="11224955" y="5974978"/>
            <a:ext cx="731520" cy="731520"/>
          </a:xfrm>
          <a:prstGeom prst="rect">
            <a:avLst/>
          </a:prstGeom>
        </p:spPr>
      </p:pic>
      <p:sp>
        <p:nvSpPr>
          <p:cNvPr id="3" name="Title 2">
            <a:extLst>
              <a:ext uri="{FF2B5EF4-FFF2-40B4-BE49-F238E27FC236}">
                <a16:creationId xmlns:a16="http://schemas.microsoft.com/office/drawing/2014/main" id="{044BC08E-4798-95B0-A060-4AF1C14C4C64}"/>
              </a:ext>
            </a:extLst>
          </p:cNvPr>
          <p:cNvSpPr>
            <a:spLocks noGrp="1"/>
          </p:cNvSpPr>
          <p:nvPr>
            <p:ph type="title"/>
          </p:nvPr>
        </p:nvSpPr>
        <p:spPr>
          <a:xfrm>
            <a:off x="0" y="2139696"/>
            <a:ext cx="8071011" cy="4718304"/>
          </a:xfrm>
        </p:spPr>
        <p:txBody>
          <a:bodyPr anchor="b"/>
          <a:lstStyle/>
          <a:p>
            <a:r>
              <a:rPr lang="en-US" dirty="0"/>
              <a:t>Click to edit Master title style</a:t>
            </a:r>
          </a:p>
        </p:txBody>
      </p:sp>
    </p:spTree>
    <p:extLst>
      <p:ext uri="{BB962C8B-B14F-4D97-AF65-F5344CB8AC3E}">
        <p14:creationId xmlns:p14="http://schemas.microsoft.com/office/powerpoint/2010/main" val="319830359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8288" y="82296"/>
            <a:ext cx="8139659" cy="1554480"/>
          </a:xfrm>
        </p:spPr>
        <p:txBody>
          <a:bodyPr anchor="t">
            <a:normAutofit/>
          </a:bodyPr>
          <a:lstStyle>
            <a:lvl1pPr>
              <a:defRPr sz="56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 y="1896472"/>
            <a:ext cx="8139660" cy="3557904"/>
          </a:xfrm>
        </p:spPr>
        <p:txBody>
          <a:bodyPr>
            <a:normAutofit/>
          </a:bodyPr>
          <a:lstStyle>
            <a:lvl1pPr marL="342900" indent="-342900">
              <a:buFont typeface="+mj-lt"/>
              <a:buAutoNum type="arabicPeriod"/>
              <a:defRPr sz="1400"/>
            </a:lvl1pPr>
            <a:lvl2pPr marL="571500" indent="-342900">
              <a:buFont typeface="+mj-lt"/>
              <a:buAutoNum type="arabicPeriod"/>
              <a:defRPr sz="1400"/>
            </a:lvl2pPr>
            <a:lvl3pPr marL="800100" indent="-342900">
              <a:buFont typeface="+mj-lt"/>
              <a:buAutoNum type="arabicPeriod"/>
              <a:defRPr sz="1400"/>
            </a:lvl3pPr>
            <a:lvl4pPr marL="1028700" indent="-342900">
              <a:buFont typeface="+mj-lt"/>
              <a:buAutoNum type="arabicPeriod"/>
              <a:defRPr sz="1400"/>
            </a:lvl4pPr>
            <a:lvl5pPr marL="125730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Oval 7">
            <a:extLst>
              <a:ext uri="{FF2B5EF4-FFF2-40B4-BE49-F238E27FC236}">
                <a16:creationId xmlns:a16="http://schemas.microsoft.com/office/drawing/2014/main" id="{175C8E38-E957-9E3C-9A05-717C0F009AB9}"/>
              </a:ext>
            </a:extLst>
          </p:cNvPr>
          <p:cNvSpPr/>
          <p:nvPr userDrawn="1"/>
        </p:nvSpPr>
        <p:spPr>
          <a:xfrm>
            <a:off x="8552512" y="3218512"/>
            <a:ext cx="3557904" cy="3557904"/>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5">
            <a:extLst>
              <a:ext uri="{FF2B5EF4-FFF2-40B4-BE49-F238E27FC236}">
                <a16:creationId xmlns:a16="http://schemas.microsoft.com/office/drawing/2014/main" id="{01E193C2-09EC-BB41-5A34-007D34EB8B49}"/>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983507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8288" y="82296"/>
            <a:ext cx="5898630" cy="1628639"/>
          </a:xfrm>
        </p:spPr>
        <p:txBody>
          <a:bodyPr anchor="t">
            <a:normAutofit/>
          </a:bodyPr>
          <a:lstStyle>
            <a:lvl1pPr>
              <a:defRPr sz="5600"/>
            </a:lvl1pPr>
          </a:lstStyle>
          <a:p>
            <a:r>
              <a:rPr lang="en-US" dirty="0"/>
              <a:t>Click to edit Master title style</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6190488" y="118818"/>
            <a:ext cx="5275973"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762793" y="110219"/>
            <a:ext cx="429207" cy="365125"/>
          </a:xfrm>
        </p:spPr>
        <p:txBody>
          <a:bodyPr/>
          <a:lstStyle/>
          <a:p>
            <a:fld id="{CC057153-B650-4DEB-B370-79DDCFDCE934}" type="slidenum">
              <a:rPr lang="en-US" smtClean="0"/>
              <a:t>‹#›</a:t>
            </a:fld>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90488" y="2577705"/>
            <a:ext cx="5895668" cy="4266084"/>
          </a:xfrm>
        </p:spPr>
        <p:txBody>
          <a:bodyPr anchor="b">
            <a:normAutofit/>
          </a:bodyPr>
          <a:lstStyle>
            <a:lvl1pPr marL="342900" indent="-342900">
              <a:buFont typeface="+mj-lt"/>
              <a:buAutoNum type="arabicPeriod"/>
              <a:defRPr sz="1400"/>
            </a:lvl1pPr>
            <a:lvl2pPr marL="571500" indent="-342900">
              <a:buFont typeface="+mj-lt"/>
              <a:buAutoNum type="arabicPeriod"/>
              <a:defRPr sz="1400"/>
            </a:lvl2pPr>
            <a:lvl3pPr marL="800100" indent="-342900">
              <a:buFont typeface="+mj-lt"/>
              <a:buAutoNum type="arabicPeriod"/>
              <a:defRPr sz="1400"/>
            </a:lvl3pPr>
            <a:lvl4pPr marL="1028700" indent="-342900">
              <a:buFont typeface="+mj-lt"/>
              <a:buAutoNum type="arabicPeriod"/>
              <a:defRPr sz="1400"/>
            </a:lvl4pPr>
            <a:lvl5pPr marL="125730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Graphic 2">
            <a:extLst>
              <a:ext uri="{FF2B5EF4-FFF2-40B4-BE49-F238E27FC236}">
                <a16:creationId xmlns:a16="http://schemas.microsoft.com/office/drawing/2014/main" id="{2229A90D-5A73-BC75-5D99-5E652EA0F3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5464" y="5857382"/>
            <a:ext cx="1005840" cy="1005840"/>
          </a:xfrm>
          <a:prstGeom prst="rect">
            <a:avLst/>
          </a:prstGeom>
        </p:spPr>
      </p:pic>
    </p:spTree>
    <p:extLst>
      <p:ext uri="{BB962C8B-B14F-4D97-AF65-F5344CB8AC3E}">
        <p14:creationId xmlns:p14="http://schemas.microsoft.com/office/powerpoint/2010/main" val="360464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166396" y="621792"/>
            <a:ext cx="5386715" cy="1816898"/>
          </a:xfrm>
        </p:spPr>
        <p:txBody>
          <a:bodyPr anchor="t">
            <a:noAutofit/>
          </a:bodyPr>
          <a:lstStyle>
            <a:lvl1pPr>
              <a:defRPr sz="5600"/>
            </a:lvl1pPr>
          </a:lstStyle>
          <a:p>
            <a:r>
              <a:rPr lang="en-US" dirty="0"/>
              <a:t>Click to edit Master title style</a:t>
            </a:r>
          </a:p>
        </p:txBody>
      </p:sp>
      <p:sp>
        <p:nvSpPr>
          <p:cNvPr id="8" name="Picture Placeholder 7">
            <a:extLst>
              <a:ext uri="{FF2B5EF4-FFF2-40B4-BE49-F238E27FC236}">
                <a16:creationId xmlns:a16="http://schemas.microsoft.com/office/drawing/2014/main" id="{9AC20259-235D-F9C3-3788-C1457976F5AC}"/>
              </a:ext>
            </a:extLst>
          </p:cNvPr>
          <p:cNvSpPr>
            <a:spLocks noGrp="1"/>
          </p:cNvSpPr>
          <p:nvPr>
            <p:ph type="pic" sz="quarter" idx="14" hasCustomPrompt="1"/>
          </p:nvPr>
        </p:nvSpPr>
        <p:spPr>
          <a:xfrm>
            <a:off x="0" y="0"/>
            <a:ext cx="5906642" cy="6858000"/>
          </a:xfrm>
          <a:blipFill>
            <a:blip r:embed="rId2">
              <a:alphaModFix amt="70000"/>
            </a:blip>
            <a:stretch>
              <a:fillRect/>
            </a:stretch>
          </a:blipFill>
        </p:spPr>
        <p:txBody>
          <a:bodyPr/>
          <a:lstStyle>
            <a:lvl1pPr>
              <a:defRPr/>
            </a:lvl1pPr>
          </a:lstStyle>
          <a:p>
            <a:r>
              <a:rPr lang="en-US" dirty="0"/>
              <a:t> </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6190488" y="110364"/>
            <a:ext cx="5349239"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762793" y="110364"/>
            <a:ext cx="429207" cy="365125"/>
          </a:xfrm>
        </p:spPr>
        <p:txBody>
          <a:bodyPr/>
          <a:lstStyle/>
          <a:p>
            <a:fld id="{CC057153-B650-4DEB-B370-79DDCFDCE934}" type="slidenum">
              <a:rPr lang="en-US" smtClean="0"/>
              <a:t>‹#›</a:t>
            </a:fld>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90488" y="2740228"/>
            <a:ext cx="5906642" cy="4096512"/>
          </a:xfrm>
        </p:spPr>
        <p:txBody>
          <a:bodyPr anchor="b">
            <a:normAutofit/>
          </a:bodyPr>
          <a:lstStyle>
            <a:lvl1pPr marL="342900" indent="-342900">
              <a:buFont typeface="+mj-lt"/>
              <a:buAutoNum type="arabicPeriod"/>
              <a:defRPr sz="1400"/>
            </a:lvl1pPr>
            <a:lvl2pPr marL="571500" indent="-342900">
              <a:buFont typeface="+mj-lt"/>
              <a:buAutoNum type="arabicPeriod"/>
              <a:defRPr sz="1400"/>
            </a:lvl2pPr>
            <a:lvl3pPr marL="800100" indent="-342900">
              <a:buFont typeface="+mj-lt"/>
              <a:buAutoNum type="arabicPeriod"/>
              <a:defRPr sz="1400"/>
            </a:lvl3pPr>
            <a:lvl4pPr marL="1028700" indent="-342900">
              <a:buFont typeface="+mj-lt"/>
              <a:buAutoNum type="arabicPeriod"/>
              <a:defRPr sz="1400"/>
            </a:lvl4pPr>
            <a:lvl5pPr marL="125730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87275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8288" y="82296"/>
            <a:ext cx="7534384" cy="3513095"/>
          </a:xfrm>
        </p:spPr>
        <p:txBody>
          <a:bodyPr anchor="t" anchorCtr="0">
            <a:noAutofit/>
          </a:bodyPr>
          <a:lstStyle>
            <a:lvl1pPr>
              <a:defRPr sz="56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3476116" y="4017192"/>
            <a:ext cx="4063655" cy="2814212"/>
          </a:xfrm>
        </p:spPr>
        <p:txBody>
          <a:bodyPr anchor="b" anchorCtr="0">
            <a:normAutofit/>
          </a:bodyPr>
          <a:lstStyle>
            <a:lvl1pPr marL="342900" indent="-342900" algn="r">
              <a:buFont typeface="+mj-lt"/>
              <a:buAutoNum type="arabicPeriod"/>
              <a:defRPr sz="1400"/>
            </a:lvl1pPr>
            <a:lvl2pPr marL="571500" indent="-342900" algn="r">
              <a:buFont typeface="+mj-lt"/>
              <a:buAutoNum type="arabicPeriod"/>
              <a:defRPr sz="1400"/>
            </a:lvl2pPr>
            <a:lvl3pPr marL="800100" indent="-342900" algn="r">
              <a:buFont typeface="+mj-lt"/>
              <a:buAutoNum type="arabicPeriod"/>
              <a:defRPr sz="1400"/>
            </a:lvl3pPr>
            <a:lvl4pPr marL="1028700" indent="-342900" algn="r">
              <a:buFont typeface="+mj-lt"/>
              <a:buAutoNum type="arabicPeriod"/>
              <a:defRPr sz="1400"/>
            </a:lvl4pPr>
            <a:lvl5pPr marL="1257300" indent="-342900" algn="r">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3">
            <a:extLst>
              <a:ext uri="{FF2B5EF4-FFF2-40B4-BE49-F238E27FC236}">
                <a16:creationId xmlns:a16="http://schemas.microsoft.com/office/drawing/2014/main" id="{0E7C9240-617B-1770-A044-328C31CB6A15}"/>
              </a:ext>
            </a:extLst>
          </p:cNvPr>
          <p:cNvSpPr>
            <a:spLocks noGrp="1"/>
          </p:cNvSpPr>
          <p:nvPr>
            <p:ph type="ftr" sz="quarter" idx="11"/>
          </p:nvPr>
        </p:nvSpPr>
        <p:spPr>
          <a:xfrm>
            <a:off x="7704945" y="118818"/>
            <a:ext cx="3779918"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762793" y="110364"/>
            <a:ext cx="429207" cy="365125"/>
          </a:xfrm>
        </p:spPr>
        <p:txBody>
          <a:bodyPr/>
          <a:lstStyle/>
          <a:p>
            <a:fld id="{CC057153-B650-4DEB-B370-79DDCFDCE934}" type="slidenum">
              <a:rPr lang="en-US" smtClean="0"/>
              <a:t>‹#›</a:t>
            </a:fld>
            <a:endParaRPr lang="en-US" dirty="0"/>
          </a:p>
        </p:txBody>
      </p:sp>
      <p:sp>
        <p:nvSpPr>
          <p:cNvPr id="11" name="Picture Placeholder 10">
            <a:extLst>
              <a:ext uri="{FF2B5EF4-FFF2-40B4-BE49-F238E27FC236}">
                <a16:creationId xmlns:a16="http://schemas.microsoft.com/office/drawing/2014/main" id="{C7452E47-6DDB-EA53-7FB9-2BA726EB77DA}"/>
              </a:ext>
            </a:extLst>
          </p:cNvPr>
          <p:cNvSpPr>
            <a:spLocks noGrp="1"/>
          </p:cNvSpPr>
          <p:nvPr>
            <p:ph type="pic" sz="quarter" idx="14" hasCustomPrompt="1"/>
          </p:nvPr>
        </p:nvSpPr>
        <p:spPr>
          <a:xfrm>
            <a:off x="7772400" y="989351"/>
            <a:ext cx="4284026" cy="5789588"/>
          </a:xfrm>
          <a:blipFill>
            <a:blip r:embed="rId2">
              <a:alphaModFix amt="70000"/>
            </a:blip>
            <a:stretch>
              <a:fillRect/>
            </a:stretch>
          </a:blipFill>
        </p:spPr>
        <p:txBody>
          <a:bodyPr/>
          <a:lstStyle>
            <a:lvl1pPr>
              <a:defRPr lang="en-US" dirty="0"/>
            </a:lvl1pPr>
          </a:lstStyle>
          <a:p>
            <a:r>
              <a:rPr lang="en-US" dirty="0"/>
              <a:t> </a:t>
            </a:r>
          </a:p>
        </p:txBody>
      </p:sp>
      <p:pic>
        <p:nvPicPr>
          <p:cNvPr id="6" name="Graphic 5">
            <a:extLst>
              <a:ext uri="{FF2B5EF4-FFF2-40B4-BE49-F238E27FC236}">
                <a16:creationId xmlns:a16="http://schemas.microsoft.com/office/drawing/2014/main" id="{1556323E-CFBE-3917-9F8D-C2431E41FB0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3206" y="6047419"/>
            <a:ext cx="731520" cy="731520"/>
          </a:xfrm>
          <a:prstGeom prst="rect">
            <a:avLst/>
          </a:prstGeom>
        </p:spPr>
      </p:pic>
    </p:spTree>
    <p:extLst>
      <p:ext uri="{BB962C8B-B14F-4D97-AF65-F5344CB8AC3E}">
        <p14:creationId xmlns:p14="http://schemas.microsoft.com/office/powerpoint/2010/main" val="1210628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8288" y="82296"/>
            <a:ext cx="4390515" cy="2418146"/>
          </a:xfrm>
        </p:spPr>
        <p:txBody>
          <a:bodyPr>
            <a:normAutofit/>
          </a:bodyPr>
          <a:lstStyle>
            <a:lvl1pPr>
              <a:defRPr sz="5600"/>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0" y="4373735"/>
            <a:ext cx="4389120" cy="2459736"/>
          </a:xfrm>
        </p:spPr>
        <p:txBody>
          <a:bodyPr anchor="b"/>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EB560304-B220-9740-0823-17F13E1DFD7F}"/>
              </a:ext>
            </a:extLst>
          </p:cNvPr>
          <p:cNvSpPr>
            <a:spLocks noGrp="1"/>
          </p:cNvSpPr>
          <p:nvPr>
            <p:ph type="ftr" sz="quarter" idx="15"/>
          </p:nvPr>
        </p:nvSpPr>
        <p:spPr>
          <a:xfrm>
            <a:off x="6190488" y="110364"/>
            <a:ext cx="5358238"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A6D8939A-F7AC-2C38-E1F0-99EA290DC600}"/>
              </a:ext>
            </a:extLst>
          </p:cNvPr>
          <p:cNvSpPr>
            <a:spLocks noGrp="1"/>
          </p:cNvSpPr>
          <p:nvPr>
            <p:ph type="sldNum" sz="quarter" idx="16"/>
          </p:nvPr>
        </p:nvSpPr>
        <p:spPr>
          <a:xfrm>
            <a:off x="11762793" y="110364"/>
            <a:ext cx="429207" cy="365125"/>
          </a:xfrm>
        </p:spPr>
        <p:txBody>
          <a:bodyPr/>
          <a:lstStyle/>
          <a:p>
            <a:fld id="{CC057153-B650-4DEB-B370-79DDCFDCE934}" type="slidenum">
              <a:rPr lang="en-US" smtClean="0"/>
              <a:pPr/>
              <a:t>‹#›</a:t>
            </a:fld>
            <a:endParaRPr lang="en-US" dirty="0"/>
          </a:p>
        </p:txBody>
      </p:sp>
      <p:sp>
        <p:nvSpPr>
          <p:cNvPr id="3" name="Date Placeholder 2">
            <a:extLst>
              <a:ext uri="{FF2B5EF4-FFF2-40B4-BE49-F238E27FC236}">
                <a16:creationId xmlns:a16="http://schemas.microsoft.com/office/drawing/2014/main" id="{7EB9051D-F4ED-4EE6-2F1F-2E67035938D8}"/>
              </a:ext>
            </a:extLst>
          </p:cNvPr>
          <p:cNvSpPr>
            <a:spLocks noGrp="1"/>
          </p:cNvSpPr>
          <p:nvPr>
            <p:ph type="dt" sz="half" idx="14"/>
          </p:nvPr>
        </p:nvSpPr>
        <p:spPr>
          <a:xfrm>
            <a:off x="6190488" y="6468346"/>
            <a:ext cx="2899852" cy="365125"/>
          </a:xfrm>
        </p:spPr>
        <p:txBody>
          <a:bodyPr anchor="b"/>
          <a:lstStyle/>
          <a:p>
            <a:endParaRPr lang="en-US" dirty="0"/>
          </a:p>
        </p:txBody>
      </p:sp>
      <p:sp>
        <p:nvSpPr>
          <p:cNvPr id="4" name="Oval 3">
            <a:extLst>
              <a:ext uri="{FF2B5EF4-FFF2-40B4-BE49-F238E27FC236}">
                <a16:creationId xmlns:a16="http://schemas.microsoft.com/office/drawing/2014/main" id="{355DE040-A555-DAC9-D08D-73A80FFBC53C}"/>
              </a:ext>
            </a:extLst>
          </p:cNvPr>
          <p:cNvSpPr/>
          <p:nvPr userDrawn="1"/>
        </p:nvSpPr>
        <p:spPr>
          <a:xfrm>
            <a:off x="8540137" y="3189732"/>
            <a:ext cx="3557904" cy="3557904"/>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3912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39645" y="987552"/>
            <a:ext cx="5366480" cy="4044508"/>
          </a:xfrm>
        </p:spPr>
        <p:txBody>
          <a:bodyPr>
            <a:normAutofit/>
          </a:bodyPr>
          <a:lstStyle>
            <a:lvl1pPr>
              <a:defRPr sz="5600"/>
            </a:lvl1pPr>
          </a:lstStyle>
          <a:p>
            <a:r>
              <a:rPr lang="en-US" dirty="0"/>
              <a:t>Click to edit Master title style</a:t>
            </a:r>
          </a:p>
        </p:txBody>
      </p:sp>
      <p:sp>
        <p:nvSpPr>
          <p:cNvPr id="4" name="Footer Placeholder 4">
            <a:extLst>
              <a:ext uri="{FF2B5EF4-FFF2-40B4-BE49-F238E27FC236}">
                <a16:creationId xmlns:a16="http://schemas.microsoft.com/office/drawing/2014/main" id="{4F0A24D4-6DA5-79FF-03B8-B42156C29A10}"/>
              </a:ext>
            </a:extLst>
          </p:cNvPr>
          <p:cNvSpPr>
            <a:spLocks noGrp="1"/>
          </p:cNvSpPr>
          <p:nvPr>
            <p:ph type="ftr" sz="quarter" idx="11"/>
          </p:nvPr>
        </p:nvSpPr>
        <p:spPr>
          <a:xfrm>
            <a:off x="532150" y="100701"/>
            <a:ext cx="5366480" cy="365125"/>
          </a:xfrm>
        </p:spPr>
        <p:txBody>
          <a:bodyPr/>
          <a:lstStyle/>
          <a:p>
            <a:r>
              <a:rPr lang="en-US" dirty="0"/>
              <a:t>Sample footer text</a:t>
            </a:r>
          </a:p>
        </p:txBody>
      </p:sp>
      <p:sp>
        <p:nvSpPr>
          <p:cNvPr id="3" name="Date Placeholder 3">
            <a:extLst>
              <a:ext uri="{FF2B5EF4-FFF2-40B4-BE49-F238E27FC236}">
                <a16:creationId xmlns:a16="http://schemas.microsoft.com/office/drawing/2014/main" id="{95496777-32C7-B10A-B939-8EEC9C873F21}"/>
              </a:ext>
            </a:extLst>
          </p:cNvPr>
          <p:cNvSpPr>
            <a:spLocks noGrp="1"/>
          </p:cNvSpPr>
          <p:nvPr>
            <p:ph type="dt" sz="half" idx="10"/>
          </p:nvPr>
        </p:nvSpPr>
        <p:spPr>
          <a:xfrm>
            <a:off x="6190488" y="100701"/>
            <a:ext cx="2940449" cy="365125"/>
          </a:xfrm>
        </p:spPr>
        <p:txBody>
          <a:bodyPr/>
          <a:lstStyle/>
          <a:p>
            <a:endParaRPr lang="en-US" dirty="0"/>
          </a:p>
        </p:txBody>
      </p:sp>
      <p:sp>
        <p:nvSpPr>
          <p:cNvPr id="6" name="Slide Number Placeholder 5">
            <a:extLst>
              <a:ext uri="{FF2B5EF4-FFF2-40B4-BE49-F238E27FC236}">
                <a16:creationId xmlns:a16="http://schemas.microsoft.com/office/drawing/2014/main" id="{D33C2CAA-FD7B-3168-42A9-81A6AA4BC761}"/>
              </a:ext>
            </a:extLst>
          </p:cNvPr>
          <p:cNvSpPr>
            <a:spLocks noGrp="1"/>
          </p:cNvSpPr>
          <p:nvPr>
            <p:ph type="sldNum" sz="quarter" idx="12"/>
          </p:nvPr>
        </p:nvSpPr>
        <p:spPr>
          <a:xfrm>
            <a:off x="11105731" y="100701"/>
            <a:ext cx="429207" cy="365125"/>
          </a:xfrm>
        </p:spPr>
        <p:txBody>
          <a:bodyPr/>
          <a:lstStyle/>
          <a:p>
            <a:fld id="{CC057153-B650-4DEB-B370-79DDCFDCE934}" type="slidenum">
              <a:rPr lang="en-US" smtClean="0"/>
              <a:t>‹#›</a:t>
            </a:fld>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6190488" y="969264"/>
            <a:ext cx="5340096" cy="40416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634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178B15-836F-D50E-D616-40C9373248FF}"/>
              </a:ext>
            </a:extLst>
          </p:cNvPr>
          <p:cNvSpPr>
            <a:spLocks noGrp="1"/>
          </p:cNvSpPr>
          <p:nvPr>
            <p:ph type="title"/>
          </p:nvPr>
        </p:nvSpPr>
        <p:spPr>
          <a:xfrm>
            <a:off x="539645" y="987552"/>
            <a:ext cx="5366480" cy="4044508"/>
          </a:xfrm>
        </p:spPr>
        <p:txBody>
          <a:bodyPr>
            <a:normAutofit/>
          </a:bodyPr>
          <a:lstStyle>
            <a:lvl1pPr>
              <a:defRPr sz="5600"/>
            </a:lvl1pPr>
          </a:lstStyle>
          <a:p>
            <a:r>
              <a:rPr lang="en-US" dirty="0"/>
              <a:t>Click to edit Master title style</a:t>
            </a:r>
          </a:p>
        </p:txBody>
      </p:sp>
      <p:sp>
        <p:nvSpPr>
          <p:cNvPr id="3" name="Footer Placeholder 4">
            <a:extLst>
              <a:ext uri="{FF2B5EF4-FFF2-40B4-BE49-F238E27FC236}">
                <a16:creationId xmlns:a16="http://schemas.microsoft.com/office/drawing/2014/main" id="{83A196D4-110B-6911-7AF5-9149D3FFF8BC}"/>
              </a:ext>
            </a:extLst>
          </p:cNvPr>
          <p:cNvSpPr>
            <a:spLocks noGrp="1"/>
          </p:cNvSpPr>
          <p:nvPr>
            <p:ph type="ftr" sz="quarter" idx="11"/>
          </p:nvPr>
        </p:nvSpPr>
        <p:spPr>
          <a:xfrm>
            <a:off x="532150" y="100701"/>
            <a:ext cx="5366480" cy="365125"/>
          </a:xfrm>
        </p:spPr>
        <p:txBody>
          <a:bodyPr/>
          <a:lstStyle/>
          <a:p>
            <a:r>
              <a:rPr lang="en-US" dirty="0"/>
              <a:t>Sample footer text</a:t>
            </a:r>
          </a:p>
        </p:txBody>
      </p:sp>
      <p:sp>
        <p:nvSpPr>
          <p:cNvPr id="2" name="Date Placeholder 3">
            <a:extLst>
              <a:ext uri="{FF2B5EF4-FFF2-40B4-BE49-F238E27FC236}">
                <a16:creationId xmlns:a16="http://schemas.microsoft.com/office/drawing/2014/main" id="{A8D9253F-93F3-9EB9-BFA6-49C9461DE0DB}"/>
              </a:ext>
            </a:extLst>
          </p:cNvPr>
          <p:cNvSpPr>
            <a:spLocks noGrp="1"/>
          </p:cNvSpPr>
          <p:nvPr>
            <p:ph type="dt" sz="half" idx="10"/>
          </p:nvPr>
        </p:nvSpPr>
        <p:spPr>
          <a:xfrm>
            <a:off x="6190488" y="100701"/>
            <a:ext cx="2940449" cy="365125"/>
          </a:xfrm>
        </p:spPr>
        <p:txBody>
          <a:bodyPr/>
          <a:lstStyle/>
          <a:p>
            <a:endParaRPr lang="en-US" dirty="0"/>
          </a:p>
        </p:txBody>
      </p:sp>
      <p:sp>
        <p:nvSpPr>
          <p:cNvPr id="9" name="Slide Number Placeholder 5">
            <a:extLst>
              <a:ext uri="{FF2B5EF4-FFF2-40B4-BE49-F238E27FC236}">
                <a16:creationId xmlns:a16="http://schemas.microsoft.com/office/drawing/2014/main" id="{B94C6C96-D651-5D6B-830B-07E5A35424C7}"/>
              </a:ext>
            </a:extLst>
          </p:cNvPr>
          <p:cNvSpPr>
            <a:spLocks noGrp="1"/>
          </p:cNvSpPr>
          <p:nvPr>
            <p:ph type="sldNum" sz="quarter" idx="12"/>
          </p:nvPr>
        </p:nvSpPr>
        <p:spPr>
          <a:xfrm>
            <a:off x="11105731" y="100701"/>
            <a:ext cx="429207" cy="365125"/>
          </a:xfrm>
        </p:spPr>
        <p:txBody>
          <a:bodyPr/>
          <a:lstStyle/>
          <a:p>
            <a:fld id="{CC057153-B650-4DEB-B370-79DDCFDCE934}" type="slidenum">
              <a:rPr lang="en-US" smtClean="0"/>
              <a:t>‹#›</a:t>
            </a:fld>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6190488" y="969264"/>
            <a:ext cx="5336753" cy="48180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5911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406F310-2B8D-3C32-560C-686817E6B487}"/>
              </a:ext>
            </a:extLst>
          </p:cNvPr>
          <p:cNvSpPr>
            <a:spLocks noGrp="1"/>
          </p:cNvSpPr>
          <p:nvPr>
            <p:ph type="title"/>
          </p:nvPr>
        </p:nvSpPr>
        <p:spPr>
          <a:xfrm>
            <a:off x="516249" y="1012175"/>
            <a:ext cx="11113008" cy="849793"/>
          </a:xfrm>
        </p:spPr>
        <p:txBody>
          <a:bodyPr/>
          <a:lstStyle/>
          <a:p>
            <a:r>
              <a:rPr lang="en-US" dirty="0"/>
              <a:t>Click to edit Master title style</a:t>
            </a:r>
          </a:p>
        </p:txBody>
      </p:sp>
      <p:sp>
        <p:nvSpPr>
          <p:cNvPr id="7" name="Footer Placeholder 6">
            <a:extLst>
              <a:ext uri="{FF2B5EF4-FFF2-40B4-BE49-F238E27FC236}">
                <a16:creationId xmlns:a16="http://schemas.microsoft.com/office/drawing/2014/main" id="{64FD1A6D-2D8E-1FD1-C1AC-CB5E9D5A15CD}"/>
              </a:ext>
            </a:extLst>
          </p:cNvPr>
          <p:cNvSpPr>
            <a:spLocks noGrp="1"/>
          </p:cNvSpPr>
          <p:nvPr>
            <p:ph type="ftr" sz="quarter" idx="11"/>
          </p:nvPr>
        </p:nvSpPr>
        <p:spPr>
          <a:xfrm>
            <a:off x="542375" y="110364"/>
            <a:ext cx="5276852" cy="365125"/>
          </a:xfrm>
        </p:spPr>
        <p:txBody>
          <a:bodyPr/>
          <a:lstStyle/>
          <a:p>
            <a:r>
              <a:rPr lang="en-US" dirty="0"/>
              <a:t>Sample footer text</a:t>
            </a:r>
          </a:p>
        </p:txBody>
      </p:sp>
      <p:sp>
        <p:nvSpPr>
          <p:cNvPr id="2" name="Date Placeholder 1">
            <a:extLst>
              <a:ext uri="{FF2B5EF4-FFF2-40B4-BE49-F238E27FC236}">
                <a16:creationId xmlns:a16="http://schemas.microsoft.com/office/drawing/2014/main" id="{1FADE430-EE65-B675-F031-7651DE9D69AC}"/>
              </a:ext>
            </a:extLst>
          </p:cNvPr>
          <p:cNvSpPr>
            <a:spLocks noGrp="1"/>
          </p:cNvSpPr>
          <p:nvPr>
            <p:ph type="dt" sz="half" idx="10"/>
          </p:nvPr>
        </p:nvSpPr>
        <p:spPr/>
        <p:txBody>
          <a:bodyPr/>
          <a:lstStyle/>
          <a:p>
            <a:endParaRPr lang="en-US" dirty="0"/>
          </a:p>
        </p:txBody>
      </p:sp>
      <p:sp>
        <p:nvSpPr>
          <p:cNvPr id="9" name="Slide Number Placeholder 8">
            <a:extLst>
              <a:ext uri="{FF2B5EF4-FFF2-40B4-BE49-F238E27FC236}">
                <a16:creationId xmlns:a16="http://schemas.microsoft.com/office/drawing/2014/main" id="{27305BC9-1670-00D4-5A66-F52444DA9C94}"/>
              </a:ext>
            </a:extLst>
          </p:cNvPr>
          <p:cNvSpPr>
            <a:spLocks noGrp="1"/>
          </p:cNvSpPr>
          <p:nvPr>
            <p:ph type="sldNum" sz="quarter" idx="12"/>
          </p:nvPr>
        </p:nvSpPr>
        <p:spPr>
          <a:xfrm>
            <a:off x="11123959" y="104649"/>
            <a:ext cx="429207" cy="365125"/>
          </a:xfrm>
        </p:spPr>
        <p:txBody>
          <a:bodyPr/>
          <a:lstStyle/>
          <a:p>
            <a:fld id="{CC057153-B650-4DEB-B370-79DDCFDCE934}" type="slidenum">
              <a:rPr lang="en-US" smtClean="0"/>
              <a:pPr/>
              <a:t>‹#›</a:t>
            </a:fld>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539496" y="2115542"/>
            <a:ext cx="11013670" cy="44515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70159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5">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A66657-CD31-0011-4B4B-A81B7CACF018}"/>
              </a:ext>
            </a:extLst>
          </p:cNvPr>
          <p:cNvSpPr>
            <a:spLocks noGrp="1"/>
          </p:cNvSpPr>
          <p:nvPr>
            <p:ph type="title"/>
          </p:nvPr>
        </p:nvSpPr>
        <p:spPr>
          <a:xfrm>
            <a:off x="539496" y="987552"/>
            <a:ext cx="5366480" cy="4044508"/>
          </a:xfrm>
        </p:spPr>
        <p:txBody>
          <a:bodyPr>
            <a:normAutofit/>
          </a:bodyPr>
          <a:lstStyle>
            <a:lvl1pPr>
              <a:defRPr sz="5600"/>
            </a:lvl1pPr>
          </a:lstStyle>
          <a:p>
            <a:r>
              <a:rPr lang="en-US" dirty="0"/>
              <a:t>Click to edit Master title style</a:t>
            </a:r>
          </a:p>
        </p:txBody>
      </p:sp>
      <p:sp>
        <p:nvSpPr>
          <p:cNvPr id="5" name="Footer Placeholder 4">
            <a:extLst>
              <a:ext uri="{FF2B5EF4-FFF2-40B4-BE49-F238E27FC236}">
                <a16:creationId xmlns:a16="http://schemas.microsoft.com/office/drawing/2014/main" id="{27AEE5E0-A3F6-BA78-E3AC-4EF588291B22}"/>
              </a:ext>
            </a:extLst>
          </p:cNvPr>
          <p:cNvSpPr>
            <a:spLocks noGrp="1"/>
          </p:cNvSpPr>
          <p:nvPr>
            <p:ph type="ftr" sz="quarter" idx="11"/>
          </p:nvPr>
        </p:nvSpPr>
        <p:spPr>
          <a:xfrm>
            <a:off x="532150" y="100701"/>
            <a:ext cx="5366480" cy="365125"/>
          </a:xfrm>
        </p:spPr>
        <p:txBody>
          <a:bodyPr/>
          <a:lstStyle/>
          <a:p>
            <a:r>
              <a:rPr lang="en-US" dirty="0"/>
              <a:t>Sample footer text</a:t>
            </a:r>
          </a:p>
        </p:txBody>
      </p:sp>
      <p:sp>
        <p:nvSpPr>
          <p:cNvPr id="2" name="Date Placeholder 3">
            <a:extLst>
              <a:ext uri="{FF2B5EF4-FFF2-40B4-BE49-F238E27FC236}">
                <a16:creationId xmlns:a16="http://schemas.microsoft.com/office/drawing/2014/main" id="{13477BD1-B2A6-0DA8-FFFF-D07E005B2603}"/>
              </a:ext>
            </a:extLst>
          </p:cNvPr>
          <p:cNvSpPr>
            <a:spLocks noGrp="1"/>
          </p:cNvSpPr>
          <p:nvPr>
            <p:ph type="dt" sz="half" idx="10"/>
          </p:nvPr>
        </p:nvSpPr>
        <p:spPr>
          <a:xfrm>
            <a:off x="6190488" y="100701"/>
            <a:ext cx="2940449" cy="365125"/>
          </a:xfrm>
        </p:spPr>
        <p:txBody>
          <a:bodyPr/>
          <a:lstStyle/>
          <a:p>
            <a:endParaRPr lang="en-US" dirty="0"/>
          </a:p>
        </p:txBody>
      </p:sp>
      <p:sp>
        <p:nvSpPr>
          <p:cNvPr id="9" name="Slide Number Placeholder 5">
            <a:extLst>
              <a:ext uri="{FF2B5EF4-FFF2-40B4-BE49-F238E27FC236}">
                <a16:creationId xmlns:a16="http://schemas.microsoft.com/office/drawing/2014/main" id="{EF5D392D-C542-426F-517D-B10E047560E3}"/>
              </a:ext>
            </a:extLst>
          </p:cNvPr>
          <p:cNvSpPr>
            <a:spLocks noGrp="1"/>
          </p:cNvSpPr>
          <p:nvPr>
            <p:ph type="sldNum" sz="quarter" idx="12"/>
          </p:nvPr>
        </p:nvSpPr>
        <p:spPr>
          <a:xfrm>
            <a:off x="11105731" y="100701"/>
            <a:ext cx="429207" cy="365125"/>
          </a:xfrm>
        </p:spPr>
        <p:txBody>
          <a:bodyPr/>
          <a:lstStyle/>
          <a:p>
            <a:fld id="{CC057153-B650-4DEB-B370-79DDCFDCE934}" type="slidenum">
              <a:rPr lang="en-US" smtClean="0"/>
              <a:t>‹#›</a:t>
            </a:fld>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6190488" y="969264"/>
            <a:ext cx="5366480" cy="57158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97934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39496" y="988979"/>
            <a:ext cx="3462878" cy="2942419"/>
          </a:xfrm>
        </p:spPr>
        <p:txBody>
          <a:bodyPr>
            <a:normAutofit/>
          </a:bodyPr>
          <a:lstStyle>
            <a:lvl1pPr>
              <a:defRPr sz="5600"/>
            </a:lvl1pPr>
          </a:lstStyle>
          <a:p>
            <a:r>
              <a:rPr lang="en-US" dirty="0"/>
              <a:t>Click to edit Master title style</a:t>
            </a:r>
          </a:p>
        </p:txBody>
      </p:sp>
      <p:sp>
        <p:nvSpPr>
          <p:cNvPr id="5" name="Footer Placeholder 4">
            <a:extLst>
              <a:ext uri="{FF2B5EF4-FFF2-40B4-BE49-F238E27FC236}">
                <a16:creationId xmlns:a16="http://schemas.microsoft.com/office/drawing/2014/main" id="{37A9910B-18FC-4A92-025A-A88AC7CD6B13}"/>
              </a:ext>
            </a:extLst>
          </p:cNvPr>
          <p:cNvSpPr>
            <a:spLocks noGrp="1"/>
          </p:cNvSpPr>
          <p:nvPr>
            <p:ph type="ftr" sz="quarter" idx="11"/>
          </p:nvPr>
        </p:nvSpPr>
        <p:spPr>
          <a:xfrm>
            <a:off x="532150" y="100701"/>
            <a:ext cx="3470224"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10752728-D41A-655E-871F-F76147E0E991}"/>
              </a:ext>
            </a:extLst>
          </p:cNvPr>
          <p:cNvSpPr>
            <a:spLocks noGrp="1"/>
          </p:cNvSpPr>
          <p:nvPr>
            <p:ph type="dt" sz="half" idx="10"/>
          </p:nvPr>
        </p:nvSpPr>
        <p:spPr>
          <a:xfrm>
            <a:off x="4317167" y="100701"/>
            <a:ext cx="2940449" cy="365125"/>
          </a:xfrm>
        </p:spPr>
        <p:txBody>
          <a:bodyPr/>
          <a:lstStyle/>
          <a:p>
            <a:endParaRPr lang="en-US" dirty="0"/>
          </a:p>
        </p:txBody>
      </p:sp>
      <p:sp>
        <p:nvSpPr>
          <p:cNvPr id="9" name="Slide Number Placeholder 5">
            <a:extLst>
              <a:ext uri="{FF2B5EF4-FFF2-40B4-BE49-F238E27FC236}">
                <a16:creationId xmlns:a16="http://schemas.microsoft.com/office/drawing/2014/main" id="{EE07CC96-728B-298D-B2D6-54C4E9F0E9CA}"/>
              </a:ext>
            </a:extLst>
          </p:cNvPr>
          <p:cNvSpPr>
            <a:spLocks noGrp="1"/>
          </p:cNvSpPr>
          <p:nvPr>
            <p:ph type="sldNum" sz="quarter" idx="12"/>
          </p:nvPr>
        </p:nvSpPr>
        <p:spPr>
          <a:xfrm>
            <a:off x="11105731" y="100701"/>
            <a:ext cx="429207" cy="365125"/>
          </a:xfrm>
        </p:spPr>
        <p:txBody>
          <a:bodyPr/>
          <a:lstStyle/>
          <a:p>
            <a:fld id="{CC057153-B650-4DEB-B370-79DDCFDCE934}" type="slidenum">
              <a:rPr lang="en-US" smtClean="0"/>
              <a:t>‹#›</a:t>
            </a:fld>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317167" y="967689"/>
            <a:ext cx="7217771" cy="523716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2052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7D0064E-1F0E-2DDF-C6B5-9CE196C4B560}"/>
              </a:ext>
            </a:extLst>
          </p:cNvPr>
          <p:cNvSpPr>
            <a:spLocks noGrp="1"/>
          </p:cNvSpPr>
          <p:nvPr>
            <p:ph type="title"/>
          </p:nvPr>
        </p:nvSpPr>
        <p:spPr>
          <a:xfrm>
            <a:off x="5045804" y="612140"/>
            <a:ext cx="6499655" cy="1519612"/>
          </a:xfrm>
        </p:spPr>
        <p:txBody>
          <a:bodyPr anchor="t"/>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804012" cy="6858000"/>
          </a:xfrm>
          <a:blipFill>
            <a:blip r:embed="rId2">
              <a:alphaModFix amt="70000"/>
            </a:blip>
            <a:stretch>
              <a:fillRect/>
            </a:stretch>
          </a:blipFill>
        </p:spPr>
        <p:txBody>
          <a:bodyPr/>
          <a:lstStyle>
            <a:lvl1pPr>
              <a:defRPr lang="en-US" dirty="0"/>
            </a:lvl1pPr>
          </a:lstStyle>
          <a:p>
            <a:r>
              <a:rPr lang="en-US" dirty="0"/>
              <a:t> </a:t>
            </a:r>
          </a:p>
        </p:txBody>
      </p:sp>
      <p:sp>
        <p:nvSpPr>
          <p:cNvPr id="7" name="Content Placeholder 7">
            <a:extLst>
              <a:ext uri="{FF2B5EF4-FFF2-40B4-BE49-F238E27FC236}">
                <a16:creationId xmlns:a16="http://schemas.microsoft.com/office/drawing/2014/main" id="{D478DAE4-13AB-5772-07E6-B3264F1E3141}"/>
              </a:ext>
            </a:extLst>
          </p:cNvPr>
          <p:cNvSpPr>
            <a:spLocks noGrp="1"/>
          </p:cNvSpPr>
          <p:nvPr>
            <p:ph sz="quarter" idx="14"/>
          </p:nvPr>
        </p:nvSpPr>
        <p:spPr>
          <a:xfrm>
            <a:off x="5104122" y="2457406"/>
            <a:ext cx="6441338" cy="3778977"/>
          </a:xfrm>
        </p:spPr>
        <p:txBody>
          <a:bodyPr anchor="t"/>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5104122" y="6452990"/>
            <a:ext cx="1968375" cy="365125"/>
          </a:xfrm>
        </p:spPr>
        <p:txBody>
          <a:bodyPr anchor="b"/>
          <a:lstStyle/>
          <a:p>
            <a:r>
              <a:rPr lang="en-US" dirty="0"/>
              <a:t>Sample footer text</a:t>
            </a:r>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16252" y="6452989"/>
            <a:ext cx="429207" cy="365125"/>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24642677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2">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AA64C6-E678-9909-94ED-FA63F0C2B473}"/>
              </a:ext>
            </a:extLst>
          </p:cNvPr>
          <p:cNvSpPr>
            <a:spLocks noGrp="1"/>
          </p:cNvSpPr>
          <p:nvPr>
            <p:ph type="title"/>
          </p:nvPr>
        </p:nvSpPr>
        <p:spPr>
          <a:xfrm>
            <a:off x="515278" y="623087"/>
            <a:ext cx="5794045" cy="1519612"/>
          </a:xfrm>
        </p:spPr>
        <p:txBody>
          <a:bodyPr anchor="t"/>
          <a:lstStyle/>
          <a:p>
            <a:r>
              <a:rPr lang="en-US" dirty="0"/>
              <a:t>Click to edit Master title style</a:t>
            </a:r>
          </a:p>
        </p:txBody>
      </p:sp>
      <p:sp>
        <p:nvSpPr>
          <p:cNvPr id="5" name="Content Placeholder 7">
            <a:extLst>
              <a:ext uri="{FF2B5EF4-FFF2-40B4-BE49-F238E27FC236}">
                <a16:creationId xmlns:a16="http://schemas.microsoft.com/office/drawing/2014/main" id="{FEA89376-E8CF-4210-753A-0F9465115C75}"/>
              </a:ext>
            </a:extLst>
          </p:cNvPr>
          <p:cNvSpPr>
            <a:spLocks noGrp="1"/>
          </p:cNvSpPr>
          <p:nvPr>
            <p:ph sz="quarter" idx="14"/>
          </p:nvPr>
        </p:nvSpPr>
        <p:spPr>
          <a:xfrm>
            <a:off x="533566" y="2459736"/>
            <a:ext cx="5745663" cy="3778977"/>
          </a:xfrm>
        </p:spPr>
        <p:txBody>
          <a:bodyPr anchor="t" anchorCtr="0"/>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525631" y="0"/>
            <a:ext cx="5666370" cy="6858000"/>
          </a:xfrm>
          <a:blipFill>
            <a:blip r:embed="rId2">
              <a:alphaModFix amt="70000"/>
            </a:blip>
            <a:stretch>
              <a:fillRect/>
            </a:stretch>
          </a:blipFill>
        </p:spPr>
        <p:txBody>
          <a:bodyPr/>
          <a:lstStyle>
            <a:lvl1pPr>
              <a:defRPr lang="en-US" dirty="0"/>
            </a:lvl1pPr>
          </a:lstStyle>
          <a:p>
            <a:r>
              <a:rPr lang="en-US" dirty="0"/>
              <a:t> </a:t>
            </a:r>
          </a:p>
        </p:txBody>
      </p:sp>
      <p:sp>
        <p:nvSpPr>
          <p:cNvPr id="7" name="Footer Placeholder 8">
            <a:extLst>
              <a:ext uri="{FF2B5EF4-FFF2-40B4-BE49-F238E27FC236}">
                <a16:creationId xmlns:a16="http://schemas.microsoft.com/office/drawing/2014/main" id="{D1272CAE-C152-7545-C45C-505CD07BDC24}"/>
              </a:ext>
            </a:extLst>
          </p:cNvPr>
          <p:cNvSpPr>
            <a:spLocks noGrp="1"/>
          </p:cNvSpPr>
          <p:nvPr>
            <p:ph type="ftr" sz="quarter" idx="16"/>
          </p:nvPr>
        </p:nvSpPr>
        <p:spPr>
          <a:xfrm>
            <a:off x="533566" y="6441427"/>
            <a:ext cx="1968375" cy="365125"/>
          </a:xfrm>
        </p:spPr>
        <p:txBody>
          <a:bodyPr anchor="b"/>
          <a:lstStyle/>
          <a:p>
            <a:r>
              <a:rPr lang="en-US" dirty="0"/>
              <a:t>Sample footer text</a:t>
            </a:r>
          </a:p>
        </p:txBody>
      </p:sp>
      <p:sp>
        <p:nvSpPr>
          <p:cNvPr id="14" name="Date Placeholder 2">
            <a:extLst>
              <a:ext uri="{FF2B5EF4-FFF2-40B4-BE49-F238E27FC236}">
                <a16:creationId xmlns:a16="http://schemas.microsoft.com/office/drawing/2014/main" id="{46CB14D0-DC1A-8BE6-97EC-FF17990690CA}"/>
              </a:ext>
            </a:extLst>
          </p:cNvPr>
          <p:cNvSpPr>
            <a:spLocks noGrp="1"/>
          </p:cNvSpPr>
          <p:nvPr>
            <p:ph type="dt" sz="half" idx="18"/>
          </p:nvPr>
        </p:nvSpPr>
        <p:spPr>
          <a:xfrm>
            <a:off x="3365787" y="6455623"/>
            <a:ext cx="2295997" cy="365125"/>
          </a:xfrm>
        </p:spPr>
        <p:txBody>
          <a:bodyPr anchor="b"/>
          <a:lstStyle/>
          <a:p>
            <a:endParaRPr lang="en-US" dirty="0"/>
          </a:p>
        </p:txBody>
      </p:sp>
      <p:sp>
        <p:nvSpPr>
          <p:cNvPr id="13" name="Slide Number Placeholder 9">
            <a:extLst>
              <a:ext uri="{FF2B5EF4-FFF2-40B4-BE49-F238E27FC236}">
                <a16:creationId xmlns:a16="http://schemas.microsoft.com/office/drawing/2014/main" id="{F865E30D-74D2-EFE8-B8DB-03B9E69D0A60}"/>
              </a:ext>
            </a:extLst>
          </p:cNvPr>
          <p:cNvSpPr>
            <a:spLocks noGrp="1"/>
          </p:cNvSpPr>
          <p:nvPr>
            <p:ph type="sldNum" sz="quarter" idx="17"/>
          </p:nvPr>
        </p:nvSpPr>
        <p:spPr>
          <a:xfrm>
            <a:off x="5880116" y="6456170"/>
            <a:ext cx="429207" cy="365125"/>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3926813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DF6858-35EF-4C90-B3F5-339B7EF1F60F}"/>
              </a:ext>
            </a:extLst>
          </p:cNvPr>
          <p:cNvSpPr>
            <a:spLocks noGrp="1"/>
          </p:cNvSpPr>
          <p:nvPr>
            <p:ph type="title"/>
          </p:nvPr>
        </p:nvSpPr>
        <p:spPr>
          <a:xfrm>
            <a:off x="4281793" y="621792"/>
            <a:ext cx="7252710" cy="1138769"/>
          </a:xfrm>
        </p:spPr>
        <p:txBody>
          <a:bodyPr anchor="t"/>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23360" cy="6858000"/>
          </a:xfrm>
          <a:blipFill>
            <a:blip r:embed="rId2">
              <a:alphaModFix amt="70000"/>
            </a:blip>
            <a:stretch>
              <a:fillRect/>
            </a:stretch>
          </a:blipFill>
        </p:spPr>
        <p:txBody>
          <a:bodyPr/>
          <a:lstStyle>
            <a:lvl1pPr>
              <a:defRPr/>
            </a:lvl1pPr>
          </a:lstStyle>
          <a:p>
            <a:r>
              <a:rPr lang="en-US" dirty="0"/>
              <a:t> </a:t>
            </a:r>
          </a:p>
        </p:txBody>
      </p:sp>
      <p:sp>
        <p:nvSpPr>
          <p:cNvPr id="6" name="Content Placeholder 7">
            <a:extLst>
              <a:ext uri="{FF2B5EF4-FFF2-40B4-BE49-F238E27FC236}">
                <a16:creationId xmlns:a16="http://schemas.microsoft.com/office/drawing/2014/main" id="{72FCF01F-6AD4-FD29-865E-65BD55CF89DF}"/>
              </a:ext>
            </a:extLst>
          </p:cNvPr>
          <p:cNvSpPr>
            <a:spLocks noGrp="1"/>
          </p:cNvSpPr>
          <p:nvPr>
            <p:ph sz="quarter" idx="14"/>
          </p:nvPr>
        </p:nvSpPr>
        <p:spPr>
          <a:xfrm>
            <a:off x="4309088" y="2115404"/>
            <a:ext cx="7225415" cy="4212926"/>
          </a:xfrm>
        </p:spPr>
        <p:txBody>
          <a:bodyPr anchor="t" anchorCtr="0"/>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8">
            <a:extLst>
              <a:ext uri="{FF2B5EF4-FFF2-40B4-BE49-F238E27FC236}">
                <a16:creationId xmlns:a16="http://schemas.microsoft.com/office/drawing/2014/main" id="{4F9B8FC8-8820-A655-2A18-E8F8FC2C72DE}"/>
              </a:ext>
            </a:extLst>
          </p:cNvPr>
          <p:cNvSpPr>
            <a:spLocks noGrp="1"/>
          </p:cNvSpPr>
          <p:nvPr>
            <p:ph type="ftr" sz="quarter" idx="16"/>
          </p:nvPr>
        </p:nvSpPr>
        <p:spPr>
          <a:xfrm>
            <a:off x="4281793" y="6492875"/>
            <a:ext cx="1968375" cy="365125"/>
          </a:xfrm>
        </p:spPr>
        <p:txBody>
          <a:bodyPr anchor="b"/>
          <a:lstStyle/>
          <a:p>
            <a:r>
              <a:rPr lang="en-US" dirty="0"/>
              <a:t>Sample footer text</a:t>
            </a:r>
          </a:p>
        </p:txBody>
      </p:sp>
      <p:sp>
        <p:nvSpPr>
          <p:cNvPr id="13" name="Date Placeholder 2">
            <a:extLst>
              <a:ext uri="{FF2B5EF4-FFF2-40B4-BE49-F238E27FC236}">
                <a16:creationId xmlns:a16="http://schemas.microsoft.com/office/drawing/2014/main" id="{A8C032E2-BBA3-EA74-8FE1-5AFC46A21AE1}"/>
              </a:ext>
            </a:extLst>
          </p:cNvPr>
          <p:cNvSpPr>
            <a:spLocks noGrp="1"/>
          </p:cNvSpPr>
          <p:nvPr>
            <p:ph type="dt" sz="half" idx="18"/>
          </p:nvPr>
        </p:nvSpPr>
        <p:spPr>
          <a:xfrm>
            <a:off x="9023903" y="6492875"/>
            <a:ext cx="1596200" cy="365125"/>
          </a:xfrm>
        </p:spPr>
        <p:txBody>
          <a:bodyPr anchor="b"/>
          <a:lstStyle/>
          <a:p>
            <a:endParaRPr lang="en-US" dirty="0"/>
          </a:p>
        </p:txBody>
      </p:sp>
      <p:sp>
        <p:nvSpPr>
          <p:cNvPr id="12" name="Slide Number Placeholder 9">
            <a:extLst>
              <a:ext uri="{FF2B5EF4-FFF2-40B4-BE49-F238E27FC236}">
                <a16:creationId xmlns:a16="http://schemas.microsoft.com/office/drawing/2014/main" id="{D28087CA-07B9-D0D2-3AA7-C34B5C9645B8}"/>
              </a:ext>
            </a:extLst>
          </p:cNvPr>
          <p:cNvSpPr>
            <a:spLocks noGrp="1"/>
          </p:cNvSpPr>
          <p:nvPr>
            <p:ph type="sldNum" sz="quarter" idx="17"/>
          </p:nvPr>
        </p:nvSpPr>
        <p:spPr>
          <a:xfrm>
            <a:off x="11105296" y="6492875"/>
            <a:ext cx="429207" cy="365125"/>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29079901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4" name="Title 5">
            <a:extLst>
              <a:ext uri="{FF2B5EF4-FFF2-40B4-BE49-F238E27FC236}">
                <a16:creationId xmlns:a16="http://schemas.microsoft.com/office/drawing/2014/main" id="{7A932ED1-5750-0D24-8D58-961B6F20FA21}"/>
              </a:ext>
            </a:extLst>
          </p:cNvPr>
          <p:cNvSpPr>
            <a:spLocks noGrp="1"/>
          </p:cNvSpPr>
          <p:nvPr>
            <p:ph type="title"/>
          </p:nvPr>
        </p:nvSpPr>
        <p:spPr>
          <a:xfrm>
            <a:off x="542307" y="621792"/>
            <a:ext cx="7252710" cy="1138769"/>
          </a:xfrm>
        </p:spPr>
        <p:txBody>
          <a:bodyPr/>
          <a:lstStyle/>
          <a:p>
            <a:r>
              <a:rPr lang="en-US" dirty="0"/>
              <a:t>Click to edit Master title style</a:t>
            </a:r>
          </a:p>
        </p:txBody>
      </p:sp>
      <p:sp>
        <p:nvSpPr>
          <p:cNvPr id="9" name="Content Placeholder 7">
            <a:extLst>
              <a:ext uri="{FF2B5EF4-FFF2-40B4-BE49-F238E27FC236}">
                <a16:creationId xmlns:a16="http://schemas.microsoft.com/office/drawing/2014/main" id="{01598DB3-17DB-7EDD-0F42-9866A753C2DD}"/>
              </a:ext>
            </a:extLst>
          </p:cNvPr>
          <p:cNvSpPr>
            <a:spLocks noGrp="1"/>
          </p:cNvSpPr>
          <p:nvPr>
            <p:ph sz="quarter" idx="19"/>
          </p:nvPr>
        </p:nvSpPr>
        <p:spPr>
          <a:xfrm>
            <a:off x="569602" y="2115404"/>
            <a:ext cx="7225415" cy="4212926"/>
          </a:xfrm>
        </p:spPr>
        <p:txBody>
          <a:bodyPr anchor="t" anchorCtr="0"/>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10">
            <a:extLst>
              <a:ext uri="{FF2B5EF4-FFF2-40B4-BE49-F238E27FC236}">
                <a16:creationId xmlns:a16="http://schemas.microsoft.com/office/drawing/2014/main" id="{6C5AB1A9-786B-C92B-C6EA-63CE0AACFB1E}"/>
              </a:ext>
            </a:extLst>
          </p:cNvPr>
          <p:cNvSpPr>
            <a:spLocks noGrp="1"/>
          </p:cNvSpPr>
          <p:nvPr>
            <p:ph type="pic" sz="quarter" idx="13" hasCustomPrompt="1"/>
          </p:nvPr>
        </p:nvSpPr>
        <p:spPr>
          <a:xfrm>
            <a:off x="8168640" y="1"/>
            <a:ext cx="4023360" cy="6858000"/>
          </a:xfrm>
          <a:blipFill>
            <a:blip r:embed="rId2">
              <a:alphaModFix amt="70000"/>
            </a:blip>
            <a:stretch>
              <a:fillRect/>
            </a:stretch>
          </a:blipFill>
        </p:spPr>
        <p:txBody>
          <a:bodyPr/>
          <a:lstStyle>
            <a:lvl1pPr>
              <a:defRPr/>
            </a:lvl1pPr>
          </a:lstStyle>
          <a:p>
            <a:r>
              <a:rPr lang="en-US" dirty="0"/>
              <a:t> </a:t>
            </a:r>
          </a:p>
        </p:txBody>
      </p:sp>
      <p:sp>
        <p:nvSpPr>
          <p:cNvPr id="5" name="Footer Placeholder 2">
            <a:extLst>
              <a:ext uri="{FF2B5EF4-FFF2-40B4-BE49-F238E27FC236}">
                <a16:creationId xmlns:a16="http://schemas.microsoft.com/office/drawing/2014/main" id="{C6115057-015C-DC83-074A-D22D9E0B6CD2}"/>
              </a:ext>
            </a:extLst>
          </p:cNvPr>
          <p:cNvSpPr>
            <a:spLocks noGrp="1"/>
          </p:cNvSpPr>
          <p:nvPr>
            <p:ph type="ftr" sz="quarter" idx="16"/>
          </p:nvPr>
        </p:nvSpPr>
        <p:spPr>
          <a:xfrm>
            <a:off x="542307" y="6492875"/>
            <a:ext cx="1968375" cy="365125"/>
          </a:xfrm>
        </p:spPr>
        <p:txBody>
          <a:bodyPr/>
          <a:lstStyle/>
          <a:p>
            <a:r>
              <a:rPr lang="en-US" dirty="0"/>
              <a:t>Sample footer text</a:t>
            </a:r>
          </a:p>
        </p:txBody>
      </p:sp>
      <p:sp>
        <p:nvSpPr>
          <p:cNvPr id="8" name="Date Placeholder 1">
            <a:extLst>
              <a:ext uri="{FF2B5EF4-FFF2-40B4-BE49-F238E27FC236}">
                <a16:creationId xmlns:a16="http://schemas.microsoft.com/office/drawing/2014/main" id="{42028964-5597-F5F0-6AEA-C79255C9BCE9}"/>
              </a:ext>
            </a:extLst>
          </p:cNvPr>
          <p:cNvSpPr>
            <a:spLocks noGrp="1"/>
          </p:cNvSpPr>
          <p:nvPr>
            <p:ph type="dt" sz="half" idx="18"/>
          </p:nvPr>
        </p:nvSpPr>
        <p:spPr>
          <a:xfrm>
            <a:off x="5284417" y="6492875"/>
            <a:ext cx="1596200" cy="365125"/>
          </a:xfrm>
        </p:spPr>
        <p:txBody>
          <a:bodyPr/>
          <a:lstStyle/>
          <a:p>
            <a:endParaRPr lang="en-US" dirty="0"/>
          </a:p>
        </p:txBody>
      </p:sp>
      <p:sp>
        <p:nvSpPr>
          <p:cNvPr id="6" name="Slide Number Placeholder 3">
            <a:extLst>
              <a:ext uri="{FF2B5EF4-FFF2-40B4-BE49-F238E27FC236}">
                <a16:creationId xmlns:a16="http://schemas.microsoft.com/office/drawing/2014/main" id="{B6324527-5F82-8213-FFB9-A5E6BEB2314F}"/>
              </a:ext>
            </a:extLst>
          </p:cNvPr>
          <p:cNvSpPr>
            <a:spLocks noGrp="1"/>
          </p:cNvSpPr>
          <p:nvPr>
            <p:ph type="sldNum" sz="quarter" idx="17"/>
          </p:nvPr>
        </p:nvSpPr>
        <p:spPr>
          <a:xfrm>
            <a:off x="7365810" y="6492875"/>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9944572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B885E47-4079-9C50-E087-611C30866B20}"/>
              </a:ext>
            </a:extLst>
          </p:cNvPr>
          <p:cNvSpPr>
            <a:spLocks noGrp="1"/>
          </p:cNvSpPr>
          <p:nvPr>
            <p:ph type="title"/>
          </p:nvPr>
        </p:nvSpPr>
        <p:spPr>
          <a:xfrm>
            <a:off x="6196084" y="621793"/>
            <a:ext cx="5326684" cy="1507454"/>
          </a:xfrm>
        </p:spPr>
        <p:txBody>
          <a:bodyPr anchor="t" anchorCtr="0"/>
          <a:lstStyle/>
          <a:p>
            <a:r>
              <a:rPr lang="en-US" dirty="0"/>
              <a:t>Click to edit Master title style</a:t>
            </a:r>
          </a:p>
        </p:txBody>
      </p:sp>
      <p:sp>
        <p:nvSpPr>
          <p:cNvPr id="4" name="Picture Placeholder 7">
            <a:extLst>
              <a:ext uri="{FF2B5EF4-FFF2-40B4-BE49-F238E27FC236}">
                <a16:creationId xmlns:a16="http://schemas.microsoft.com/office/drawing/2014/main" id="{6CA7CCCF-A74C-FE4F-4164-4DF092E4D9BC}"/>
              </a:ext>
            </a:extLst>
          </p:cNvPr>
          <p:cNvSpPr>
            <a:spLocks noGrp="1"/>
          </p:cNvSpPr>
          <p:nvPr>
            <p:ph type="pic" sz="quarter" idx="18" hasCustomPrompt="1"/>
          </p:nvPr>
        </p:nvSpPr>
        <p:spPr>
          <a:xfrm>
            <a:off x="-1" y="0"/>
            <a:ext cx="5895833" cy="6858000"/>
          </a:xfrm>
          <a:blipFill>
            <a:blip r:embed="rId2">
              <a:alphaModFix amt="70000"/>
            </a:blip>
            <a:stretch>
              <a:fillRect/>
            </a:stretch>
          </a:blipFill>
        </p:spPr>
        <p:txBody>
          <a:bodyPr/>
          <a:lstStyle>
            <a:lvl1pPr>
              <a:defRPr/>
            </a:lvl1pPr>
          </a:lstStyle>
          <a:p>
            <a:r>
              <a:rPr lang="en-US" dirty="0"/>
              <a:t> </a:t>
            </a:r>
          </a:p>
        </p:txBody>
      </p:sp>
      <p:sp>
        <p:nvSpPr>
          <p:cNvPr id="5" name="Content Placeholder 7">
            <a:extLst>
              <a:ext uri="{FF2B5EF4-FFF2-40B4-BE49-F238E27FC236}">
                <a16:creationId xmlns:a16="http://schemas.microsoft.com/office/drawing/2014/main" id="{A2733663-4506-C48D-18F7-FAC92D16B245}"/>
              </a:ext>
            </a:extLst>
          </p:cNvPr>
          <p:cNvSpPr>
            <a:spLocks noGrp="1"/>
          </p:cNvSpPr>
          <p:nvPr>
            <p:ph sz="quarter" idx="19"/>
          </p:nvPr>
        </p:nvSpPr>
        <p:spPr>
          <a:xfrm>
            <a:off x="6196084" y="2498368"/>
            <a:ext cx="5364544" cy="3582748"/>
          </a:xfrm>
        </p:spPr>
        <p:txBody>
          <a:bodyPr anchor="t" anchorCtr="0"/>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8">
            <a:extLst>
              <a:ext uri="{FF2B5EF4-FFF2-40B4-BE49-F238E27FC236}">
                <a16:creationId xmlns:a16="http://schemas.microsoft.com/office/drawing/2014/main" id="{0C50E97D-3024-3B81-A109-5EAF6E7AF5B3}"/>
              </a:ext>
            </a:extLst>
          </p:cNvPr>
          <p:cNvSpPr>
            <a:spLocks noGrp="1"/>
          </p:cNvSpPr>
          <p:nvPr>
            <p:ph type="ftr" sz="quarter" idx="16"/>
          </p:nvPr>
        </p:nvSpPr>
        <p:spPr>
          <a:xfrm>
            <a:off x="6196084" y="6450237"/>
            <a:ext cx="1968375" cy="365125"/>
          </a:xfrm>
        </p:spPr>
        <p:txBody>
          <a:bodyPr anchor="b"/>
          <a:lstStyle/>
          <a:p>
            <a:r>
              <a:rPr lang="en-US" dirty="0"/>
              <a:t>Sample footer text</a:t>
            </a:r>
          </a:p>
        </p:txBody>
      </p:sp>
      <p:sp>
        <p:nvSpPr>
          <p:cNvPr id="3" name="Slide Number Placeholder 9">
            <a:extLst>
              <a:ext uri="{FF2B5EF4-FFF2-40B4-BE49-F238E27FC236}">
                <a16:creationId xmlns:a16="http://schemas.microsoft.com/office/drawing/2014/main" id="{27AB67CF-072E-0A2D-B536-2FEA64D53189}"/>
              </a:ext>
            </a:extLst>
          </p:cNvPr>
          <p:cNvSpPr>
            <a:spLocks noGrp="1"/>
          </p:cNvSpPr>
          <p:nvPr>
            <p:ph type="sldNum" sz="quarter" idx="17"/>
          </p:nvPr>
        </p:nvSpPr>
        <p:spPr>
          <a:xfrm>
            <a:off x="11131422" y="6464979"/>
            <a:ext cx="429207" cy="365125"/>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4219702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5000-16D8-B5F1-E35B-BAE97B4E6EE4}"/>
              </a:ext>
            </a:extLst>
          </p:cNvPr>
          <p:cNvSpPr>
            <a:spLocks noGrp="1"/>
          </p:cNvSpPr>
          <p:nvPr>
            <p:ph type="title"/>
          </p:nvPr>
        </p:nvSpPr>
        <p:spPr>
          <a:xfrm>
            <a:off x="518615" y="621793"/>
            <a:ext cx="5326684" cy="1507454"/>
          </a:xfrm>
        </p:spPr>
        <p:txBody>
          <a:bodyPr anchor="t" anchorCtr="0"/>
          <a:lstStyle/>
          <a:p>
            <a:r>
              <a:rPr lang="en-US" dirty="0"/>
              <a:t>Click to edit Master title style</a:t>
            </a:r>
          </a:p>
        </p:txBody>
      </p:sp>
      <p:sp>
        <p:nvSpPr>
          <p:cNvPr id="3" name="Content Placeholder 7">
            <a:extLst>
              <a:ext uri="{FF2B5EF4-FFF2-40B4-BE49-F238E27FC236}">
                <a16:creationId xmlns:a16="http://schemas.microsoft.com/office/drawing/2014/main" id="{B022A1E6-0A6D-9476-5034-0BDE3EE38B91}"/>
              </a:ext>
            </a:extLst>
          </p:cNvPr>
          <p:cNvSpPr>
            <a:spLocks noGrp="1"/>
          </p:cNvSpPr>
          <p:nvPr>
            <p:ph sz="quarter" idx="19"/>
          </p:nvPr>
        </p:nvSpPr>
        <p:spPr>
          <a:xfrm>
            <a:off x="518616" y="2513110"/>
            <a:ext cx="5326683" cy="3568006"/>
          </a:xfrm>
        </p:spPr>
        <p:txBody>
          <a:bodyPr anchor="t" anchorCtr="0"/>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7">
            <a:extLst>
              <a:ext uri="{FF2B5EF4-FFF2-40B4-BE49-F238E27FC236}">
                <a16:creationId xmlns:a16="http://schemas.microsoft.com/office/drawing/2014/main" id="{6B8D4096-4B0D-5226-C004-475A83BE8BFE}"/>
              </a:ext>
            </a:extLst>
          </p:cNvPr>
          <p:cNvSpPr>
            <a:spLocks noGrp="1"/>
          </p:cNvSpPr>
          <p:nvPr>
            <p:ph type="pic" sz="quarter" idx="18" hasCustomPrompt="1"/>
          </p:nvPr>
        </p:nvSpPr>
        <p:spPr>
          <a:xfrm>
            <a:off x="6308842" y="0"/>
            <a:ext cx="5883158" cy="6858000"/>
          </a:xfrm>
          <a:blipFill>
            <a:blip r:embed="rId2">
              <a:alphaModFix amt="70000"/>
            </a:blip>
            <a:stretch>
              <a:fillRect/>
            </a:stretch>
          </a:blipFill>
        </p:spPr>
        <p:txBody>
          <a:bodyPr/>
          <a:lstStyle>
            <a:lvl1pPr>
              <a:defRPr/>
            </a:lvl1pPr>
          </a:lstStyle>
          <a:p>
            <a:r>
              <a:rPr lang="en-US" dirty="0"/>
              <a:t> </a:t>
            </a:r>
          </a:p>
        </p:txBody>
      </p:sp>
      <p:sp>
        <p:nvSpPr>
          <p:cNvPr id="9" name="Footer Placeholder 8">
            <a:extLst>
              <a:ext uri="{FF2B5EF4-FFF2-40B4-BE49-F238E27FC236}">
                <a16:creationId xmlns:a16="http://schemas.microsoft.com/office/drawing/2014/main" id="{8917C8CF-AEBF-835D-4503-06A0208049F0}"/>
              </a:ext>
            </a:extLst>
          </p:cNvPr>
          <p:cNvSpPr>
            <a:spLocks noGrp="1"/>
          </p:cNvSpPr>
          <p:nvPr>
            <p:ph type="ftr" sz="quarter" idx="16"/>
          </p:nvPr>
        </p:nvSpPr>
        <p:spPr>
          <a:xfrm>
            <a:off x="518615" y="6450237"/>
            <a:ext cx="1968375" cy="365125"/>
          </a:xfrm>
        </p:spPr>
        <p:txBody>
          <a:bodyPr anchor="b"/>
          <a:lstStyle/>
          <a:p>
            <a:r>
              <a:rPr lang="en-US" dirty="0"/>
              <a:t>Sample footer text</a:t>
            </a:r>
          </a:p>
        </p:txBody>
      </p:sp>
      <p:sp>
        <p:nvSpPr>
          <p:cNvPr id="10" name="Slide Number Placeholder 9">
            <a:extLst>
              <a:ext uri="{FF2B5EF4-FFF2-40B4-BE49-F238E27FC236}">
                <a16:creationId xmlns:a16="http://schemas.microsoft.com/office/drawing/2014/main" id="{13662962-C2D0-E99D-BD6A-C97F4798F261}"/>
              </a:ext>
            </a:extLst>
          </p:cNvPr>
          <p:cNvSpPr>
            <a:spLocks noGrp="1"/>
          </p:cNvSpPr>
          <p:nvPr>
            <p:ph type="sldNum" sz="quarter" idx="17"/>
          </p:nvPr>
        </p:nvSpPr>
        <p:spPr>
          <a:xfrm>
            <a:off x="5453953" y="6464979"/>
            <a:ext cx="429207" cy="365125"/>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3545886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8BB86E1-24F1-4785-0234-656368BC9586}"/>
              </a:ext>
            </a:extLst>
          </p:cNvPr>
          <p:cNvSpPr>
            <a:spLocks noGrp="1"/>
          </p:cNvSpPr>
          <p:nvPr>
            <p:ph type="title"/>
          </p:nvPr>
        </p:nvSpPr>
        <p:spPr>
          <a:xfrm>
            <a:off x="7097186" y="621792"/>
            <a:ext cx="4446871" cy="1867629"/>
          </a:xfrm>
        </p:spPr>
        <p:txBody>
          <a:bodyPr anchor="t">
            <a:noAutofit/>
          </a:bodyPr>
          <a:lstStyle>
            <a:lvl1pPr>
              <a:defRPr sz="5600"/>
            </a:lvl1pPr>
          </a:lstStyle>
          <a:p>
            <a:r>
              <a:rPr lang="en-US" dirty="0"/>
              <a:t>Click to edit Master title style</a:t>
            </a:r>
          </a:p>
        </p:txBody>
      </p:sp>
      <p:sp>
        <p:nvSpPr>
          <p:cNvPr id="4" name="Picture Placeholder 10">
            <a:extLst>
              <a:ext uri="{FF2B5EF4-FFF2-40B4-BE49-F238E27FC236}">
                <a16:creationId xmlns:a16="http://schemas.microsoft.com/office/drawing/2014/main" id="{8AC7BAE6-D45A-F41F-AEA6-769EB11D4BE9}"/>
              </a:ext>
            </a:extLst>
          </p:cNvPr>
          <p:cNvSpPr>
            <a:spLocks noGrp="1"/>
          </p:cNvSpPr>
          <p:nvPr>
            <p:ph type="pic" sz="quarter" idx="13" hasCustomPrompt="1"/>
          </p:nvPr>
        </p:nvSpPr>
        <p:spPr>
          <a:xfrm>
            <a:off x="0" y="0"/>
            <a:ext cx="6878472" cy="6858000"/>
          </a:xfrm>
          <a:blipFill>
            <a:blip r:embed="rId2">
              <a:alphaModFix amt="70000"/>
            </a:blip>
            <a:stretch>
              <a:fillRect/>
            </a:stretch>
          </a:blipFill>
        </p:spPr>
        <p:txBody>
          <a:bodyPr/>
          <a:lstStyle>
            <a:lvl1pPr>
              <a:defRPr/>
            </a:lvl1pPr>
          </a:lstStyle>
          <a:p>
            <a:r>
              <a:rPr lang="en-US" dirty="0"/>
              <a:t> </a:t>
            </a:r>
          </a:p>
        </p:txBody>
      </p:sp>
      <p:sp>
        <p:nvSpPr>
          <p:cNvPr id="5" name="Content Placeholder 7">
            <a:extLst>
              <a:ext uri="{FF2B5EF4-FFF2-40B4-BE49-F238E27FC236}">
                <a16:creationId xmlns:a16="http://schemas.microsoft.com/office/drawing/2014/main" id="{A9CA9496-CED8-8D3F-ABD7-73692B2D6CB1}"/>
              </a:ext>
            </a:extLst>
          </p:cNvPr>
          <p:cNvSpPr>
            <a:spLocks noGrp="1"/>
          </p:cNvSpPr>
          <p:nvPr>
            <p:ph sz="quarter" idx="14"/>
          </p:nvPr>
        </p:nvSpPr>
        <p:spPr>
          <a:xfrm>
            <a:off x="7122161" y="2890729"/>
            <a:ext cx="4449227" cy="3138438"/>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8">
            <a:extLst>
              <a:ext uri="{FF2B5EF4-FFF2-40B4-BE49-F238E27FC236}">
                <a16:creationId xmlns:a16="http://schemas.microsoft.com/office/drawing/2014/main" id="{9AA3307D-5C4C-C4FF-D129-681F24B8E79B}"/>
              </a:ext>
            </a:extLst>
          </p:cNvPr>
          <p:cNvSpPr>
            <a:spLocks noGrp="1"/>
          </p:cNvSpPr>
          <p:nvPr>
            <p:ph type="ftr" sz="quarter" idx="16"/>
          </p:nvPr>
        </p:nvSpPr>
        <p:spPr>
          <a:xfrm>
            <a:off x="7093839" y="6430476"/>
            <a:ext cx="1968375" cy="379867"/>
          </a:xfrm>
        </p:spPr>
        <p:txBody>
          <a:bodyPr anchor="b"/>
          <a:lstStyle/>
          <a:p>
            <a:r>
              <a:rPr lang="en-US" dirty="0"/>
              <a:t>Sample footer text</a:t>
            </a:r>
          </a:p>
        </p:txBody>
      </p:sp>
      <p:sp>
        <p:nvSpPr>
          <p:cNvPr id="6" name="Slide Number Placeholder 9">
            <a:extLst>
              <a:ext uri="{FF2B5EF4-FFF2-40B4-BE49-F238E27FC236}">
                <a16:creationId xmlns:a16="http://schemas.microsoft.com/office/drawing/2014/main" id="{AD6EB247-ADC7-7FC5-3295-B575F7E55DB1}"/>
              </a:ext>
            </a:extLst>
          </p:cNvPr>
          <p:cNvSpPr>
            <a:spLocks noGrp="1"/>
          </p:cNvSpPr>
          <p:nvPr>
            <p:ph type="sldNum" sz="quarter" idx="17"/>
          </p:nvPr>
        </p:nvSpPr>
        <p:spPr>
          <a:xfrm>
            <a:off x="11142181" y="6430476"/>
            <a:ext cx="429207" cy="379867"/>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3554738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8B87BE0-867D-AF74-02DD-6F5420BC6D61}"/>
              </a:ext>
            </a:extLst>
          </p:cNvPr>
          <p:cNvSpPr>
            <a:spLocks noGrp="1"/>
          </p:cNvSpPr>
          <p:nvPr>
            <p:ph type="title"/>
          </p:nvPr>
        </p:nvSpPr>
        <p:spPr>
          <a:xfrm>
            <a:off x="518965" y="621792"/>
            <a:ext cx="4446871" cy="1867629"/>
          </a:xfrm>
        </p:spPr>
        <p:txBody>
          <a:bodyPr anchor="t">
            <a:noAutofit/>
          </a:bodyPr>
          <a:lstStyle>
            <a:lvl1pPr>
              <a:defRPr sz="5600"/>
            </a:lvl1pPr>
          </a:lstStyle>
          <a:p>
            <a:r>
              <a:rPr lang="en-US" dirty="0"/>
              <a:t>Click to edit Master title style</a:t>
            </a:r>
          </a:p>
        </p:txBody>
      </p:sp>
      <p:sp>
        <p:nvSpPr>
          <p:cNvPr id="9" name="Content Placeholder 7">
            <a:extLst>
              <a:ext uri="{FF2B5EF4-FFF2-40B4-BE49-F238E27FC236}">
                <a16:creationId xmlns:a16="http://schemas.microsoft.com/office/drawing/2014/main" id="{7B86FDEC-359F-20D5-12F6-5CBA3DC009EA}"/>
              </a:ext>
            </a:extLst>
          </p:cNvPr>
          <p:cNvSpPr>
            <a:spLocks noGrp="1"/>
          </p:cNvSpPr>
          <p:nvPr>
            <p:ph sz="quarter" idx="14"/>
          </p:nvPr>
        </p:nvSpPr>
        <p:spPr>
          <a:xfrm>
            <a:off x="543940" y="2890729"/>
            <a:ext cx="4449227" cy="3138438"/>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0">
            <a:extLst>
              <a:ext uri="{FF2B5EF4-FFF2-40B4-BE49-F238E27FC236}">
                <a16:creationId xmlns:a16="http://schemas.microsoft.com/office/drawing/2014/main" id="{FBEF9CB2-E8D7-8869-9B11-C58F1606DFE0}"/>
              </a:ext>
            </a:extLst>
          </p:cNvPr>
          <p:cNvSpPr>
            <a:spLocks noGrp="1"/>
          </p:cNvSpPr>
          <p:nvPr>
            <p:ph type="pic" sz="quarter" idx="13" hasCustomPrompt="1"/>
          </p:nvPr>
        </p:nvSpPr>
        <p:spPr>
          <a:xfrm>
            <a:off x="5363570" y="0"/>
            <a:ext cx="6828430" cy="6858000"/>
          </a:xfrm>
          <a:blipFill>
            <a:blip r:embed="rId2">
              <a:alphaModFix amt="70000"/>
            </a:blip>
            <a:stretch>
              <a:fillRect/>
            </a:stretch>
          </a:blipFill>
        </p:spPr>
        <p:txBody>
          <a:bodyPr/>
          <a:lstStyle>
            <a:lvl1pPr>
              <a:defRPr/>
            </a:lvl1pPr>
          </a:lstStyle>
          <a:p>
            <a:r>
              <a:rPr lang="en-US" dirty="0"/>
              <a:t> </a:t>
            </a:r>
          </a:p>
        </p:txBody>
      </p:sp>
      <p:sp>
        <p:nvSpPr>
          <p:cNvPr id="10" name="Footer Placeholder 8">
            <a:extLst>
              <a:ext uri="{FF2B5EF4-FFF2-40B4-BE49-F238E27FC236}">
                <a16:creationId xmlns:a16="http://schemas.microsoft.com/office/drawing/2014/main" id="{4784CE43-81E9-3B12-CB65-9B5FC6ECE9ED}"/>
              </a:ext>
            </a:extLst>
          </p:cNvPr>
          <p:cNvSpPr>
            <a:spLocks noGrp="1"/>
          </p:cNvSpPr>
          <p:nvPr>
            <p:ph type="ftr" sz="quarter" idx="16"/>
          </p:nvPr>
        </p:nvSpPr>
        <p:spPr>
          <a:xfrm>
            <a:off x="515618" y="6430476"/>
            <a:ext cx="1968375" cy="379867"/>
          </a:xfrm>
        </p:spPr>
        <p:txBody>
          <a:bodyPr anchor="b"/>
          <a:lstStyle/>
          <a:p>
            <a:r>
              <a:rPr lang="en-US" dirty="0"/>
              <a:t>Sample footer text</a:t>
            </a:r>
          </a:p>
        </p:txBody>
      </p:sp>
      <p:sp>
        <p:nvSpPr>
          <p:cNvPr id="11" name="Slide Number Placeholder 9">
            <a:extLst>
              <a:ext uri="{FF2B5EF4-FFF2-40B4-BE49-F238E27FC236}">
                <a16:creationId xmlns:a16="http://schemas.microsoft.com/office/drawing/2014/main" id="{779F1775-5104-9F86-4A61-07F914947CC9}"/>
              </a:ext>
            </a:extLst>
          </p:cNvPr>
          <p:cNvSpPr>
            <a:spLocks noGrp="1"/>
          </p:cNvSpPr>
          <p:nvPr>
            <p:ph type="sldNum" sz="quarter" idx="17"/>
          </p:nvPr>
        </p:nvSpPr>
        <p:spPr>
          <a:xfrm>
            <a:off x="4563960" y="6430476"/>
            <a:ext cx="429207" cy="379867"/>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3809197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2">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94168" y="4751933"/>
            <a:ext cx="4206240" cy="1184585"/>
          </a:xfrm>
        </p:spPr>
        <p:txBody>
          <a:bodyPr vert="horz" lIns="91440" tIns="45720" rIns="91440" bIns="45720" rtlCol="0" anchor="t">
            <a:normAutofit/>
          </a:bodyPr>
          <a:lstStyle>
            <a:lvl1pPr>
              <a:defRPr lang="en-US"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6096000" cy="6858000"/>
          </a:xfrm>
          <a:blipFill>
            <a:blip r:embed="rId2">
              <a:alphaModFix amt="70000"/>
            </a:blip>
            <a:stretch>
              <a:fillRect/>
            </a:stretch>
          </a:blipFill>
        </p:spPr>
        <p:txBody>
          <a:bodyPr/>
          <a:lstStyle>
            <a:lvl1pPr>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90488" y="125201"/>
            <a:ext cx="4846320"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762793" y="110364"/>
            <a:ext cx="429207" cy="365125"/>
          </a:xfrm>
        </p:spPr>
        <p:txBody>
          <a:bodyPr/>
          <a:lstStyle/>
          <a:p>
            <a:fld id="{CC057153-B650-4DEB-B370-79DDCFDCE934}" type="slidenum">
              <a:rPr lang="en-US" smtClean="0"/>
              <a:t>‹#›</a:t>
            </a:fld>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190488" y="6396209"/>
            <a:ext cx="1707625" cy="365125"/>
          </a:xfrm>
        </p:spPr>
        <p:txBody>
          <a:bodyPr/>
          <a:lstStyle>
            <a:lvl1pPr>
              <a:defRPr>
                <a:solidFill>
                  <a:schemeClr val="tx1"/>
                </a:solidFill>
                <a:effectLst/>
              </a:defRPr>
            </a:lvl1pPr>
          </a:lstStyle>
          <a:p>
            <a:endParaRPr lang="en-US" dirty="0"/>
          </a:p>
        </p:txBody>
      </p:sp>
      <p:pic>
        <p:nvPicPr>
          <p:cNvPr id="9" name="Graphic 8">
            <a:extLst>
              <a:ext uri="{FF2B5EF4-FFF2-40B4-BE49-F238E27FC236}">
                <a16:creationId xmlns:a16="http://schemas.microsoft.com/office/drawing/2014/main" id="{9221942F-12C1-43E6-1BC0-1C947214AF9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03035" y="5873424"/>
            <a:ext cx="1005840" cy="1005840"/>
          </a:xfrm>
          <a:prstGeom prst="rect">
            <a:avLst/>
          </a:prstGeom>
        </p:spPr>
      </p:pic>
      <p:sp>
        <p:nvSpPr>
          <p:cNvPr id="7" name="Title 6">
            <a:extLst>
              <a:ext uri="{FF2B5EF4-FFF2-40B4-BE49-F238E27FC236}">
                <a16:creationId xmlns:a16="http://schemas.microsoft.com/office/drawing/2014/main" id="{06F46891-762A-5114-969C-3BBE7880A8D4}"/>
              </a:ext>
            </a:extLst>
          </p:cNvPr>
          <p:cNvSpPr>
            <a:spLocks noGrp="1"/>
          </p:cNvSpPr>
          <p:nvPr>
            <p:ph type="title"/>
          </p:nvPr>
        </p:nvSpPr>
        <p:spPr>
          <a:xfrm>
            <a:off x="6150366" y="938046"/>
            <a:ext cx="4800600" cy="3666744"/>
          </a:xfrm>
        </p:spPr>
        <p:txBody>
          <a:bodyPr anchor="b"/>
          <a:lstStyle/>
          <a:p>
            <a:r>
              <a:rPr lang="en-US"/>
              <a:t>Click to edit Master title style</a:t>
            </a:r>
          </a:p>
        </p:txBody>
      </p:sp>
    </p:spTree>
    <p:extLst>
      <p:ext uri="{BB962C8B-B14F-4D97-AF65-F5344CB8AC3E}">
        <p14:creationId xmlns:p14="http://schemas.microsoft.com/office/powerpoint/2010/main" val="492645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49733" y="621792"/>
            <a:ext cx="3884546" cy="2280501"/>
          </a:xfrm>
        </p:spPr>
        <p:txBody>
          <a:bodyPr anchor="t">
            <a:noAutofit/>
          </a:bodyPr>
          <a:lstStyle>
            <a:lvl1pPr>
              <a:defRPr sz="5600"/>
            </a:lvl1pPr>
          </a:lstStyle>
          <a:p>
            <a:r>
              <a:rPr lang="en-US" dirty="0"/>
              <a:t>Click to edit Master title style</a:t>
            </a:r>
          </a:p>
        </p:txBody>
      </p:sp>
      <p:sp>
        <p:nvSpPr>
          <p:cNvPr id="3" name="Picture Placeholder 10">
            <a:extLst>
              <a:ext uri="{FF2B5EF4-FFF2-40B4-BE49-F238E27FC236}">
                <a16:creationId xmlns:a16="http://schemas.microsoft.com/office/drawing/2014/main" id="{74736F65-8A7D-D535-AAD0-31480F8AD318}"/>
              </a:ext>
            </a:extLst>
          </p:cNvPr>
          <p:cNvSpPr>
            <a:spLocks noGrp="1"/>
          </p:cNvSpPr>
          <p:nvPr>
            <p:ph type="pic" sz="quarter" idx="13" hasCustomPrompt="1"/>
          </p:nvPr>
        </p:nvSpPr>
        <p:spPr>
          <a:xfrm>
            <a:off x="-1" y="0"/>
            <a:ext cx="7260609" cy="6858000"/>
          </a:xfrm>
          <a:blipFill>
            <a:blip r:embed="rId2">
              <a:alphaModFix amt="70000"/>
            </a:blip>
            <a:stretch>
              <a:fillRect/>
            </a:stretch>
          </a:blipFill>
        </p:spPr>
        <p:txBody>
          <a:bodyPr/>
          <a:lstStyle>
            <a:lvl1pPr>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687521" y="3211512"/>
            <a:ext cx="3884547" cy="2743200"/>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8">
            <a:extLst>
              <a:ext uri="{FF2B5EF4-FFF2-40B4-BE49-F238E27FC236}">
                <a16:creationId xmlns:a16="http://schemas.microsoft.com/office/drawing/2014/main" id="{C64245F1-97E2-FD23-26A5-03067F464698}"/>
              </a:ext>
            </a:extLst>
          </p:cNvPr>
          <p:cNvSpPr>
            <a:spLocks noGrp="1"/>
          </p:cNvSpPr>
          <p:nvPr>
            <p:ph type="ftr" sz="quarter" idx="16"/>
          </p:nvPr>
        </p:nvSpPr>
        <p:spPr>
          <a:xfrm>
            <a:off x="7649733" y="6456384"/>
            <a:ext cx="1968375" cy="379867"/>
          </a:xfrm>
        </p:spPr>
        <p:txBody>
          <a:bodyPr anchor="b"/>
          <a:lstStyle/>
          <a:p>
            <a:r>
              <a:rPr lang="en-US" dirty="0"/>
              <a:t>Sample footer text</a:t>
            </a:r>
          </a:p>
        </p:txBody>
      </p:sp>
      <p:sp>
        <p:nvSpPr>
          <p:cNvPr id="5" name="Slide Number Placeholder 9">
            <a:extLst>
              <a:ext uri="{FF2B5EF4-FFF2-40B4-BE49-F238E27FC236}">
                <a16:creationId xmlns:a16="http://schemas.microsoft.com/office/drawing/2014/main" id="{15E75D5B-F407-F4DD-192B-D56CF168CDA4}"/>
              </a:ext>
            </a:extLst>
          </p:cNvPr>
          <p:cNvSpPr>
            <a:spLocks noGrp="1"/>
          </p:cNvSpPr>
          <p:nvPr>
            <p:ph type="sldNum" sz="quarter" idx="17"/>
          </p:nvPr>
        </p:nvSpPr>
        <p:spPr>
          <a:xfrm>
            <a:off x="11134152" y="6456385"/>
            <a:ext cx="429207" cy="379867"/>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4173263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57332-4C5A-BFFF-1742-2916FBD83118}"/>
              </a:ext>
            </a:extLst>
          </p:cNvPr>
          <p:cNvSpPr>
            <a:spLocks noGrp="1"/>
          </p:cNvSpPr>
          <p:nvPr>
            <p:ph type="title"/>
          </p:nvPr>
        </p:nvSpPr>
        <p:spPr>
          <a:xfrm>
            <a:off x="512064" y="621792"/>
            <a:ext cx="3884546" cy="2280501"/>
          </a:xfrm>
        </p:spPr>
        <p:txBody>
          <a:bodyPr anchor="t">
            <a:noAutofit/>
          </a:bodyPr>
          <a:lstStyle>
            <a:lvl1pPr>
              <a:defRPr sz="5600"/>
            </a:lvl1pPr>
          </a:lstStyle>
          <a:p>
            <a:r>
              <a:rPr lang="en-US" dirty="0"/>
              <a:t>Click to edit Master title style</a:t>
            </a:r>
          </a:p>
        </p:txBody>
      </p:sp>
      <p:sp>
        <p:nvSpPr>
          <p:cNvPr id="3" name="Content Placeholder 7">
            <a:extLst>
              <a:ext uri="{FF2B5EF4-FFF2-40B4-BE49-F238E27FC236}">
                <a16:creationId xmlns:a16="http://schemas.microsoft.com/office/drawing/2014/main" id="{3D76D0DE-4A60-5EEB-7C52-24A5022D25C8}"/>
              </a:ext>
            </a:extLst>
          </p:cNvPr>
          <p:cNvSpPr>
            <a:spLocks noGrp="1"/>
          </p:cNvSpPr>
          <p:nvPr>
            <p:ph sz="quarter" idx="14"/>
          </p:nvPr>
        </p:nvSpPr>
        <p:spPr>
          <a:xfrm>
            <a:off x="530352" y="3209544"/>
            <a:ext cx="3884547" cy="2743200"/>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a16="http://schemas.microsoft.com/office/drawing/2014/main" id="{2A6199B6-23BC-9435-621B-74DD4470E14D}"/>
              </a:ext>
            </a:extLst>
          </p:cNvPr>
          <p:cNvSpPr>
            <a:spLocks noGrp="1"/>
          </p:cNvSpPr>
          <p:nvPr>
            <p:ph type="pic" sz="quarter" idx="13" hasCustomPrompt="1"/>
          </p:nvPr>
        </p:nvSpPr>
        <p:spPr>
          <a:xfrm>
            <a:off x="4954137" y="0"/>
            <a:ext cx="7237863" cy="6858000"/>
          </a:xfrm>
          <a:blipFill>
            <a:blip r:embed="rId2">
              <a:alphaModFix amt="70000"/>
            </a:blip>
            <a:stretch>
              <a:fillRect/>
            </a:stretch>
          </a:blipFill>
        </p:spPr>
        <p:txBody>
          <a:bodyPr/>
          <a:lstStyle>
            <a:lvl1pPr>
              <a:defRPr/>
            </a:lvl1pPr>
          </a:lstStyle>
          <a:p>
            <a:r>
              <a:rPr lang="en-US" dirty="0"/>
              <a:t> </a:t>
            </a:r>
          </a:p>
        </p:txBody>
      </p:sp>
      <p:sp>
        <p:nvSpPr>
          <p:cNvPr id="4" name="Footer Placeholder 8">
            <a:extLst>
              <a:ext uri="{FF2B5EF4-FFF2-40B4-BE49-F238E27FC236}">
                <a16:creationId xmlns:a16="http://schemas.microsoft.com/office/drawing/2014/main" id="{A255C95A-1493-49D0-7E13-22BA91D6C3D8}"/>
              </a:ext>
            </a:extLst>
          </p:cNvPr>
          <p:cNvSpPr>
            <a:spLocks noGrp="1"/>
          </p:cNvSpPr>
          <p:nvPr>
            <p:ph type="ftr" sz="quarter" idx="16"/>
          </p:nvPr>
        </p:nvSpPr>
        <p:spPr>
          <a:xfrm>
            <a:off x="530352" y="6456384"/>
            <a:ext cx="1968375" cy="379867"/>
          </a:xfrm>
        </p:spPr>
        <p:txBody>
          <a:bodyPr anchor="b"/>
          <a:lstStyle/>
          <a:p>
            <a:r>
              <a:rPr lang="en-US" dirty="0"/>
              <a:t>Sample footer text</a:t>
            </a:r>
          </a:p>
        </p:txBody>
      </p:sp>
      <p:sp>
        <p:nvSpPr>
          <p:cNvPr id="5" name="Slide Number Placeholder 9">
            <a:extLst>
              <a:ext uri="{FF2B5EF4-FFF2-40B4-BE49-F238E27FC236}">
                <a16:creationId xmlns:a16="http://schemas.microsoft.com/office/drawing/2014/main" id="{E1D75304-C483-6598-27D2-779691F756A6}"/>
              </a:ext>
            </a:extLst>
          </p:cNvPr>
          <p:cNvSpPr>
            <a:spLocks noGrp="1"/>
          </p:cNvSpPr>
          <p:nvPr>
            <p:ph type="sldNum" sz="quarter" idx="17"/>
          </p:nvPr>
        </p:nvSpPr>
        <p:spPr>
          <a:xfrm>
            <a:off x="4008087" y="6456385"/>
            <a:ext cx="429207" cy="379867"/>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13727282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1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B686070-85E7-EB57-8965-F95F2692CC62}"/>
              </a:ext>
            </a:extLst>
          </p:cNvPr>
          <p:cNvSpPr>
            <a:spLocks noGrp="1"/>
          </p:cNvSpPr>
          <p:nvPr>
            <p:ph type="title"/>
          </p:nvPr>
        </p:nvSpPr>
        <p:spPr>
          <a:xfrm>
            <a:off x="512064" y="3608276"/>
            <a:ext cx="4428700" cy="2620587"/>
          </a:xfrm>
        </p:spPr>
        <p:txBody>
          <a:bodyPr anchor="t">
            <a:noAutofit/>
          </a:bodyPr>
          <a:lstStyle>
            <a:lvl1pPr>
              <a:defRPr sz="5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29000"/>
          </a:xfrm>
          <a:blipFill>
            <a:blip r:embed="rId2">
              <a:alphaModFix amt="70000"/>
            </a:blip>
            <a:stretch>
              <a:fillRect/>
            </a:stretch>
          </a:blipFill>
        </p:spPr>
        <p:txBody>
          <a:bodyPr/>
          <a:lstStyle>
            <a:lvl1pPr>
              <a:defRPr/>
            </a:lvl1pPr>
          </a:lstStyle>
          <a:p>
            <a:r>
              <a:rPr lang="en-US" dirty="0"/>
              <a:t> </a:t>
            </a:r>
          </a:p>
        </p:txBody>
      </p:sp>
      <p:sp>
        <p:nvSpPr>
          <p:cNvPr id="2" name="Content Placeholder 7">
            <a:extLst>
              <a:ext uri="{FF2B5EF4-FFF2-40B4-BE49-F238E27FC236}">
                <a16:creationId xmlns:a16="http://schemas.microsoft.com/office/drawing/2014/main" id="{4546533B-13A8-961D-BD05-8DE715F63409}"/>
              </a:ext>
            </a:extLst>
          </p:cNvPr>
          <p:cNvSpPr>
            <a:spLocks noGrp="1"/>
          </p:cNvSpPr>
          <p:nvPr>
            <p:ph sz="quarter" idx="14"/>
          </p:nvPr>
        </p:nvSpPr>
        <p:spPr>
          <a:xfrm>
            <a:off x="5268036" y="3579702"/>
            <a:ext cx="6298442" cy="2620587"/>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8">
            <a:extLst>
              <a:ext uri="{FF2B5EF4-FFF2-40B4-BE49-F238E27FC236}">
                <a16:creationId xmlns:a16="http://schemas.microsoft.com/office/drawing/2014/main" id="{9349FD65-108E-79AD-A9C8-91429963386F}"/>
              </a:ext>
            </a:extLst>
          </p:cNvPr>
          <p:cNvSpPr>
            <a:spLocks noGrp="1"/>
          </p:cNvSpPr>
          <p:nvPr>
            <p:ph type="ftr" sz="quarter" idx="16"/>
          </p:nvPr>
        </p:nvSpPr>
        <p:spPr>
          <a:xfrm>
            <a:off x="5262666" y="6442872"/>
            <a:ext cx="1968375" cy="379867"/>
          </a:xfrm>
        </p:spPr>
        <p:txBody>
          <a:bodyPr anchor="b"/>
          <a:lstStyle/>
          <a:p>
            <a:r>
              <a:rPr lang="en-US" dirty="0"/>
              <a:t>Sample footer text</a:t>
            </a:r>
          </a:p>
        </p:txBody>
      </p:sp>
      <p:sp>
        <p:nvSpPr>
          <p:cNvPr id="12" name="Date Placeholder 2">
            <a:extLst>
              <a:ext uri="{FF2B5EF4-FFF2-40B4-BE49-F238E27FC236}">
                <a16:creationId xmlns:a16="http://schemas.microsoft.com/office/drawing/2014/main" id="{547B7542-C2BA-4322-9FF4-E2713B917492}"/>
              </a:ext>
            </a:extLst>
          </p:cNvPr>
          <p:cNvSpPr>
            <a:spLocks noGrp="1"/>
          </p:cNvSpPr>
          <p:nvPr>
            <p:ph type="dt" sz="half" idx="18"/>
          </p:nvPr>
        </p:nvSpPr>
        <p:spPr>
          <a:xfrm>
            <a:off x="7697040" y="6442872"/>
            <a:ext cx="2295997" cy="379867"/>
          </a:xfrm>
        </p:spPr>
        <p:txBody>
          <a:bodyPr anchor="b"/>
          <a:lstStyle/>
          <a:p>
            <a:endParaRPr lang="en-US" dirty="0"/>
          </a:p>
        </p:txBody>
      </p:sp>
      <p:sp>
        <p:nvSpPr>
          <p:cNvPr id="7" name="Slide Number Placeholder 9">
            <a:extLst>
              <a:ext uri="{FF2B5EF4-FFF2-40B4-BE49-F238E27FC236}">
                <a16:creationId xmlns:a16="http://schemas.microsoft.com/office/drawing/2014/main" id="{EB058DA4-9F6F-CC80-D1C5-728E096806C3}"/>
              </a:ext>
            </a:extLst>
          </p:cNvPr>
          <p:cNvSpPr>
            <a:spLocks noGrp="1"/>
          </p:cNvSpPr>
          <p:nvPr>
            <p:ph type="sldNum" sz="quarter" idx="17"/>
          </p:nvPr>
        </p:nvSpPr>
        <p:spPr>
          <a:xfrm>
            <a:off x="11137271" y="6442873"/>
            <a:ext cx="429207" cy="379867"/>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57174047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Picture 13">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C4192E-0615-6D24-7F21-2ED903A0F72C}"/>
              </a:ext>
            </a:extLst>
          </p:cNvPr>
          <p:cNvSpPr>
            <a:spLocks noGrp="1"/>
          </p:cNvSpPr>
          <p:nvPr>
            <p:ph type="title"/>
          </p:nvPr>
        </p:nvSpPr>
        <p:spPr>
          <a:xfrm>
            <a:off x="512064" y="621792"/>
            <a:ext cx="4428700" cy="2601925"/>
          </a:xfrm>
        </p:spPr>
        <p:txBody>
          <a:bodyPr anchor="t">
            <a:noAutofit/>
          </a:bodyPr>
          <a:lstStyle>
            <a:lvl1pPr>
              <a:defRPr sz="5600"/>
            </a:lvl1pPr>
          </a:lstStyle>
          <a:p>
            <a:r>
              <a:rPr lang="en-US" dirty="0"/>
              <a:t>Click to edit Master title style</a:t>
            </a:r>
          </a:p>
        </p:txBody>
      </p:sp>
      <p:sp>
        <p:nvSpPr>
          <p:cNvPr id="8" name="Footer Placeholder 7">
            <a:extLst>
              <a:ext uri="{FF2B5EF4-FFF2-40B4-BE49-F238E27FC236}">
                <a16:creationId xmlns:a16="http://schemas.microsoft.com/office/drawing/2014/main" id="{353F39CB-9CE6-B4F1-AF33-1A09A12BE9AE}"/>
              </a:ext>
            </a:extLst>
          </p:cNvPr>
          <p:cNvSpPr>
            <a:spLocks noGrp="1"/>
          </p:cNvSpPr>
          <p:nvPr>
            <p:ph type="ftr" sz="quarter" idx="16"/>
          </p:nvPr>
        </p:nvSpPr>
        <p:spPr>
          <a:xfrm>
            <a:off x="530352" y="110364"/>
            <a:ext cx="4297680"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40F9206B-94E8-C3F0-6151-8464A5C587D6}"/>
              </a:ext>
            </a:extLst>
          </p:cNvPr>
          <p:cNvSpPr>
            <a:spLocks noGrp="1"/>
          </p:cNvSpPr>
          <p:nvPr>
            <p:ph type="dt" sz="half" idx="15"/>
          </p:nvPr>
        </p:nvSpPr>
        <p:spPr>
          <a:xfrm>
            <a:off x="5264400" y="104576"/>
            <a:ext cx="4836883" cy="365125"/>
          </a:xfrm>
        </p:spPr>
        <p:txBody>
          <a:bodyPr/>
          <a:lstStyle/>
          <a:p>
            <a:endParaRPr lang="en-US" dirty="0"/>
          </a:p>
        </p:txBody>
      </p:sp>
      <p:sp>
        <p:nvSpPr>
          <p:cNvPr id="10" name="Slide Number Placeholder 9">
            <a:extLst>
              <a:ext uri="{FF2B5EF4-FFF2-40B4-BE49-F238E27FC236}">
                <a16:creationId xmlns:a16="http://schemas.microsoft.com/office/drawing/2014/main" id="{90CE137C-A6F0-119E-F45A-788BDB12E8F7}"/>
              </a:ext>
            </a:extLst>
          </p:cNvPr>
          <p:cNvSpPr>
            <a:spLocks noGrp="1"/>
          </p:cNvSpPr>
          <p:nvPr>
            <p:ph type="sldNum" sz="quarter" idx="17"/>
          </p:nvPr>
        </p:nvSpPr>
        <p:spPr>
          <a:xfrm>
            <a:off x="11136179" y="110364"/>
            <a:ext cx="429207" cy="365125"/>
          </a:xfrm>
        </p:spPr>
        <p:txBody>
          <a:bodyPr/>
          <a:lstStyle/>
          <a:p>
            <a:fld id="{CC057153-B650-4DEB-B370-79DDCFDCE934}" type="slidenum">
              <a:rPr lang="en-US" smtClean="0"/>
              <a:pPr/>
              <a:t>‹#›</a:t>
            </a:fld>
            <a:endParaRPr lang="en-US" dirty="0"/>
          </a:p>
        </p:txBody>
      </p:sp>
      <p:sp>
        <p:nvSpPr>
          <p:cNvPr id="9" name="Content Placeholder 7">
            <a:extLst>
              <a:ext uri="{FF2B5EF4-FFF2-40B4-BE49-F238E27FC236}">
                <a16:creationId xmlns:a16="http://schemas.microsoft.com/office/drawing/2014/main" id="{D330B07B-AD04-71E7-8385-E5A3DE536FA1}"/>
              </a:ext>
            </a:extLst>
          </p:cNvPr>
          <p:cNvSpPr>
            <a:spLocks noGrp="1"/>
          </p:cNvSpPr>
          <p:nvPr>
            <p:ph sz="quarter" idx="14"/>
          </p:nvPr>
        </p:nvSpPr>
        <p:spPr>
          <a:xfrm>
            <a:off x="5266944" y="603504"/>
            <a:ext cx="6298442" cy="2601925"/>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10">
            <a:extLst>
              <a:ext uri="{FF2B5EF4-FFF2-40B4-BE49-F238E27FC236}">
                <a16:creationId xmlns:a16="http://schemas.microsoft.com/office/drawing/2014/main" id="{2BD75130-65F5-8CA7-F1DB-569BD060C526}"/>
              </a:ext>
            </a:extLst>
          </p:cNvPr>
          <p:cNvSpPr>
            <a:spLocks noGrp="1"/>
          </p:cNvSpPr>
          <p:nvPr>
            <p:ph type="pic" sz="quarter" idx="13" hasCustomPrompt="1"/>
          </p:nvPr>
        </p:nvSpPr>
        <p:spPr>
          <a:xfrm>
            <a:off x="-1" y="3429000"/>
            <a:ext cx="12192000" cy="3429000"/>
          </a:xfrm>
          <a:blipFill>
            <a:blip r:embed="rId2">
              <a:alphaModFix amt="7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24603753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12063" y="621792"/>
            <a:ext cx="6680347" cy="1892808"/>
          </a:xfrm>
        </p:spPr>
        <p:txBody>
          <a:bodyPr anchor="t">
            <a:noAutofit/>
          </a:bodyPr>
          <a:lstStyle>
            <a:lvl1pPr>
              <a:defRPr sz="56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0351" y="3005447"/>
            <a:ext cx="6680345" cy="3230761"/>
          </a:xfrm>
        </p:spPr>
        <p:txBody>
          <a:bodyPr anchor="t" anchorCtr="0">
            <a:no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10">
            <a:extLst>
              <a:ext uri="{FF2B5EF4-FFF2-40B4-BE49-F238E27FC236}">
                <a16:creationId xmlns:a16="http://schemas.microsoft.com/office/drawing/2014/main" id="{6D26A7AC-B400-7088-EC1C-217678DB14AB}"/>
              </a:ext>
            </a:extLst>
          </p:cNvPr>
          <p:cNvSpPr>
            <a:spLocks noGrp="1"/>
          </p:cNvSpPr>
          <p:nvPr>
            <p:ph type="pic" sz="quarter" idx="18"/>
          </p:nvPr>
        </p:nvSpPr>
        <p:spPr>
          <a:xfrm>
            <a:off x="7424382" y="136478"/>
            <a:ext cx="4612943" cy="6099730"/>
          </a:xfrm>
          <a:blipFill>
            <a:blip r:embed="rId2">
              <a:alphaModFix amt="70000"/>
            </a:blip>
            <a:stretch>
              <a:fillRect/>
            </a:stretch>
          </a:blipFill>
        </p:spPr>
        <p:txBody>
          <a:bodyPr/>
          <a:lstStyle/>
          <a:p>
            <a:endParaRPr lang="en-US" dirty="0"/>
          </a:p>
          <a:p>
            <a:endParaRPr lang="en-US" dirty="0"/>
          </a:p>
        </p:txBody>
      </p:sp>
      <p:sp>
        <p:nvSpPr>
          <p:cNvPr id="3" name="Footer Placeholder 8">
            <a:extLst>
              <a:ext uri="{FF2B5EF4-FFF2-40B4-BE49-F238E27FC236}">
                <a16:creationId xmlns:a16="http://schemas.microsoft.com/office/drawing/2014/main" id="{34B3914D-A10D-2D8F-7CC2-7E07FAAE88EA}"/>
              </a:ext>
            </a:extLst>
          </p:cNvPr>
          <p:cNvSpPr>
            <a:spLocks noGrp="1"/>
          </p:cNvSpPr>
          <p:nvPr>
            <p:ph type="ftr" sz="quarter" idx="16"/>
          </p:nvPr>
        </p:nvSpPr>
        <p:spPr>
          <a:xfrm>
            <a:off x="530352" y="6462179"/>
            <a:ext cx="1968375" cy="365125"/>
          </a:xfrm>
        </p:spPr>
        <p:txBody>
          <a:bodyPr anchor="b"/>
          <a:lstStyle/>
          <a:p>
            <a:r>
              <a:rPr lang="en-US" dirty="0"/>
              <a:t>Sample footer text</a:t>
            </a:r>
          </a:p>
        </p:txBody>
      </p:sp>
      <p:sp>
        <p:nvSpPr>
          <p:cNvPr id="10" name="Date Placeholder 9">
            <a:extLst>
              <a:ext uri="{FF2B5EF4-FFF2-40B4-BE49-F238E27FC236}">
                <a16:creationId xmlns:a16="http://schemas.microsoft.com/office/drawing/2014/main" id="{4A78AAE3-4F7C-3B5B-F640-B147F33EB691}"/>
              </a:ext>
            </a:extLst>
          </p:cNvPr>
          <p:cNvSpPr>
            <a:spLocks noGrp="1"/>
          </p:cNvSpPr>
          <p:nvPr>
            <p:ph type="dt" sz="half" idx="19"/>
          </p:nvPr>
        </p:nvSpPr>
        <p:spPr>
          <a:xfrm>
            <a:off x="7328846" y="6492875"/>
            <a:ext cx="3270368" cy="365125"/>
          </a:xfrm>
        </p:spPr>
        <p:txBody>
          <a:bodyPr anchor="b"/>
          <a:lstStyle/>
          <a:p>
            <a:endParaRPr lang="en-US" dirty="0"/>
          </a:p>
        </p:txBody>
      </p:sp>
      <p:sp>
        <p:nvSpPr>
          <p:cNvPr id="4" name="Slide Number Placeholder 9">
            <a:extLst>
              <a:ext uri="{FF2B5EF4-FFF2-40B4-BE49-F238E27FC236}">
                <a16:creationId xmlns:a16="http://schemas.microsoft.com/office/drawing/2014/main" id="{728CC4AA-DAFA-3E74-3F32-B26BE709A8D2}"/>
              </a:ext>
            </a:extLst>
          </p:cNvPr>
          <p:cNvSpPr>
            <a:spLocks noGrp="1"/>
          </p:cNvSpPr>
          <p:nvPr>
            <p:ph type="sldNum" sz="quarter" idx="17"/>
          </p:nvPr>
        </p:nvSpPr>
        <p:spPr>
          <a:xfrm>
            <a:off x="11762793" y="6462179"/>
            <a:ext cx="429207" cy="365125"/>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7924976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DCA9E-2928-08E5-AA9D-7B45CB4A9C86}"/>
              </a:ext>
            </a:extLst>
          </p:cNvPr>
          <p:cNvSpPr>
            <a:spLocks noGrp="1"/>
          </p:cNvSpPr>
          <p:nvPr>
            <p:ph type="title"/>
          </p:nvPr>
        </p:nvSpPr>
        <p:spPr>
          <a:xfrm>
            <a:off x="512064" y="621792"/>
            <a:ext cx="5358019" cy="1840898"/>
          </a:xfrm>
        </p:spPr>
        <p:txBody>
          <a:bodyPr anchor="t">
            <a:noAutofit/>
          </a:bodyPr>
          <a:lstStyle>
            <a:lvl1pPr>
              <a:defRPr sz="5600"/>
            </a:lvl1pPr>
          </a:lstStyle>
          <a:p>
            <a:r>
              <a:rPr lang="en-US" dirty="0"/>
              <a:t>Click to edit Master title style</a:t>
            </a:r>
          </a:p>
        </p:txBody>
      </p:sp>
      <p:sp>
        <p:nvSpPr>
          <p:cNvPr id="10" name="Content Placeholder 7">
            <a:extLst>
              <a:ext uri="{FF2B5EF4-FFF2-40B4-BE49-F238E27FC236}">
                <a16:creationId xmlns:a16="http://schemas.microsoft.com/office/drawing/2014/main" id="{B744A6F4-47F7-7529-5231-5CE0A904C5EE}"/>
              </a:ext>
            </a:extLst>
          </p:cNvPr>
          <p:cNvSpPr>
            <a:spLocks noGrp="1"/>
          </p:cNvSpPr>
          <p:nvPr>
            <p:ph sz="quarter" idx="14"/>
          </p:nvPr>
        </p:nvSpPr>
        <p:spPr>
          <a:xfrm>
            <a:off x="530352" y="2843784"/>
            <a:ext cx="5358019" cy="3289253"/>
          </a:xfrm>
        </p:spPr>
        <p:txBody>
          <a:bodyPr anchor="t" anchorCtr="0">
            <a:no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459D8383-42AF-7DFA-C40A-B388514EFD97}"/>
              </a:ext>
            </a:extLst>
          </p:cNvPr>
          <p:cNvSpPr>
            <a:spLocks noGrp="1"/>
          </p:cNvSpPr>
          <p:nvPr>
            <p:ph type="ftr" sz="quarter" idx="16"/>
          </p:nvPr>
        </p:nvSpPr>
        <p:spPr>
          <a:xfrm>
            <a:off x="6192658" y="117098"/>
            <a:ext cx="3323230"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1711CA84-487B-3628-F588-A19D042E21A7}"/>
              </a:ext>
            </a:extLst>
          </p:cNvPr>
          <p:cNvSpPr>
            <a:spLocks noGrp="1"/>
          </p:cNvSpPr>
          <p:nvPr>
            <p:ph type="sldNum" sz="quarter" idx="17"/>
          </p:nvPr>
        </p:nvSpPr>
        <p:spPr>
          <a:xfrm>
            <a:off x="11240279" y="110364"/>
            <a:ext cx="429207" cy="365125"/>
          </a:xfrm>
        </p:spPr>
        <p:txBody>
          <a:bodyPr/>
          <a:lstStyle/>
          <a:p>
            <a:fld id="{CC057153-B650-4DEB-B370-79DDCFDCE934}" type="slidenum">
              <a:rPr lang="en-US" smtClean="0"/>
              <a:pPr/>
              <a:t>‹#›</a:t>
            </a:fld>
            <a:endParaRPr lang="en-US" dirty="0"/>
          </a:p>
        </p:txBody>
      </p:sp>
      <p:sp>
        <p:nvSpPr>
          <p:cNvPr id="12" name="Picture Placeholder 10">
            <a:extLst>
              <a:ext uri="{FF2B5EF4-FFF2-40B4-BE49-F238E27FC236}">
                <a16:creationId xmlns:a16="http://schemas.microsoft.com/office/drawing/2014/main" id="{8FD38FA1-53E1-B8E1-3AE1-25A40C63D49A}"/>
              </a:ext>
            </a:extLst>
          </p:cNvPr>
          <p:cNvSpPr>
            <a:spLocks noGrp="1"/>
          </p:cNvSpPr>
          <p:nvPr>
            <p:ph type="pic" sz="quarter" idx="18" hasCustomPrompt="1"/>
          </p:nvPr>
        </p:nvSpPr>
        <p:spPr>
          <a:xfrm>
            <a:off x="6303631" y="2843784"/>
            <a:ext cx="5243935" cy="3289253"/>
          </a:xfrm>
          <a:blipFill>
            <a:blip r:embed="rId2">
              <a:alphaModFix amt="70000"/>
            </a:blip>
            <a:stretch>
              <a:fillRect/>
            </a:stretch>
          </a:blipFill>
        </p:spPr>
        <p:txBody>
          <a:bodyPr/>
          <a:lstStyle>
            <a:lvl1pPr>
              <a:defRPr/>
            </a:lvl1pPr>
          </a:lstStyle>
          <a:p>
            <a:r>
              <a:rPr lang="en-US" dirty="0"/>
              <a:t> </a:t>
            </a:r>
          </a:p>
        </p:txBody>
      </p:sp>
    </p:spTree>
    <p:extLst>
      <p:ext uri="{BB962C8B-B14F-4D97-AF65-F5344CB8AC3E}">
        <p14:creationId xmlns:p14="http://schemas.microsoft.com/office/powerpoint/2010/main" val="15315644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B0F469B-7972-C862-3265-20EC44D749C7}"/>
              </a:ext>
            </a:extLst>
          </p:cNvPr>
          <p:cNvSpPr>
            <a:spLocks noGrp="1"/>
          </p:cNvSpPr>
          <p:nvPr>
            <p:ph type="title"/>
          </p:nvPr>
        </p:nvSpPr>
        <p:spPr>
          <a:xfrm>
            <a:off x="512064" y="631710"/>
            <a:ext cx="11032239" cy="1115203"/>
          </a:xfrm>
        </p:spPr>
        <p:txBody>
          <a:bodyPr anchor="t">
            <a:noAutofit/>
          </a:bodyPr>
          <a:lstStyle>
            <a:lvl1pPr>
              <a:defRPr sz="5600"/>
            </a:lvl1pPr>
          </a:lstStyle>
          <a:p>
            <a:r>
              <a:rPr lang="en-US" dirty="0"/>
              <a:t>Click to edit Master title style</a:t>
            </a:r>
          </a:p>
        </p:txBody>
      </p:sp>
      <p:sp>
        <p:nvSpPr>
          <p:cNvPr id="13" name="Picture Placeholder 10">
            <a:extLst>
              <a:ext uri="{FF2B5EF4-FFF2-40B4-BE49-F238E27FC236}">
                <a16:creationId xmlns:a16="http://schemas.microsoft.com/office/drawing/2014/main" id="{1A9091ED-65DB-CA4C-BC68-EC773138EFA0}"/>
              </a:ext>
            </a:extLst>
          </p:cNvPr>
          <p:cNvSpPr>
            <a:spLocks noGrp="1"/>
          </p:cNvSpPr>
          <p:nvPr>
            <p:ph type="pic" sz="quarter" idx="18" hasCustomPrompt="1"/>
          </p:nvPr>
        </p:nvSpPr>
        <p:spPr>
          <a:xfrm>
            <a:off x="109181" y="2115403"/>
            <a:ext cx="5786651" cy="4671431"/>
          </a:xfrm>
          <a:blipFill>
            <a:blip r:embed="rId2">
              <a:alphaModFix amt="70000"/>
            </a:blip>
            <a:stretch>
              <a:fillRect/>
            </a:stretch>
          </a:blipFill>
        </p:spPr>
        <p:txBody>
          <a:bodyPr/>
          <a:lstStyle>
            <a:lvl1pPr>
              <a:defRPr/>
            </a:lvl1pPr>
          </a:lstStyle>
          <a:p>
            <a:r>
              <a:rPr lang="en-US" dirty="0"/>
              <a:t> </a:t>
            </a:r>
          </a:p>
        </p:txBody>
      </p:sp>
      <p:sp>
        <p:nvSpPr>
          <p:cNvPr id="10" name="Content Placeholder 7">
            <a:extLst>
              <a:ext uri="{FF2B5EF4-FFF2-40B4-BE49-F238E27FC236}">
                <a16:creationId xmlns:a16="http://schemas.microsoft.com/office/drawing/2014/main" id="{A3F07A79-5344-FA17-3625-1266EFAA87FD}"/>
              </a:ext>
            </a:extLst>
          </p:cNvPr>
          <p:cNvSpPr>
            <a:spLocks noGrp="1"/>
          </p:cNvSpPr>
          <p:nvPr>
            <p:ph sz="quarter" idx="14"/>
          </p:nvPr>
        </p:nvSpPr>
        <p:spPr>
          <a:xfrm>
            <a:off x="6190488" y="2115403"/>
            <a:ext cx="5353815" cy="4110888"/>
          </a:xfrm>
        </p:spPr>
        <p:txBody>
          <a:bodyPr anchor="t">
            <a:no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AC0D704B-E4D2-B261-890F-35C54C94C6EE}"/>
              </a:ext>
            </a:extLst>
          </p:cNvPr>
          <p:cNvSpPr>
            <a:spLocks noGrp="1"/>
          </p:cNvSpPr>
          <p:nvPr>
            <p:ph type="ftr" sz="quarter" idx="20"/>
          </p:nvPr>
        </p:nvSpPr>
        <p:spPr>
          <a:xfrm>
            <a:off x="6177425" y="6428984"/>
            <a:ext cx="4467829" cy="365125"/>
          </a:xfrm>
        </p:spPr>
        <p:txBody>
          <a:bodyPr anchor="b"/>
          <a:lstStyle/>
          <a:p>
            <a:r>
              <a:rPr lang="en-US" dirty="0"/>
              <a:t>Sample footer text</a:t>
            </a:r>
          </a:p>
        </p:txBody>
      </p:sp>
      <p:sp>
        <p:nvSpPr>
          <p:cNvPr id="8" name="Slide Number Placeholder 7">
            <a:extLst>
              <a:ext uri="{FF2B5EF4-FFF2-40B4-BE49-F238E27FC236}">
                <a16:creationId xmlns:a16="http://schemas.microsoft.com/office/drawing/2014/main" id="{C5932FFD-B632-F7EE-B653-9A621348C003}"/>
              </a:ext>
            </a:extLst>
          </p:cNvPr>
          <p:cNvSpPr>
            <a:spLocks noGrp="1"/>
          </p:cNvSpPr>
          <p:nvPr>
            <p:ph type="sldNum" sz="quarter" idx="21"/>
          </p:nvPr>
        </p:nvSpPr>
        <p:spPr>
          <a:xfrm>
            <a:off x="10926847" y="6421709"/>
            <a:ext cx="617457" cy="365125"/>
          </a:xfrm>
        </p:spPr>
        <p:txBody>
          <a:bodyPr anchor="b"/>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0200968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12064" y="621792"/>
            <a:ext cx="3528795" cy="1875965"/>
          </a:xfrm>
        </p:spPr>
        <p:txBody>
          <a:bodyPr anchor="t" anchorCtr="0">
            <a:noAutofit/>
          </a:bodyPr>
          <a:lstStyle>
            <a:lvl1pPr>
              <a:defRPr sz="5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49183" y="2890640"/>
            <a:ext cx="3424181" cy="334245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312351" y="603504"/>
            <a:ext cx="7215984" cy="5558959"/>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a:extLst>
              <a:ext uri="{FF2B5EF4-FFF2-40B4-BE49-F238E27FC236}">
                <a16:creationId xmlns:a16="http://schemas.microsoft.com/office/drawing/2014/main" id="{27B28364-BB1F-C92D-6EA6-E9AFEACC2D4A}"/>
              </a:ext>
            </a:extLst>
          </p:cNvPr>
          <p:cNvSpPr>
            <a:spLocks noGrp="1"/>
          </p:cNvSpPr>
          <p:nvPr>
            <p:ph type="ftr" sz="quarter" idx="16"/>
          </p:nvPr>
        </p:nvSpPr>
        <p:spPr>
          <a:xfrm>
            <a:off x="545926" y="6438284"/>
            <a:ext cx="5276852" cy="365125"/>
          </a:xfrm>
        </p:spPr>
        <p:txBody>
          <a:bodyPr anchor="b"/>
          <a:lstStyle/>
          <a:p>
            <a:r>
              <a:rPr lang="en-US" dirty="0"/>
              <a:t>Sample footer text</a:t>
            </a:r>
          </a:p>
        </p:txBody>
      </p:sp>
      <p:sp>
        <p:nvSpPr>
          <p:cNvPr id="6" name="Date Placeholder 5">
            <a:extLst>
              <a:ext uri="{FF2B5EF4-FFF2-40B4-BE49-F238E27FC236}">
                <a16:creationId xmlns:a16="http://schemas.microsoft.com/office/drawing/2014/main" id="{3E4B54CF-3562-5862-E6DB-CEF1F22146EA}"/>
              </a:ext>
            </a:extLst>
          </p:cNvPr>
          <p:cNvSpPr>
            <a:spLocks noGrp="1"/>
          </p:cNvSpPr>
          <p:nvPr>
            <p:ph type="dt" sz="half" idx="15"/>
          </p:nvPr>
        </p:nvSpPr>
        <p:spPr>
          <a:xfrm>
            <a:off x="6190488" y="6432496"/>
            <a:ext cx="2544079" cy="365125"/>
          </a:xfrm>
        </p:spPr>
        <p:txBody>
          <a:bodyPr anchor="b"/>
          <a:lstStyle/>
          <a:p>
            <a:endParaRPr lang="en-US" dirty="0"/>
          </a:p>
        </p:txBody>
      </p:sp>
      <p:sp>
        <p:nvSpPr>
          <p:cNvPr id="9" name="Slide Number Placeholder 8">
            <a:extLst>
              <a:ext uri="{FF2B5EF4-FFF2-40B4-BE49-F238E27FC236}">
                <a16:creationId xmlns:a16="http://schemas.microsoft.com/office/drawing/2014/main" id="{BB780F23-567A-D56A-4657-9FE5DB9F1C69}"/>
              </a:ext>
            </a:extLst>
          </p:cNvPr>
          <p:cNvSpPr>
            <a:spLocks noGrp="1"/>
          </p:cNvSpPr>
          <p:nvPr>
            <p:ph type="sldNum" sz="quarter" idx="17"/>
          </p:nvPr>
        </p:nvSpPr>
        <p:spPr>
          <a:xfrm>
            <a:off x="11099128" y="6438284"/>
            <a:ext cx="429207" cy="365125"/>
          </a:xfrm>
        </p:spPr>
        <p:txBody>
          <a:bodyPr anchor="b"/>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7812605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1348" y="644000"/>
            <a:ext cx="2594550" cy="1877132"/>
          </a:xfrm>
        </p:spPr>
        <p:txBody>
          <a:bodyPr anchor="t" anchorCtr="0">
            <a:noAutofit/>
          </a:bodyPr>
          <a:lstStyle>
            <a:lvl1pPr>
              <a:defRPr sz="5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06740" y="2899954"/>
            <a:ext cx="3610418" cy="3314046"/>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402183" y="644000"/>
            <a:ext cx="7183078" cy="5570000"/>
          </a:xfrm>
        </p:spPr>
        <p:txBody>
          <a:bodyPr anchor="b"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6">
            <a:extLst>
              <a:ext uri="{FF2B5EF4-FFF2-40B4-BE49-F238E27FC236}">
                <a16:creationId xmlns:a16="http://schemas.microsoft.com/office/drawing/2014/main" id="{E471EB04-B63C-4629-0688-E2CC8C576A5A}"/>
              </a:ext>
            </a:extLst>
          </p:cNvPr>
          <p:cNvSpPr>
            <a:spLocks noGrp="1"/>
          </p:cNvSpPr>
          <p:nvPr>
            <p:ph type="ftr" sz="quarter" idx="16"/>
          </p:nvPr>
        </p:nvSpPr>
        <p:spPr>
          <a:xfrm>
            <a:off x="545926" y="6438284"/>
            <a:ext cx="5276852" cy="365125"/>
          </a:xfrm>
        </p:spPr>
        <p:txBody>
          <a:bodyPr anchor="b"/>
          <a:lstStyle/>
          <a:p>
            <a:r>
              <a:rPr lang="en-US" dirty="0"/>
              <a:t>Sample footer text</a:t>
            </a:r>
          </a:p>
        </p:txBody>
      </p:sp>
      <p:sp>
        <p:nvSpPr>
          <p:cNvPr id="12" name="Date Placeholder 5">
            <a:extLst>
              <a:ext uri="{FF2B5EF4-FFF2-40B4-BE49-F238E27FC236}">
                <a16:creationId xmlns:a16="http://schemas.microsoft.com/office/drawing/2014/main" id="{A4924D77-E18C-D84A-F550-9B0188FEBF87}"/>
              </a:ext>
            </a:extLst>
          </p:cNvPr>
          <p:cNvSpPr>
            <a:spLocks noGrp="1"/>
          </p:cNvSpPr>
          <p:nvPr>
            <p:ph type="dt" sz="half" idx="15"/>
          </p:nvPr>
        </p:nvSpPr>
        <p:spPr>
          <a:xfrm>
            <a:off x="6190488" y="6432496"/>
            <a:ext cx="2544079" cy="365125"/>
          </a:xfrm>
        </p:spPr>
        <p:txBody>
          <a:bodyPr anchor="b"/>
          <a:lstStyle/>
          <a:p>
            <a:endParaRPr lang="en-US" dirty="0"/>
          </a:p>
        </p:txBody>
      </p:sp>
      <p:sp>
        <p:nvSpPr>
          <p:cNvPr id="14" name="Slide Number Placeholder 8">
            <a:extLst>
              <a:ext uri="{FF2B5EF4-FFF2-40B4-BE49-F238E27FC236}">
                <a16:creationId xmlns:a16="http://schemas.microsoft.com/office/drawing/2014/main" id="{38B4B455-40D3-EF76-D860-2A6FFBF69836}"/>
              </a:ext>
            </a:extLst>
          </p:cNvPr>
          <p:cNvSpPr>
            <a:spLocks noGrp="1"/>
          </p:cNvSpPr>
          <p:nvPr>
            <p:ph type="sldNum" sz="quarter" idx="17"/>
          </p:nvPr>
        </p:nvSpPr>
        <p:spPr>
          <a:xfrm>
            <a:off x="11099128" y="6438284"/>
            <a:ext cx="429207" cy="365125"/>
          </a:xfrm>
        </p:spPr>
        <p:txBody>
          <a:bodyPr anchor="b"/>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2070469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2513" y="2096349"/>
            <a:ext cx="5332001" cy="4297680"/>
          </a:xfrm>
        </p:spPr>
        <p:txBody>
          <a:bodyPr anchor="t" anchorCtr="0">
            <a:noAutofit/>
          </a:bodyPr>
          <a:lstStyle>
            <a:lvl1pPr>
              <a:defRPr sz="56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6190488" y="2096349"/>
            <a:ext cx="5332001" cy="4297680"/>
          </a:xfrm>
        </p:spPr>
        <p:txBody>
          <a:bodyPr anchor="t" anchorCtr="0">
            <a:no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00E56234-B5C3-D303-58A8-CF23222EF578}"/>
              </a:ext>
            </a:extLst>
          </p:cNvPr>
          <p:cNvSpPr>
            <a:spLocks noGrp="1"/>
          </p:cNvSpPr>
          <p:nvPr>
            <p:ph type="ftr" sz="quarter" idx="11"/>
          </p:nvPr>
        </p:nvSpPr>
        <p:spPr>
          <a:xfrm>
            <a:off x="522514" y="6446399"/>
            <a:ext cx="5332001" cy="365125"/>
          </a:xfrm>
        </p:spPr>
        <p:txBody>
          <a:bodyPr anchor="b"/>
          <a:lstStyle/>
          <a:p>
            <a:r>
              <a:rPr lang="en-US" dirty="0"/>
              <a:t>Sample footer text</a:t>
            </a:r>
          </a:p>
        </p:txBody>
      </p:sp>
      <p:sp>
        <p:nvSpPr>
          <p:cNvPr id="3" name="Date Placeholder 3">
            <a:extLst>
              <a:ext uri="{FF2B5EF4-FFF2-40B4-BE49-F238E27FC236}">
                <a16:creationId xmlns:a16="http://schemas.microsoft.com/office/drawing/2014/main" id="{7C0A47EA-16E7-11EE-8018-164220C78882}"/>
              </a:ext>
            </a:extLst>
          </p:cNvPr>
          <p:cNvSpPr>
            <a:spLocks noGrp="1"/>
          </p:cNvSpPr>
          <p:nvPr>
            <p:ph type="dt" sz="half" idx="10"/>
          </p:nvPr>
        </p:nvSpPr>
        <p:spPr>
          <a:xfrm>
            <a:off x="6192520" y="6446399"/>
            <a:ext cx="2533470" cy="365125"/>
          </a:xfrm>
        </p:spPr>
        <p:txBody>
          <a:bodyPr anchor="b"/>
          <a:lstStyle/>
          <a:p>
            <a:endParaRPr lang="en-US" dirty="0"/>
          </a:p>
        </p:txBody>
      </p:sp>
      <p:sp>
        <p:nvSpPr>
          <p:cNvPr id="5" name="Slide Number Placeholder 5">
            <a:extLst>
              <a:ext uri="{FF2B5EF4-FFF2-40B4-BE49-F238E27FC236}">
                <a16:creationId xmlns:a16="http://schemas.microsoft.com/office/drawing/2014/main" id="{F87862A6-EA05-3FD1-682D-3C9735BBBDC1}"/>
              </a:ext>
            </a:extLst>
          </p:cNvPr>
          <p:cNvSpPr>
            <a:spLocks noGrp="1"/>
          </p:cNvSpPr>
          <p:nvPr>
            <p:ph type="sldNum" sz="quarter" idx="12"/>
          </p:nvPr>
        </p:nvSpPr>
        <p:spPr>
          <a:xfrm>
            <a:off x="11240279" y="6446399"/>
            <a:ext cx="429207" cy="365125"/>
          </a:xfrm>
        </p:spPr>
        <p:txBody>
          <a:bodyPr anchor="b"/>
          <a:lstStyle/>
          <a:p>
            <a:fld id="{CC057153-B650-4DEB-B370-79DDCFDCE934}" type="slidenum">
              <a:rPr lang="en-US" smtClean="0"/>
              <a:t>‹#›</a:t>
            </a:fld>
            <a:endParaRPr lang="en-US" dirty="0"/>
          </a:p>
        </p:txBody>
      </p:sp>
      <p:sp>
        <p:nvSpPr>
          <p:cNvPr id="7" name="Picture Placeholder 6">
            <a:extLst>
              <a:ext uri="{FF2B5EF4-FFF2-40B4-BE49-F238E27FC236}">
                <a16:creationId xmlns:a16="http://schemas.microsoft.com/office/drawing/2014/main" id="{D8D80FA0-F955-40A3-A72F-8CE9E2D293A3}"/>
              </a:ext>
            </a:extLst>
          </p:cNvPr>
          <p:cNvSpPr>
            <a:spLocks noGrp="1"/>
          </p:cNvSpPr>
          <p:nvPr>
            <p:ph type="pic" sz="quarter" idx="15"/>
          </p:nvPr>
        </p:nvSpPr>
        <p:spPr>
          <a:xfrm>
            <a:off x="0" y="0"/>
            <a:ext cx="12192000" cy="1842448"/>
          </a:xfrm>
          <a:blipFill>
            <a:blip r:embed="rId2">
              <a:alphaModFix amt="70000"/>
            </a:blip>
            <a:stretch>
              <a:fillRect/>
            </a:stretch>
          </a:blipFill>
        </p:spPr>
        <p:txBody>
          <a:bodyPr/>
          <a:lstStyle/>
          <a:p>
            <a:endParaRPr lang="en-US"/>
          </a:p>
        </p:txBody>
      </p:sp>
    </p:spTree>
    <p:extLst>
      <p:ext uri="{BB962C8B-B14F-4D97-AF65-F5344CB8AC3E}">
        <p14:creationId xmlns:p14="http://schemas.microsoft.com/office/powerpoint/2010/main" val="546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3">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0" y="5457214"/>
            <a:ext cx="4206240" cy="1380744"/>
          </a:xfrm>
        </p:spPr>
        <p:txBody>
          <a:bodyPr vert="horz" lIns="91440" tIns="45720" rIns="91440" bIns="45720" rtlCol="0" anchor="b">
            <a:normAutofit/>
          </a:bodyPr>
          <a:lstStyle>
            <a:lvl1pPr>
              <a:defRPr lang="en-US"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6096000" y="0"/>
            <a:ext cx="6096000" cy="6858000"/>
          </a:xfrm>
          <a:blipFill>
            <a:blip r:embed="rId2">
              <a:alphaModFix amt="70000"/>
            </a:blip>
            <a:stretch>
              <a:fillRect/>
            </a:stretch>
          </a:blipFill>
        </p:spPr>
        <p:txBody>
          <a:bodyPr/>
          <a:lstStyle>
            <a:lvl1pPr>
              <a:defRPr/>
            </a:lvl1pPr>
          </a:lstStyle>
          <a:p>
            <a:r>
              <a:rPr lang="en-US" dirty="0"/>
              <a:t> </a:t>
            </a:r>
          </a:p>
        </p:txBody>
      </p:sp>
      <p:sp>
        <p:nvSpPr>
          <p:cNvPr id="4" name="Title 3">
            <a:extLst>
              <a:ext uri="{FF2B5EF4-FFF2-40B4-BE49-F238E27FC236}">
                <a16:creationId xmlns:a16="http://schemas.microsoft.com/office/drawing/2014/main" id="{E9134185-2980-312E-60AF-F360D16FB9EB}"/>
              </a:ext>
            </a:extLst>
          </p:cNvPr>
          <p:cNvSpPr>
            <a:spLocks noGrp="1"/>
          </p:cNvSpPr>
          <p:nvPr>
            <p:ph type="title"/>
          </p:nvPr>
        </p:nvSpPr>
        <p:spPr>
          <a:xfrm>
            <a:off x="-18288" y="81290"/>
            <a:ext cx="4654296" cy="3739896"/>
          </a:xfrm>
        </p:spPr>
        <p:txBody>
          <a:bodyPr/>
          <a:lstStyle/>
          <a:p>
            <a:r>
              <a:rPr lang="en-US" dirty="0"/>
              <a:t>Click to edit Master title style</a:t>
            </a:r>
          </a:p>
        </p:txBody>
      </p:sp>
    </p:spTree>
    <p:extLst>
      <p:ext uri="{BB962C8B-B14F-4D97-AF65-F5344CB8AC3E}">
        <p14:creationId xmlns:p14="http://schemas.microsoft.com/office/powerpoint/2010/main" val="381354047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Picture 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0" y="96757"/>
            <a:ext cx="6400800" cy="1482005"/>
          </a:xfrm>
        </p:spPr>
        <p:txBody>
          <a:bodyPr anchor="t" anchorCtr="0">
            <a:normAutofit/>
          </a:bodyPr>
          <a:lstStyle>
            <a:lvl1pPr>
              <a:lnSpc>
                <a:spcPct val="80000"/>
              </a:lnSpc>
              <a:defRPr sz="5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0" y="2844166"/>
            <a:ext cx="6400800" cy="3999042"/>
          </a:xfrm>
        </p:spPr>
        <p:txBody>
          <a:bodyPr anchor="b" anchorCtr="0"/>
          <a:lstStyle>
            <a:lvl1pPr>
              <a:spcBef>
                <a:spcPts val="1000"/>
              </a:spcBef>
              <a:defRPr/>
            </a:lvl1pPr>
            <a:lvl2pPr>
              <a:spcBef>
                <a:spcPts val="1000"/>
              </a:spcBef>
              <a:defRPr/>
            </a:lvl2pPr>
            <a:lvl3pPr>
              <a:spcBef>
                <a:spcPts val="1000"/>
              </a:spcBef>
              <a:defRPr/>
            </a:lvl3pPr>
            <a:lvl4pPr>
              <a:spcBef>
                <a:spcPts val="1000"/>
              </a:spcBef>
              <a:defRPr/>
            </a:lvl4pPr>
            <a:lvl5pPr>
              <a:spcBef>
                <a:spcPts val="100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7691214" y="109728"/>
            <a:ext cx="3840480"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759184" y="109728"/>
            <a:ext cx="429207" cy="365125"/>
          </a:xfrm>
        </p:spPr>
        <p:txBody>
          <a:bodyPr/>
          <a:lstStyle/>
          <a:p>
            <a:fld id="{CC057153-B650-4DEB-B370-79DDCFDCE934}" type="slidenum">
              <a:rPr lang="en-US" smtClean="0"/>
              <a:t>‹#›</a:t>
            </a:fld>
            <a:endParaRPr lang="en-US" dirty="0"/>
          </a:p>
        </p:txBody>
      </p:sp>
      <p:sp>
        <p:nvSpPr>
          <p:cNvPr id="6" name="Picture Placeholder 10">
            <a:extLst>
              <a:ext uri="{FF2B5EF4-FFF2-40B4-BE49-F238E27FC236}">
                <a16:creationId xmlns:a16="http://schemas.microsoft.com/office/drawing/2014/main" id="{692EDDB5-4345-5104-646A-B8C10FB3A78F}"/>
              </a:ext>
            </a:extLst>
          </p:cNvPr>
          <p:cNvSpPr>
            <a:spLocks noGrp="1"/>
          </p:cNvSpPr>
          <p:nvPr>
            <p:ph type="pic" sz="quarter" idx="13"/>
          </p:nvPr>
        </p:nvSpPr>
        <p:spPr>
          <a:xfrm>
            <a:off x="7805393" y="843539"/>
            <a:ext cx="4120983" cy="5761544"/>
          </a:xfrm>
          <a:blipFill>
            <a:blip r:embed="rId2">
              <a:alphaModFix amt="70000"/>
            </a:blip>
            <a:stretch>
              <a:fillRect/>
            </a:stretch>
          </a:blipFill>
        </p:spPr>
        <p:txBody>
          <a:bodyPr/>
          <a:lstStyle/>
          <a:p>
            <a:endParaRPr lang="en-US" dirty="0"/>
          </a:p>
        </p:txBody>
      </p:sp>
    </p:spTree>
    <p:extLst>
      <p:ext uri="{BB962C8B-B14F-4D97-AF65-F5344CB8AC3E}">
        <p14:creationId xmlns:p14="http://schemas.microsoft.com/office/powerpoint/2010/main" val="19099311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Content with Picture 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8288" y="1005840"/>
            <a:ext cx="3595634" cy="2212313"/>
          </a:xfrm>
        </p:spPr>
        <p:txBody>
          <a:bodyPr anchor="t">
            <a:noAutofit/>
          </a:bodyPr>
          <a:lstStyle>
            <a:lvl1pPr>
              <a:defRPr sz="5600"/>
            </a:lvl1pPr>
          </a:lstStyle>
          <a:p>
            <a:r>
              <a:rPr lang="en-US" dirty="0"/>
              <a:t>Click to edit Master title style</a:t>
            </a:r>
          </a:p>
        </p:txBody>
      </p:sp>
      <p:sp>
        <p:nvSpPr>
          <p:cNvPr id="9" name="Footer Placeholder 4">
            <a:extLst>
              <a:ext uri="{FF2B5EF4-FFF2-40B4-BE49-F238E27FC236}">
                <a16:creationId xmlns:a16="http://schemas.microsoft.com/office/drawing/2014/main" id="{69E2A0A4-E744-4E9C-CEAD-DBA5E98D44E8}"/>
              </a:ext>
            </a:extLst>
          </p:cNvPr>
          <p:cNvSpPr>
            <a:spLocks noGrp="1"/>
          </p:cNvSpPr>
          <p:nvPr>
            <p:ph type="ftr" sz="quarter" idx="11"/>
          </p:nvPr>
        </p:nvSpPr>
        <p:spPr>
          <a:xfrm>
            <a:off x="0" y="100701"/>
            <a:ext cx="4972050" cy="365125"/>
          </a:xfrm>
        </p:spPr>
        <p:txBody>
          <a:bodyPr/>
          <a:lstStyle/>
          <a:p>
            <a:r>
              <a:rPr lang="en-US" dirty="0"/>
              <a:t>Sample footer text</a:t>
            </a:r>
          </a:p>
        </p:txBody>
      </p:sp>
      <p:sp>
        <p:nvSpPr>
          <p:cNvPr id="8" name="Date Placeholder 3">
            <a:extLst>
              <a:ext uri="{FF2B5EF4-FFF2-40B4-BE49-F238E27FC236}">
                <a16:creationId xmlns:a16="http://schemas.microsoft.com/office/drawing/2014/main" id="{D44A2045-E098-ECF5-2867-D41D939BA049}"/>
              </a:ext>
            </a:extLst>
          </p:cNvPr>
          <p:cNvSpPr>
            <a:spLocks noGrp="1"/>
          </p:cNvSpPr>
          <p:nvPr>
            <p:ph type="dt" sz="half" idx="10"/>
          </p:nvPr>
        </p:nvSpPr>
        <p:spPr>
          <a:xfrm>
            <a:off x="5258952" y="100701"/>
            <a:ext cx="5332001" cy="365125"/>
          </a:xfrm>
        </p:spPr>
        <p:txBody>
          <a:bodyPr/>
          <a:lstStyle/>
          <a:p>
            <a:endParaRPr lang="en-US" dirty="0"/>
          </a:p>
        </p:txBody>
      </p:sp>
      <p:sp>
        <p:nvSpPr>
          <p:cNvPr id="10" name="Slide Number Placeholder 5">
            <a:extLst>
              <a:ext uri="{FF2B5EF4-FFF2-40B4-BE49-F238E27FC236}">
                <a16:creationId xmlns:a16="http://schemas.microsoft.com/office/drawing/2014/main" id="{07F69DDF-E931-1763-53C0-B18D6D4EC1E0}"/>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0" y="3402064"/>
            <a:ext cx="3585586" cy="3434638"/>
          </a:xfrm>
        </p:spPr>
        <p:txBody>
          <a:bodyPr anchor="b">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366157" y="832104"/>
            <a:ext cx="6707160" cy="5917042"/>
          </a:xfrm>
          <a:blipFill>
            <a:blip r:embed="rId2">
              <a:alphaModFix amt="70000"/>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Tree>
    <p:extLst>
      <p:ext uri="{BB962C8B-B14F-4D97-AF65-F5344CB8AC3E}">
        <p14:creationId xmlns:p14="http://schemas.microsoft.com/office/powerpoint/2010/main" val="16715763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Number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0" y="5504688"/>
            <a:ext cx="5902657" cy="1353312"/>
          </a:xfrm>
        </p:spPr>
        <p:txBody>
          <a:bodyPr anchor="b">
            <a:normAutofit/>
          </a:bodyPr>
          <a:lstStyle>
            <a:lvl1pPr>
              <a:lnSpc>
                <a:spcPct val="120000"/>
              </a:lnSpc>
              <a:defRPr sz="2000" b="0" spc="0" baseline="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54591" y="-156950"/>
            <a:ext cx="5957248" cy="4510586"/>
          </a:xfrm>
        </p:spPr>
        <p:txBody>
          <a:bodyPr anchor="t">
            <a:normAutofit/>
          </a:bodyPr>
          <a:lstStyle>
            <a:lvl1pPr marL="0" indent="0">
              <a:lnSpc>
                <a:spcPct val="90000"/>
              </a:lnSpc>
              <a:spcBef>
                <a:spcPts val="0"/>
              </a:spcBef>
              <a:buNone/>
              <a:defRPr sz="15000" b="0" i="0">
                <a:solidFill>
                  <a:schemeClr val="tx1"/>
                </a:solidFill>
                <a:latin typeface="+mj-lt"/>
              </a:defRPr>
            </a:lvl1pPr>
          </a:lstStyle>
          <a:p>
            <a:pPr lvl="0"/>
            <a:r>
              <a:rPr lang="en-US" dirty="0"/>
              <a:t>##%</a:t>
            </a:r>
          </a:p>
        </p:txBody>
      </p:sp>
      <p:pic>
        <p:nvPicPr>
          <p:cNvPr id="6" name="Graphic 5">
            <a:extLst>
              <a:ext uri="{FF2B5EF4-FFF2-40B4-BE49-F238E27FC236}">
                <a16:creationId xmlns:a16="http://schemas.microsoft.com/office/drawing/2014/main" id="{BB98C21E-A9AF-D3FB-3F6A-06088553C6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10101" y="5852160"/>
            <a:ext cx="1005840" cy="1005840"/>
          </a:xfrm>
          <a:prstGeom prst="rect">
            <a:avLst/>
          </a:prstGeom>
        </p:spPr>
      </p:pic>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3888555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umber Large 2">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B97A67-2BC4-FA44-F047-6D2FBC5CA2B9}"/>
              </a:ext>
            </a:extLst>
          </p:cNvPr>
          <p:cNvSpPr>
            <a:spLocks noGrp="1"/>
          </p:cNvSpPr>
          <p:nvPr>
            <p:ph type="title"/>
          </p:nvPr>
        </p:nvSpPr>
        <p:spPr>
          <a:xfrm>
            <a:off x="0" y="5861712"/>
            <a:ext cx="5902657" cy="996287"/>
          </a:xfrm>
        </p:spPr>
        <p:txBody>
          <a:bodyPr anchor="b">
            <a:normAutofit/>
          </a:bodyPr>
          <a:lstStyle>
            <a:lvl1pPr>
              <a:lnSpc>
                <a:spcPct val="120000"/>
              </a:lnSpc>
              <a:defRPr sz="2000" b="0" spc="0" baseline="0">
                <a:solidFill>
                  <a:schemeClr val="tx1"/>
                </a:solidFill>
                <a:latin typeface="+mn-lt"/>
              </a:defRPr>
            </a:lvl1pPr>
          </a:lstStyle>
          <a:p>
            <a:r>
              <a:rPr lang="en-US"/>
              <a:t>Click to edit Master title style</a:t>
            </a:r>
            <a:endParaRPr lang="en-US" dirty="0"/>
          </a:p>
        </p:txBody>
      </p:sp>
      <p:pic>
        <p:nvPicPr>
          <p:cNvPr id="6" name="Graphic 5">
            <a:extLst>
              <a:ext uri="{FF2B5EF4-FFF2-40B4-BE49-F238E27FC236}">
                <a16:creationId xmlns:a16="http://schemas.microsoft.com/office/drawing/2014/main" id="{0E3A4F82-7267-3CC9-7E77-5D7ABE6E5C5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10101" y="5852160"/>
            <a:ext cx="1005840" cy="1005840"/>
          </a:xfrm>
          <a:prstGeom prst="rect">
            <a:avLst/>
          </a:prstGeom>
        </p:spPr>
      </p:pic>
      <p:sp>
        <p:nvSpPr>
          <p:cNvPr id="9" name="Footer Placeholder 8">
            <a:extLst>
              <a:ext uri="{FF2B5EF4-FFF2-40B4-BE49-F238E27FC236}">
                <a16:creationId xmlns:a16="http://schemas.microsoft.com/office/drawing/2014/main" id="{9177888A-355A-DE7F-B87A-D018FC9564C3}"/>
              </a:ext>
            </a:extLst>
          </p:cNvPr>
          <p:cNvSpPr>
            <a:spLocks noGrp="1"/>
          </p:cNvSpPr>
          <p:nvPr>
            <p:ph type="ftr" sz="quarter" idx="15"/>
          </p:nvPr>
        </p:nvSpPr>
        <p:spPr/>
        <p:txBody>
          <a:bodyPr/>
          <a:lstStyle/>
          <a:p>
            <a:r>
              <a:rPr lang="en-US" dirty="0"/>
              <a:t>Sample footer text</a:t>
            </a:r>
          </a:p>
        </p:txBody>
      </p:sp>
      <p:sp>
        <p:nvSpPr>
          <p:cNvPr id="8" name="Date Placeholder 7">
            <a:extLst>
              <a:ext uri="{FF2B5EF4-FFF2-40B4-BE49-F238E27FC236}">
                <a16:creationId xmlns:a16="http://schemas.microsoft.com/office/drawing/2014/main" id="{E2B4EDBB-F789-35E1-3512-3A3E647C2B42}"/>
              </a:ext>
            </a:extLst>
          </p:cNvPr>
          <p:cNvSpPr>
            <a:spLocks noGrp="1"/>
          </p:cNvSpPr>
          <p:nvPr>
            <p:ph type="dt" sz="half" idx="14"/>
          </p:nvPr>
        </p:nvSpPr>
        <p:spPr/>
        <p:txBody>
          <a:bodyPr/>
          <a:lstStyle/>
          <a:p>
            <a:endParaRPr lang="en-US" dirty="0"/>
          </a:p>
        </p:txBody>
      </p:sp>
      <p:sp>
        <p:nvSpPr>
          <p:cNvPr id="10" name="Slide Number Placeholder 9">
            <a:extLst>
              <a:ext uri="{FF2B5EF4-FFF2-40B4-BE49-F238E27FC236}">
                <a16:creationId xmlns:a16="http://schemas.microsoft.com/office/drawing/2014/main" id="{7784CE38-13A5-0A89-BFB8-F0599148FA3F}"/>
              </a:ext>
            </a:extLst>
          </p:cNvPr>
          <p:cNvSpPr>
            <a:spLocks noGrp="1"/>
          </p:cNvSpPr>
          <p:nvPr>
            <p:ph type="sldNum" sz="quarter" idx="16"/>
          </p:nvPr>
        </p:nvSpPr>
        <p:spPr/>
        <p:txBody>
          <a:bodyPr/>
          <a:lstStyle/>
          <a:p>
            <a:fld id="{CC057153-B650-4DEB-B370-79DDCFDCE934}" type="slidenum">
              <a:rPr lang="en-US" smtClean="0"/>
              <a:pPr/>
              <a:t>‹#›</a:t>
            </a:fld>
            <a:endParaRPr lang="en-US" dirty="0"/>
          </a:p>
        </p:txBody>
      </p:sp>
      <p:sp>
        <p:nvSpPr>
          <p:cNvPr id="5" name="Content Placeholder 6">
            <a:extLst>
              <a:ext uri="{FF2B5EF4-FFF2-40B4-BE49-F238E27FC236}">
                <a16:creationId xmlns:a16="http://schemas.microsoft.com/office/drawing/2014/main" id="{5D02E6BD-A41A-324C-DB4D-3F42AA60F5BD}"/>
              </a:ext>
            </a:extLst>
          </p:cNvPr>
          <p:cNvSpPr>
            <a:spLocks noGrp="1"/>
          </p:cNvSpPr>
          <p:nvPr>
            <p:ph sz="quarter" idx="13" hasCustomPrompt="1"/>
          </p:nvPr>
        </p:nvSpPr>
        <p:spPr>
          <a:xfrm>
            <a:off x="-71651" y="975814"/>
            <a:ext cx="6045958" cy="4510586"/>
          </a:xfrm>
        </p:spPr>
        <p:txBody>
          <a:bodyPr anchor="b">
            <a:normAutofit/>
          </a:bodyPr>
          <a:lstStyle>
            <a:lvl1pPr marL="0" indent="0">
              <a:lnSpc>
                <a:spcPct val="90000"/>
              </a:lnSpc>
              <a:spcBef>
                <a:spcPts val="0"/>
              </a:spcBef>
              <a:buNone/>
              <a:defRPr sz="15000" b="0" i="0">
                <a:solidFill>
                  <a:schemeClr val="tx1"/>
                </a:solidFill>
                <a:latin typeface="+mj-lt"/>
              </a:defRPr>
            </a:lvl1pPr>
          </a:lstStyle>
          <a:p>
            <a:pPr lvl="0"/>
            <a:r>
              <a:rPr lang="en-US" dirty="0"/>
              <a:t>##%</a:t>
            </a:r>
          </a:p>
        </p:txBody>
      </p:sp>
    </p:spTree>
    <p:extLst>
      <p:ext uri="{BB962C8B-B14F-4D97-AF65-F5344CB8AC3E}">
        <p14:creationId xmlns:p14="http://schemas.microsoft.com/office/powerpoint/2010/main" val="18810419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umber Large 3">
    <p:bg>
      <p:bgRef idx="1001">
        <a:schemeClr val="bg1"/>
      </p:bgRef>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A0569A7B-C9D6-067D-A126-4AE69E38D01E}"/>
              </a:ext>
            </a:extLst>
          </p:cNvPr>
          <p:cNvSpPr/>
          <p:nvPr userDrawn="1"/>
        </p:nvSpPr>
        <p:spPr>
          <a:xfrm>
            <a:off x="8519421" y="3176277"/>
            <a:ext cx="3557904" cy="3557904"/>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F1326B58-E941-959F-2B97-B27C83B22DF7}"/>
              </a:ext>
            </a:extLst>
          </p:cNvPr>
          <p:cNvSpPr>
            <a:spLocks noGrp="1"/>
          </p:cNvSpPr>
          <p:nvPr>
            <p:ph type="title"/>
          </p:nvPr>
        </p:nvSpPr>
        <p:spPr>
          <a:xfrm>
            <a:off x="0" y="5504688"/>
            <a:ext cx="5902657" cy="1353312"/>
          </a:xfrm>
        </p:spPr>
        <p:txBody>
          <a:bodyPr anchor="b">
            <a:normAutofit/>
          </a:bodyPr>
          <a:lstStyle>
            <a:lvl1pPr>
              <a:lnSpc>
                <a:spcPct val="120000"/>
              </a:lnSpc>
              <a:defRPr sz="2000" b="0" spc="0" baseline="0">
                <a:solidFill>
                  <a:schemeClr val="tx1"/>
                </a:solidFill>
                <a:latin typeface="+mn-lt"/>
              </a:defRPr>
            </a:lvl1pPr>
          </a:lstStyle>
          <a:p>
            <a:r>
              <a:rPr lang="en-US"/>
              <a:t>Click to edit Master title style</a:t>
            </a:r>
            <a:endParaRPr lang="en-US" dirty="0"/>
          </a:p>
        </p:txBody>
      </p:sp>
      <p:sp>
        <p:nvSpPr>
          <p:cNvPr id="11" name="Content Placeholder 6">
            <a:extLst>
              <a:ext uri="{FF2B5EF4-FFF2-40B4-BE49-F238E27FC236}">
                <a16:creationId xmlns:a16="http://schemas.microsoft.com/office/drawing/2014/main" id="{DE6F409A-A8C2-D0FA-3860-DBAA1D39483D}"/>
              </a:ext>
            </a:extLst>
          </p:cNvPr>
          <p:cNvSpPr>
            <a:spLocks noGrp="1"/>
          </p:cNvSpPr>
          <p:nvPr>
            <p:ph sz="quarter" idx="13" hasCustomPrompt="1"/>
          </p:nvPr>
        </p:nvSpPr>
        <p:spPr>
          <a:xfrm>
            <a:off x="-54591" y="-156950"/>
            <a:ext cx="5957248" cy="4510586"/>
          </a:xfrm>
        </p:spPr>
        <p:txBody>
          <a:bodyPr anchor="t">
            <a:normAutofit/>
          </a:bodyPr>
          <a:lstStyle>
            <a:lvl1pPr marL="0" indent="0">
              <a:lnSpc>
                <a:spcPct val="90000"/>
              </a:lnSpc>
              <a:spcBef>
                <a:spcPts val="0"/>
              </a:spcBef>
              <a:buNone/>
              <a:defRPr sz="15000" b="0" i="0">
                <a:solidFill>
                  <a:schemeClr val="tx1"/>
                </a:solidFill>
                <a:latin typeface="+mj-lt"/>
              </a:defRPr>
            </a:lvl1pPr>
          </a:lstStyle>
          <a:p>
            <a:pPr lvl="0"/>
            <a:r>
              <a:rPr lang="en-US" dirty="0"/>
              <a:t>##%</a:t>
            </a:r>
          </a:p>
        </p:txBody>
      </p:sp>
      <p:sp>
        <p:nvSpPr>
          <p:cNvPr id="2" name="Date Placeholder 3">
            <a:extLst>
              <a:ext uri="{FF2B5EF4-FFF2-40B4-BE49-F238E27FC236}">
                <a16:creationId xmlns:a16="http://schemas.microsoft.com/office/drawing/2014/main" id="{ED2971BB-BFC1-CA41-54C4-399DFC349B4A}"/>
              </a:ext>
            </a:extLst>
          </p:cNvPr>
          <p:cNvSpPr>
            <a:spLocks noGrp="1"/>
          </p:cNvSpPr>
          <p:nvPr>
            <p:ph type="dt" sz="half" idx="10"/>
          </p:nvPr>
        </p:nvSpPr>
        <p:spPr>
          <a:xfrm>
            <a:off x="6190488" y="100701"/>
            <a:ext cx="5332001" cy="365125"/>
          </a:xfrm>
        </p:spPr>
        <p:txBody>
          <a:bodyPr/>
          <a:lstStyle/>
          <a:p>
            <a:endParaRPr lang="en-US" dirty="0"/>
          </a:p>
        </p:txBody>
      </p:sp>
      <p:sp>
        <p:nvSpPr>
          <p:cNvPr id="5" name="Slide Number Placeholder 5">
            <a:extLst>
              <a:ext uri="{FF2B5EF4-FFF2-40B4-BE49-F238E27FC236}">
                <a16:creationId xmlns:a16="http://schemas.microsoft.com/office/drawing/2014/main" id="{8A199958-2F45-8AE2-B3FA-8DEE7EA3D7FA}"/>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349387584"/>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umber Large 4">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A0E84C63-8906-E024-96D3-CABBCE341D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flipV="1">
            <a:off x="11365053" y="99445"/>
            <a:ext cx="731520" cy="731520"/>
          </a:xfrm>
          <a:prstGeom prst="rect">
            <a:avLst/>
          </a:prstGeom>
        </p:spPr>
      </p:pic>
      <p:sp>
        <p:nvSpPr>
          <p:cNvPr id="3" name="Title 2">
            <a:extLst>
              <a:ext uri="{FF2B5EF4-FFF2-40B4-BE49-F238E27FC236}">
                <a16:creationId xmlns:a16="http://schemas.microsoft.com/office/drawing/2014/main" id="{3FAE7531-CF3E-6AB6-0F17-5A32F2757E85}"/>
              </a:ext>
            </a:extLst>
          </p:cNvPr>
          <p:cNvSpPr>
            <a:spLocks noGrp="1"/>
          </p:cNvSpPr>
          <p:nvPr>
            <p:ph type="title"/>
          </p:nvPr>
        </p:nvSpPr>
        <p:spPr>
          <a:xfrm>
            <a:off x="6217306" y="1406493"/>
            <a:ext cx="5355995" cy="4175441"/>
          </a:xfrm>
        </p:spPr>
        <p:txBody>
          <a:bodyPr anchor="b">
            <a:normAutofit/>
          </a:bodyPr>
          <a:lstStyle>
            <a:lvl1pPr>
              <a:defRPr sz="2000" spc="0" baseline="0">
                <a:latin typeface="+mn-lt"/>
              </a:defRPr>
            </a:lvl1pPr>
          </a:lstStyle>
          <a:p>
            <a:r>
              <a:rPr lang="en-US" dirty="0"/>
              <a:t>Click to edit Master title style</a:t>
            </a:r>
          </a:p>
        </p:txBody>
      </p:sp>
      <p:sp>
        <p:nvSpPr>
          <p:cNvPr id="8" name="Date Placeholder 2">
            <a:extLst>
              <a:ext uri="{FF2B5EF4-FFF2-40B4-BE49-F238E27FC236}">
                <a16:creationId xmlns:a16="http://schemas.microsoft.com/office/drawing/2014/main" id="{29716D90-0E1B-9CA0-CA68-BAF42DCA9C28}"/>
              </a:ext>
            </a:extLst>
          </p:cNvPr>
          <p:cNvSpPr>
            <a:spLocks noGrp="1"/>
          </p:cNvSpPr>
          <p:nvPr>
            <p:ph type="dt" sz="half" idx="10"/>
          </p:nvPr>
        </p:nvSpPr>
        <p:spPr>
          <a:xfrm>
            <a:off x="0" y="99445"/>
            <a:ext cx="3345188" cy="365125"/>
          </a:xfrm>
        </p:spPr>
        <p:txBody>
          <a:bodyPr/>
          <a:lstStyle/>
          <a:p>
            <a:endParaRPr lang="en-US" dirty="0"/>
          </a:p>
        </p:txBody>
      </p:sp>
      <p:sp>
        <p:nvSpPr>
          <p:cNvPr id="9" name="Content Placeholder 6">
            <a:extLst>
              <a:ext uri="{FF2B5EF4-FFF2-40B4-BE49-F238E27FC236}">
                <a16:creationId xmlns:a16="http://schemas.microsoft.com/office/drawing/2014/main" id="{6AB58482-E637-A071-B668-27EBFD58F6CA}"/>
              </a:ext>
            </a:extLst>
          </p:cNvPr>
          <p:cNvSpPr>
            <a:spLocks noGrp="1"/>
          </p:cNvSpPr>
          <p:nvPr>
            <p:ph sz="quarter" idx="14" hasCustomPrompt="1"/>
          </p:nvPr>
        </p:nvSpPr>
        <p:spPr>
          <a:xfrm>
            <a:off x="478217" y="1378424"/>
            <a:ext cx="5424440" cy="4606119"/>
          </a:xfrm>
        </p:spPr>
        <p:txBody>
          <a:bodyPr anchor="b">
            <a:normAutofit/>
          </a:bodyPr>
          <a:lstStyle>
            <a:lvl1pPr marL="0" indent="0">
              <a:lnSpc>
                <a:spcPct val="90000"/>
              </a:lnSpc>
              <a:spcBef>
                <a:spcPts val="0"/>
              </a:spcBef>
              <a:buNone/>
              <a:defRPr sz="15000" b="0" i="0">
                <a:solidFill>
                  <a:schemeClr val="tx1"/>
                </a:solidFill>
                <a:latin typeface="+mj-lt"/>
              </a:defRPr>
            </a:lvl1pPr>
          </a:lstStyle>
          <a:p>
            <a:pPr lvl="0"/>
            <a:r>
              <a:rPr lang="en-US" dirty="0"/>
              <a: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a:xfrm>
            <a:off x="11762793" y="6393430"/>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027008432"/>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005840"/>
          </a:xfrm>
        </p:spPr>
        <p:txBody>
          <a:bodyPr/>
          <a:lstStyle/>
          <a:p>
            <a:r>
              <a:rPr lang="en-US"/>
              <a:t>Click to edit Master title style</a:t>
            </a:r>
          </a:p>
        </p:txBody>
      </p:sp>
      <p:pic>
        <p:nvPicPr>
          <p:cNvPr id="3" name="Graphic 2">
            <a:extLst>
              <a:ext uri="{FF2B5EF4-FFF2-40B4-BE49-F238E27FC236}">
                <a16:creationId xmlns:a16="http://schemas.microsoft.com/office/drawing/2014/main" id="{832976E3-E745-9DF8-C3E3-53A778D9502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96453" y="5852160"/>
            <a:ext cx="1005840" cy="1005840"/>
          </a:xfrm>
          <a:prstGeom prst="rect">
            <a:avLst/>
          </a:prstGeom>
        </p:spPr>
      </p:pic>
      <p:sp>
        <p:nvSpPr>
          <p:cNvPr id="12" name="Footer Placeholder 11">
            <a:extLst>
              <a:ext uri="{FF2B5EF4-FFF2-40B4-BE49-F238E27FC236}">
                <a16:creationId xmlns:a16="http://schemas.microsoft.com/office/drawing/2014/main" id="{6F777942-A24A-16CB-2115-A16E397BBB01}"/>
              </a:ext>
            </a:extLst>
          </p:cNvPr>
          <p:cNvSpPr>
            <a:spLocks noGrp="1"/>
          </p:cNvSpPr>
          <p:nvPr>
            <p:ph type="ftr" sz="quarter" idx="15"/>
          </p:nvPr>
        </p:nvSpPr>
        <p:spPr/>
        <p:txBody>
          <a:bodyPr/>
          <a:lstStyle/>
          <a:p>
            <a:r>
              <a:rPr lang="en-US" dirty="0"/>
              <a:t>Sample footer text</a:t>
            </a:r>
          </a:p>
        </p:txBody>
      </p:sp>
      <p:sp>
        <p:nvSpPr>
          <p:cNvPr id="11" name="Date Placeholder 10">
            <a:extLst>
              <a:ext uri="{FF2B5EF4-FFF2-40B4-BE49-F238E27FC236}">
                <a16:creationId xmlns:a16="http://schemas.microsoft.com/office/drawing/2014/main" id="{91D0C3F1-69CA-2A45-33F7-9AF4B8FFEDBC}"/>
              </a:ext>
            </a:extLst>
          </p:cNvPr>
          <p:cNvSpPr>
            <a:spLocks noGrp="1"/>
          </p:cNvSpPr>
          <p:nvPr>
            <p:ph type="dt" sz="half" idx="14"/>
          </p:nvPr>
        </p:nvSpPr>
        <p:spPr/>
        <p:txBody>
          <a:bodyPr/>
          <a:lstStyle/>
          <a:p>
            <a:endParaRPr lang="en-US" dirty="0"/>
          </a:p>
        </p:txBody>
      </p:sp>
      <p:sp>
        <p:nvSpPr>
          <p:cNvPr id="13" name="Slide Number Placeholder 12">
            <a:extLst>
              <a:ext uri="{FF2B5EF4-FFF2-40B4-BE49-F238E27FC236}">
                <a16:creationId xmlns:a16="http://schemas.microsoft.com/office/drawing/2014/main" id="{8DB65802-3866-05DF-F96B-15A117F7C76C}"/>
              </a:ext>
            </a:extLst>
          </p:cNvPr>
          <p:cNvSpPr>
            <a:spLocks noGrp="1"/>
          </p:cNvSpPr>
          <p:nvPr>
            <p:ph type="sldNum" sz="quarter" idx="16"/>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470" y="1016759"/>
            <a:ext cx="10082693" cy="5841242"/>
          </a:xfrm>
        </p:spPr>
        <p:txBody>
          <a:bodyPr anchor="b" anchorCtr="0">
            <a:noAutofit/>
          </a:bodyPr>
          <a:lstStyle>
            <a:lvl1pPr marL="0" indent="0">
              <a:lnSpc>
                <a:spcPct val="80000"/>
              </a:lnSpc>
              <a:buNone/>
              <a:defRPr sz="5600" b="0" spc="-200" baseline="0"/>
            </a:lvl1pPr>
            <a:lvl2pPr marL="228600" indent="0">
              <a:lnSpc>
                <a:spcPct val="80000"/>
              </a:lnSpc>
              <a:buNone/>
              <a:defRPr sz="5600" b="0" spc="-200" baseline="0"/>
            </a:lvl2pPr>
            <a:lvl3pPr marL="457200" indent="0">
              <a:lnSpc>
                <a:spcPct val="80000"/>
              </a:lnSpc>
              <a:buNone/>
              <a:defRPr sz="5600" b="0" spc="-200" baseline="0"/>
            </a:lvl3pPr>
            <a:lvl4pPr marL="685800" indent="0">
              <a:lnSpc>
                <a:spcPct val="80000"/>
              </a:lnSpc>
              <a:buNone/>
              <a:defRPr sz="5600" b="0" spc="-200" baseline="0"/>
            </a:lvl4pPr>
            <a:lvl5pPr marL="914400" indent="0">
              <a:lnSpc>
                <a:spcPct val="80000"/>
              </a:lnSpc>
              <a:buNone/>
              <a:defRPr sz="5600" b="0" spc="-200" baseline="0"/>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06788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572250" y="-1052833"/>
            <a:ext cx="10652760" cy="970083"/>
          </a:xfrm>
        </p:spPr>
        <p:txBody>
          <a:bodyPr/>
          <a:lstStyle/>
          <a:p>
            <a:r>
              <a:rPr lang="en-US" dirty="0"/>
              <a:t>Click to edit Master title style</a:t>
            </a:r>
          </a:p>
        </p:txBody>
      </p:sp>
      <p:sp>
        <p:nvSpPr>
          <p:cNvPr id="5" name="Content Placeholder 6">
            <a:extLst>
              <a:ext uri="{FF2B5EF4-FFF2-40B4-BE49-F238E27FC236}">
                <a16:creationId xmlns:a16="http://schemas.microsoft.com/office/drawing/2014/main" id="{28B79B09-36D6-C7B6-557C-22D3F2F4BF75}"/>
              </a:ext>
            </a:extLst>
          </p:cNvPr>
          <p:cNvSpPr>
            <a:spLocks noGrp="1"/>
          </p:cNvSpPr>
          <p:nvPr>
            <p:ph sz="quarter" idx="13" hasCustomPrompt="1"/>
          </p:nvPr>
        </p:nvSpPr>
        <p:spPr>
          <a:xfrm>
            <a:off x="-17470" y="81888"/>
            <a:ext cx="8206127" cy="4667533"/>
          </a:xfrm>
        </p:spPr>
        <p:txBody>
          <a:bodyPr anchor="t" anchorCtr="0">
            <a:noAutofit/>
          </a:bodyPr>
          <a:lstStyle>
            <a:lvl1pPr marL="0" indent="0">
              <a:lnSpc>
                <a:spcPct val="80000"/>
              </a:lnSpc>
              <a:buNone/>
              <a:defRPr sz="5600" b="0" spc="-200" baseline="0"/>
            </a:lvl1pPr>
            <a:lvl2pPr marL="228600" indent="0">
              <a:lnSpc>
                <a:spcPct val="80000"/>
              </a:lnSpc>
              <a:buNone/>
              <a:defRPr sz="5600" b="0" spc="-200" baseline="0"/>
            </a:lvl2pPr>
            <a:lvl3pPr marL="457200" indent="0">
              <a:lnSpc>
                <a:spcPct val="80000"/>
              </a:lnSpc>
              <a:buNone/>
              <a:defRPr sz="5600" b="0" spc="-200" baseline="0"/>
            </a:lvl3pPr>
            <a:lvl4pPr marL="685800" indent="0">
              <a:lnSpc>
                <a:spcPct val="80000"/>
              </a:lnSpc>
              <a:buNone/>
              <a:defRPr sz="5600" b="0" spc="-200" baseline="0"/>
            </a:lvl4pPr>
            <a:lvl5pPr marL="914400" indent="0">
              <a:lnSpc>
                <a:spcPct val="80000"/>
              </a:lnSpc>
              <a:buNone/>
              <a:defRPr sz="5600" b="0" spc="-200" baseline="0"/>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14D8BBE8-9A85-674B-8806-BC1E7F97D9B1}"/>
              </a:ext>
            </a:extLst>
          </p:cNvPr>
          <p:cNvSpPr>
            <a:spLocks noGrp="1"/>
          </p:cNvSpPr>
          <p:nvPr>
            <p:ph type="sldNum" sz="quarter" idx="16"/>
          </p:nvPr>
        </p:nvSpPr>
        <p:spPr>
          <a:xfrm>
            <a:off x="11762793" y="109728"/>
            <a:ext cx="429207" cy="365125"/>
          </a:xfrm>
        </p:spPr>
        <p:txBody>
          <a:bodyPr anchor="t"/>
          <a:lstStyle/>
          <a:p>
            <a:fld id="{CC057153-B650-4DEB-B370-79DDCFDCE934}" type="slidenum">
              <a:rPr lang="en-US" smtClean="0"/>
              <a:pPr/>
              <a:t>‹#›</a:t>
            </a:fld>
            <a:endParaRPr lang="en-US" dirty="0"/>
          </a:p>
        </p:txBody>
      </p:sp>
      <p:sp>
        <p:nvSpPr>
          <p:cNvPr id="10" name="Oval 9">
            <a:extLst>
              <a:ext uri="{FF2B5EF4-FFF2-40B4-BE49-F238E27FC236}">
                <a16:creationId xmlns:a16="http://schemas.microsoft.com/office/drawing/2014/main" id="{E2124AE3-E085-484F-727A-B52B7EC3107F}"/>
              </a:ext>
            </a:extLst>
          </p:cNvPr>
          <p:cNvSpPr/>
          <p:nvPr userDrawn="1"/>
        </p:nvSpPr>
        <p:spPr>
          <a:xfrm>
            <a:off x="8552512" y="3218512"/>
            <a:ext cx="3557904" cy="3557904"/>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ADC5C58-149D-7F0E-C0DA-F056A621828F}"/>
              </a:ext>
            </a:extLst>
          </p:cNvPr>
          <p:cNvSpPr>
            <a:spLocks noGrp="1"/>
          </p:cNvSpPr>
          <p:nvPr>
            <p:ph type="ftr" sz="quarter" idx="11"/>
          </p:nvPr>
        </p:nvSpPr>
        <p:spPr>
          <a:xfrm>
            <a:off x="0" y="6411675"/>
            <a:ext cx="5898630" cy="365125"/>
          </a:xfrm>
        </p:spPr>
        <p:txBody>
          <a:bodyPr anchor="b"/>
          <a:lstStyle/>
          <a:p>
            <a:r>
              <a:rPr lang="en-US" dirty="0"/>
              <a:t>Sample footer text</a:t>
            </a:r>
          </a:p>
        </p:txBody>
      </p:sp>
      <p:sp>
        <p:nvSpPr>
          <p:cNvPr id="3" name="Date Placeholder 3">
            <a:extLst>
              <a:ext uri="{FF2B5EF4-FFF2-40B4-BE49-F238E27FC236}">
                <a16:creationId xmlns:a16="http://schemas.microsoft.com/office/drawing/2014/main" id="{E1B7751E-865D-DA78-6F88-46D5A33A26EB}"/>
              </a:ext>
            </a:extLst>
          </p:cNvPr>
          <p:cNvSpPr>
            <a:spLocks noGrp="1"/>
          </p:cNvSpPr>
          <p:nvPr>
            <p:ph type="dt" sz="half" idx="10"/>
          </p:nvPr>
        </p:nvSpPr>
        <p:spPr>
          <a:xfrm>
            <a:off x="6217920" y="6411675"/>
            <a:ext cx="5332001" cy="365125"/>
          </a:xfrm>
        </p:spPr>
        <p:txBody>
          <a:bodyPr anchor="b"/>
          <a:lstStyle/>
          <a:p>
            <a:endParaRPr lang="en-US" dirty="0"/>
          </a:p>
        </p:txBody>
      </p:sp>
    </p:spTree>
    <p:extLst>
      <p:ext uri="{BB962C8B-B14F-4D97-AF65-F5344CB8AC3E}">
        <p14:creationId xmlns:p14="http://schemas.microsoft.com/office/powerpoint/2010/main" val="19702513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atem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572250" y="-1215532"/>
            <a:ext cx="10652760" cy="1133856"/>
          </a:xfrm>
        </p:spPr>
        <p:txBody>
          <a:bodyPr/>
          <a:lstStyle/>
          <a:p>
            <a:r>
              <a:rPr lang="en-US" dirty="0"/>
              <a:t>Click to edit Master title style</a:t>
            </a:r>
          </a:p>
        </p:txBody>
      </p:sp>
      <p:pic>
        <p:nvPicPr>
          <p:cNvPr id="4" name="Graphic 3">
            <a:extLst>
              <a:ext uri="{FF2B5EF4-FFF2-40B4-BE49-F238E27FC236}">
                <a16:creationId xmlns:a16="http://schemas.microsoft.com/office/drawing/2014/main" id="{9F77EE86-26B5-588D-FBC7-2D55635EA6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96453" y="5852160"/>
            <a:ext cx="1005840" cy="1005840"/>
          </a:xfrm>
          <a:prstGeom prst="rect">
            <a:avLst/>
          </a:prstGeom>
        </p:spPr>
      </p:pic>
      <p:sp>
        <p:nvSpPr>
          <p:cNvPr id="7" name="Footer Placeholder 4">
            <a:extLst>
              <a:ext uri="{FF2B5EF4-FFF2-40B4-BE49-F238E27FC236}">
                <a16:creationId xmlns:a16="http://schemas.microsoft.com/office/drawing/2014/main" id="{BF7D7DCD-152C-2BBF-7A32-DD62FF0F8F58}"/>
              </a:ext>
            </a:extLst>
          </p:cNvPr>
          <p:cNvSpPr>
            <a:spLocks noGrp="1"/>
          </p:cNvSpPr>
          <p:nvPr>
            <p:ph type="ftr" sz="quarter" idx="11"/>
          </p:nvPr>
        </p:nvSpPr>
        <p:spPr>
          <a:xfrm>
            <a:off x="0" y="100701"/>
            <a:ext cx="5898630" cy="365125"/>
          </a:xfrm>
        </p:spPr>
        <p:txBody>
          <a:bodyPr/>
          <a:lstStyle/>
          <a:p>
            <a:r>
              <a:rPr lang="en-US" dirty="0"/>
              <a:t>Sample footer text</a:t>
            </a:r>
          </a:p>
        </p:txBody>
      </p:sp>
      <p:sp>
        <p:nvSpPr>
          <p:cNvPr id="3" name="Date Placeholder 3">
            <a:extLst>
              <a:ext uri="{FF2B5EF4-FFF2-40B4-BE49-F238E27FC236}">
                <a16:creationId xmlns:a16="http://schemas.microsoft.com/office/drawing/2014/main" id="{4500461C-98A4-27A2-7628-C754571FABF5}"/>
              </a:ext>
            </a:extLst>
          </p:cNvPr>
          <p:cNvSpPr>
            <a:spLocks noGrp="1"/>
          </p:cNvSpPr>
          <p:nvPr>
            <p:ph type="dt" sz="half" idx="10"/>
          </p:nvPr>
        </p:nvSpPr>
        <p:spPr>
          <a:xfrm>
            <a:off x="6190488" y="100701"/>
            <a:ext cx="5332001" cy="365125"/>
          </a:xfrm>
        </p:spPr>
        <p:txBody>
          <a:bodyPr/>
          <a:lstStyle/>
          <a:p>
            <a:endParaRPr lang="en-US" dirty="0"/>
          </a:p>
        </p:txBody>
      </p:sp>
      <p:sp>
        <p:nvSpPr>
          <p:cNvPr id="10" name="Slide Number Placeholder 5">
            <a:extLst>
              <a:ext uri="{FF2B5EF4-FFF2-40B4-BE49-F238E27FC236}">
                <a16:creationId xmlns:a16="http://schemas.microsoft.com/office/drawing/2014/main" id="{3961EF53-B681-0E2D-E395-859E6E23DFD9}"/>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
        <p:nvSpPr>
          <p:cNvPr id="8" name="Content Placeholder 6">
            <a:extLst>
              <a:ext uri="{FF2B5EF4-FFF2-40B4-BE49-F238E27FC236}">
                <a16:creationId xmlns:a16="http://schemas.microsoft.com/office/drawing/2014/main" id="{CC29B86A-C2A7-9757-32B2-0221942D9F5E}"/>
              </a:ext>
            </a:extLst>
          </p:cNvPr>
          <p:cNvSpPr>
            <a:spLocks noGrp="1"/>
          </p:cNvSpPr>
          <p:nvPr>
            <p:ph sz="quarter" idx="13" hasCustomPrompt="1"/>
          </p:nvPr>
        </p:nvSpPr>
        <p:spPr>
          <a:xfrm>
            <a:off x="-17470" y="1016759"/>
            <a:ext cx="10082693" cy="5841242"/>
          </a:xfrm>
        </p:spPr>
        <p:txBody>
          <a:bodyPr anchor="b" anchorCtr="0">
            <a:noAutofit/>
          </a:bodyPr>
          <a:lstStyle>
            <a:lvl1pPr marL="0" indent="0">
              <a:lnSpc>
                <a:spcPct val="80000"/>
              </a:lnSpc>
              <a:buNone/>
              <a:defRPr sz="5600" b="0" spc="-200" baseline="0"/>
            </a:lvl1pPr>
            <a:lvl2pPr marL="228600" indent="0">
              <a:lnSpc>
                <a:spcPct val="80000"/>
              </a:lnSpc>
              <a:buNone/>
              <a:defRPr sz="5600" b="0" spc="-200" baseline="0"/>
            </a:lvl2pPr>
            <a:lvl3pPr marL="457200" indent="0">
              <a:lnSpc>
                <a:spcPct val="80000"/>
              </a:lnSpc>
              <a:buNone/>
              <a:defRPr sz="5600" b="0" spc="-200" baseline="0"/>
            </a:lvl3pPr>
            <a:lvl4pPr marL="685800" indent="0">
              <a:lnSpc>
                <a:spcPct val="80000"/>
              </a:lnSpc>
              <a:buNone/>
              <a:defRPr sz="5600" b="0" spc="-200" baseline="0"/>
            </a:lvl4pPr>
            <a:lvl5pPr marL="914400" indent="0">
              <a:lnSpc>
                <a:spcPct val="80000"/>
              </a:lnSpc>
              <a:buNone/>
              <a:defRPr sz="5600" b="0" spc="-200" baseline="0"/>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82180046"/>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5DC095FD-8C32-C2DB-3F1D-105AFD1518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83347" y="5852160"/>
            <a:ext cx="1005840" cy="1005840"/>
          </a:xfrm>
          <a:prstGeom prst="rect">
            <a:avLst/>
          </a:prstGeom>
        </p:spPr>
      </p:pic>
      <p:sp>
        <p:nvSpPr>
          <p:cNvPr id="4" name="Title 1">
            <a:extLst>
              <a:ext uri="{FF2B5EF4-FFF2-40B4-BE49-F238E27FC236}">
                <a16:creationId xmlns:a16="http://schemas.microsoft.com/office/drawing/2014/main" id="{CA0FBB42-F049-CCA6-45E1-D60DC58A76F0}"/>
              </a:ext>
            </a:extLst>
          </p:cNvPr>
          <p:cNvSpPr>
            <a:spLocks noGrp="1"/>
          </p:cNvSpPr>
          <p:nvPr>
            <p:ph type="title" hasCustomPrompt="1"/>
          </p:nvPr>
        </p:nvSpPr>
        <p:spPr>
          <a:xfrm>
            <a:off x="-1" y="5899926"/>
            <a:ext cx="5902657" cy="958073"/>
          </a:xfrm>
        </p:spPr>
        <p:txBody>
          <a:bodyPr anchor="b">
            <a:normAutofit/>
          </a:bodyPr>
          <a:lstStyle>
            <a:lvl1pPr>
              <a:lnSpc>
                <a:spcPct val="80000"/>
              </a:lnSpc>
              <a:defRPr sz="2000" spc="0" baseline="0">
                <a:solidFill>
                  <a:schemeClr val="tx1"/>
                </a:solidFill>
                <a:latin typeface="+mn-lt"/>
              </a:defRPr>
            </a:lvl1pPr>
          </a:lstStyle>
          <a:p>
            <a:r>
              <a:rPr lang="en-US" dirty="0"/>
              <a:t>Quote Author</a:t>
            </a:r>
          </a:p>
        </p:txBody>
      </p:sp>
      <p:sp>
        <p:nvSpPr>
          <p:cNvPr id="5" name="Content Placeholder 6">
            <a:extLst>
              <a:ext uri="{FF2B5EF4-FFF2-40B4-BE49-F238E27FC236}">
                <a16:creationId xmlns:a16="http://schemas.microsoft.com/office/drawing/2014/main" id="{2B5E50A9-B175-CA38-A22A-468AE7533B54}"/>
              </a:ext>
            </a:extLst>
          </p:cNvPr>
          <p:cNvSpPr>
            <a:spLocks noGrp="1"/>
          </p:cNvSpPr>
          <p:nvPr>
            <p:ph sz="quarter" idx="13" hasCustomPrompt="1"/>
          </p:nvPr>
        </p:nvSpPr>
        <p:spPr>
          <a:xfrm>
            <a:off x="-18288" y="95534"/>
            <a:ext cx="8961120" cy="4476466"/>
          </a:xfrm>
        </p:spPr>
        <p:txBody>
          <a:bodyPr anchor="t">
            <a:normAutofit/>
          </a:bodyPr>
          <a:lstStyle>
            <a:lvl1pPr marL="164592" indent="-164592">
              <a:lnSpc>
                <a:spcPct val="80000"/>
              </a:lnSpc>
              <a:spcBef>
                <a:spcPts val="0"/>
              </a:spcBef>
              <a:buNone/>
              <a:defRPr sz="5600" spc="-200" baseline="0">
                <a:solidFill>
                  <a:schemeClr val="tx1"/>
                </a:solidFill>
                <a:latin typeface="+mj-lt"/>
              </a:defRPr>
            </a:lvl1pPr>
          </a:lstStyle>
          <a:p>
            <a:pPr lvl="0"/>
            <a:r>
              <a:rPr lang="en-US" dirty="0"/>
              <a:t>Click to add Quote</a:t>
            </a:r>
          </a:p>
        </p:txBody>
      </p:sp>
      <p:sp>
        <p:nvSpPr>
          <p:cNvPr id="8" name="Slide Number Placeholder 9">
            <a:extLst>
              <a:ext uri="{FF2B5EF4-FFF2-40B4-BE49-F238E27FC236}">
                <a16:creationId xmlns:a16="http://schemas.microsoft.com/office/drawing/2014/main" id="{84D7E47A-F89A-8F43-C300-185AD1461C07}"/>
              </a:ext>
            </a:extLst>
          </p:cNvPr>
          <p:cNvSpPr>
            <a:spLocks noGrp="1"/>
          </p:cNvSpPr>
          <p:nvPr>
            <p:ph type="sldNum" sz="quarter" idx="16"/>
          </p:nvPr>
        </p:nvSpPr>
        <p:spPr>
          <a:xfrm>
            <a:off x="11762793" y="110364"/>
            <a:ext cx="429207" cy="365125"/>
          </a:xfrm>
        </p:spPr>
        <p:txBody>
          <a:bodyPr/>
          <a:lstStyle/>
          <a:p>
            <a:fld id="{CC057153-B650-4DEB-B370-79DDCFDCE934}" type="slidenum">
              <a:rPr lang="en-US" smtClean="0"/>
              <a:pPr/>
              <a:t>‹#›</a:t>
            </a:fld>
            <a:endParaRPr lang="en-US" dirty="0"/>
          </a:p>
        </p:txBody>
      </p:sp>
      <p:sp>
        <p:nvSpPr>
          <p:cNvPr id="10" name="Footer Placeholder 3">
            <a:extLst>
              <a:ext uri="{FF2B5EF4-FFF2-40B4-BE49-F238E27FC236}">
                <a16:creationId xmlns:a16="http://schemas.microsoft.com/office/drawing/2014/main" id="{1CA01B7F-0CDC-9F0A-6B3B-A87674D14D6B}"/>
              </a:ext>
            </a:extLst>
          </p:cNvPr>
          <p:cNvSpPr>
            <a:spLocks noGrp="1"/>
          </p:cNvSpPr>
          <p:nvPr>
            <p:ph type="ftr" sz="quarter" idx="17"/>
          </p:nvPr>
        </p:nvSpPr>
        <p:spPr>
          <a:xfrm>
            <a:off x="6193030" y="6392564"/>
            <a:ext cx="3104866" cy="365125"/>
          </a:xfrm>
        </p:spPr>
        <p:txBody>
          <a:bodyPr anchor="b"/>
          <a:lstStyle/>
          <a:p>
            <a:r>
              <a:rPr lang="en-US" dirty="0"/>
              <a:t>Sample footer text</a:t>
            </a:r>
          </a:p>
        </p:txBody>
      </p:sp>
    </p:spTree>
    <p:extLst>
      <p:ext uri="{BB962C8B-B14F-4D97-AF65-F5344CB8AC3E}">
        <p14:creationId xmlns:p14="http://schemas.microsoft.com/office/powerpoint/2010/main" val="284428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4">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0" y="4184880"/>
            <a:ext cx="5086118" cy="480373"/>
          </a:xfrm>
        </p:spPr>
        <p:txBody>
          <a:bodyPr vert="horz" lIns="91440" tIns="45720" rIns="91440" bIns="45720" rtlCol="0" anchor="t">
            <a:normAutofit/>
          </a:bodyPr>
          <a:lstStyle>
            <a:lvl1pPr>
              <a:defRPr lang="en-US" dirty="0"/>
            </a:lvl1pPr>
          </a:lstStyle>
          <a:p>
            <a:pPr lvl="0"/>
            <a:r>
              <a:rPr lang="en-US" dirty="0"/>
              <a:t>Click to edit Master subtitle style</a:t>
            </a:r>
          </a:p>
        </p:txBody>
      </p:sp>
      <p:sp>
        <p:nvSpPr>
          <p:cNvPr id="6" name="Picture Placeholder 10">
            <a:extLst>
              <a:ext uri="{FF2B5EF4-FFF2-40B4-BE49-F238E27FC236}">
                <a16:creationId xmlns:a16="http://schemas.microsoft.com/office/drawing/2014/main" id="{C58F7861-05FC-CC70-0C94-F3BAE39E54EB}"/>
              </a:ext>
            </a:extLst>
          </p:cNvPr>
          <p:cNvSpPr>
            <a:spLocks noGrp="1"/>
          </p:cNvSpPr>
          <p:nvPr>
            <p:ph type="pic" sz="quarter" idx="13" hasCustomPrompt="1"/>
          </p:nvPr>
        </p:nvSpPr>
        <p:spPr>
          <a:xfrm>
            <a:off x="-1" y="0"/>
            <a:ext cx="12192000" cy="4000500"/>
          </a:xfrm>
          <a:blipFill>
            <a:blip r:embed="rId2">
              <a:alphaModFix amt="70000"/>
            </a:blip>
            <a:stretch>
              <a:fillRect/>
            </a:stretch>
          </a:blipFill>
        </p:spPr>
        <p:txBody>
          <a:bodyPr/>
          <a:lstStyle>
            <a:lvl1pPr>
              <a:defRPr/>
            </a:lvl1pPr>
          </a:lstStyle>
          <a:p>
            <a:r>
              <a:rPr lang="en-US" dirty="0"/>
              <a:t> </a:t>
            </a:r>
          </a:p>
        </p:txBody>
      </p:sp>
      <p:sp>
        <p:nvSpPr>
          <p:cNvPr id="5" name="Footer Placeholder 4">
            <a:extLst>
              <a:ext uri="{FF2B5EF4-FFF2-40B4-BE49-F238E27FC236}">
                <a16:creationId xmlns:a16="http://schemas.microsoft.com/office/drawing/2014/main" id="{FDEC7B0B-C375-9D64-1424-3B07B71AF1FE}"/>
              </a:ext>
            </a:extLst>
          </p:cNvPr>
          <p:cNvSpPr>
            <a:spLocks noGrp="1"/>
          </p:cNvSpPr>
          <p:nvPr>
            <p:ph type="ftr" sz="quarter" idx="15"/>
          </p:nvPr>
        </p:nvSpPr>
        <p:spPr>
          <a:xfrm>
            <a:off x="6191582" y="4172243"/>
            <a:ext cx="5303520" cy="479458"/>
          </a:xfrm>
        </p:spPr>
        <p:txBody>
          <a:bodyPr anchor="t"/>
          <a:lstStyle>
            <a:lvl1pPr>
              <a:defRPr sz="1400"/>
            </a:lvl1pPr>
          </a:lstStyle>
          <a:p>
            <a:r>
              <a:rPr lang="en-US" dirty="0"/>
              <a:t>Sample footer text</a:t>
            </a:r>
          </a:p>
        </p:txBody>
      </p:sp>
      <p:sp>
        <p:nvSpPr>
          <p:cNvPr id="8" name="Slide Number Placeholder 7">
            <a:extLst>
              <a:ext uri="{FF2B5EF4-FFF2-40B4-BE49-F238E27FC236}">
                <a16:creationId xmlns:a16="http://schemas.microsoft.com/office/drawing/2014/main" id="{A9117021-C08A-0E4F-5F64-FC1A870E4815}"/>
              </a:ext>
            </a:extLst>
          </p:cNvPr>
          <p:cNvSpPr>
            <a:spLocks noGrp="1"/>
          </p:cNvSpPr>
          <p:nvPr>
            <p:ph type="sldNum" sz="quarter" idx="16"/>
          </p:nvPr>
        </p:nvSpPr>
        <p:spPr>
          <a:xfrm>
            <a:off x="11755345" y="4184423"/>
            <a:ext cx="429207" cy="365125"/>
          </a:xfrm>
        </p:spPr>
        <p:txBody>
          <a:bodyPr/>
          <a:lstStyle/>
          <a:p>
            <a:fld id="{CC057153-B650-4DEB-B370-79DDCFDCE934}" type="slidenum">
              <a:rPr lang="en-US" smtClean="0"/>
              <a:pPr/>
              <a:t>‹#›</a:t>
            </a:fld>
            <a:endParaRPr lang="en-US" dirty="0"/>
          </a:p>
        </p:txBody>
      </p:sp>
      <p:pic>
        <p:nvPicPr>
          <p:cNvPr id="7" name="Graphic 6">
            <a:extLst>
              <a:ext uri="{FF2B5EF4-FFF2-40B4-BE49-F238E27FC236}">
                <a16:creationId xmlns:a16="http://schemas.microsoft.com/office/drawing/2014/main" id="{FD33A316-42C9-8448-EB08-1368837FA9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03035" y="5873424"/>
            <a:ext cx="1005840" cy="1005840"/>
          </a:xfrm>
          <a:prstGeom prst="rect">
            <a:avLst/>
          </a:prstGeom>
        </p:spPr>
      </p:pic>
      <p:sp>
        <p:nvSpPr>
          <p:cNvPr id="4" name="Title 3">
            <a:extLst>
              <a:ext uri="{FF2B5EF4-FFF2-40B4-BE49-F238E27FC236}">
                <a16:creationId xmlns:a16="http://schemas.microsoft.com/office/drawing/2014/main" id="{C8013291-94C9-601A-D9FA-D16366A3942B}"/>
              </a:ext>
            </a:extLst>
          </p:cNvPr>
          <p:cNvSpPr>
            <a:spLocks noGrp="1"/>
          </p:cNvSpPr>
          <p:nvPr>
            <p:ph type="title"/>
          </p:nvPr>
        </p:nvSpPr>
        <p:spPr>
          <a:xfrm>
            <a:off x="-14991" y="5068752"/>
            <a:ext cx="10643616" cy="1810512"/>
          </a:xfrm>
        </p:spPr>
        <p:txBody>
          <a:bodyPr anchor="b"/>
          <a:lstStyle/>
          <a:p>
            <a:r>
              <a:rPr lang="en-US" dirty="0"/>
              <a:t>Click to edit Master title style</a:t>
            </a:r>
          </a:p>
        </p:txBody>
      </p:sp>
    </p:spTree>
    <p:extLst>
      <p:ext uri="{BB962C8B-B14F-4D97-AF65-F5344CB8AC3E}">
        <p14:creationId xmlns:p14="http://schemas.microsoft.com/office/powerpoint/2010/main" val="31217887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Quote 2">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829F5384-F69B-7999-8993-CF493BCC0AF5}"/>
              </a:ext>
            </a:extLst>
          </p:cNvPr>
          <p:cNvSpPr/>
          <p:nvPr userDrawn="1"/>
        </p:nvSpPr>
        <p:spPr>
          <a:xfrm>
            <a:off x="8519421" y="3176277"/>
            <a:ext cx="3557904" cy="3557904"/>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738C46DA-CDE0-B9A4-3D5C-845982E727AC}"/>
              </a:ext>
            </a:extLst>
          </p:cNvPr>
          <p:cNvSpPr>
            <a:spLocks noGrp="1"/>
          </p:cNvSpPr>
          <p:nvPr>
            <p:ph type="title" hasCustomPrompt="1"/>
          </p:nvPr>
        </p:nvSpPr>
        <p:spPr>
          <a:xfrm>
            <a:off x="0" y="5940870"/>
            <a:ext cx="5902657" cy="910306"/>
          </a:xfrm>
        </p:spPr>
        <p:txBody>
          <a:bodyPr anchor="b">
            <a:normAutofit/>
          </a:bodyPr>
          <a:lstStyle>
            <a:lvl1pPr>
              <a:lnSpc>
                <a:spcPct val="80000"/>
              </a:lnSpc>
              <a:defRPr sz="2000" spc="0" baseline="0">
                <a:solidFill>
                  <a:schemeClr val="tx1"/>
                </a:solidFill>
                <a:latin typeface="+mn-lt"/>
              </a:defRPr>
            </a:lvl1pPr>
          </a:lstStyle>
          <a:p>
            <a:r>
              <a:rPr lang="en-US" dirty="0"/>
              <a:t>Quote Author</a:t>
            </a:r>
          </a:p>
        </p:txBody>
      </p:sp>
      <p:sp>
        <p:nvSpPr>
          <p:cNvPr id="8" name="Content Placeholder 6">
            <a:extLst>
              <a:ext uri="{FF2B5EF4-FFF2-40B4-BE49-F238E27FC236}">
                <a16:creationId xmlns:a16="http://schemas.microsoft.com/office/drawing/2014/main" id="{1CE14D3D-2707-27F9-B7FC-796ADA557C49}"/>
              </a:ext>
            </a:extLst>
          </p:cNvPr>
          <p:cNvSpPr>
            <a:spLocks noGrp="1"/>
          </p:cNvSpPr>
          <p:nvPr>
            <p:ph sz="quarter" idx="13" hasCustomPrompt="1"/>
          </p:nvPr>
        </p:nvSpPr>
        <p:spPr>
          <a:xfrm>
            <a:off x="0" y="95533"/>
            <a:ext cx="5902657" cy="5001905"/>
          </a:xfrm>
        </p:spPr>
        <p:txBody>
          <a:bodyPr anchor="t">
            <a:normAutofit/>
          </a:bodyPr>
          <a:lstStyle>
            <a:lvl1pPr marL="164592" indent="-164592">
              <a:lnSpc>
                <a:spcPct val="80000"/>
              </a:lnSpc>
              <a:spcBef>
                <a:spcPts val="0"/>
              </a:spcBef>
              <a:buNone/>
              <a:defRPr sz="5600" spc="-200" baseline="0">
                <a:solidFill>
                  <a:schemeClr val="tx1"/>
                </a:solidFill>
                <a:latin typeface="+mj-lt"/>
              </a:defRPr>
            </a:lvl1pPr>
          </a:lstStyle>
          <a:p>
            <a:pPr lvl="0"/>
            <a:r>
              <a:rPr lang="en-US" dirty="0"/>
              <a:t>Click to add Quote</a:t>
            </a:r>
          </a:p>
        </p:txBody>
      </p:sp>
      <p:sp>
        <p:nvSpPr>
          <p:cNvPr id="12" name="Footer Placeholder 4">
            <a:extLst>
              <a:ext uri="{FF2B5EF4-FFF2-40B4-BE49-F238E27FC236}">
                <a16:creationId xmlns:a16="http://schemas.microsoft.com/office/drawing/2014/main" id="{1C894B53-7D10-FCBC-A9AE-9307AA00D589}"/>
              </a:ext>
            </a:extLst>
          </p:cNvPr>
          <p:cNvSpPr>
            <a:spLocks noGrp="1"/>
          </p:cNvSpPr>
          <p:nvPr>
            <p:ph type="ftr" sz="quarter" idx="11"/>
          </p:nvPr>
        </p:nvSpPr>
        <p:spPr>
          <a:xfrm>
            <a:off x="6190488" y="100701"/>
            <a:ext cx="5340668" cy="365125"/>
          </a:xfrm>
        </p:spPr>
        <p:txBody>
          <a:bodyPr/>
          <a:lstStyle/>
          <a:p>
            <a:r>
              <a:rPr lang="en-US" dirty="0"/>
              <a:t>Sample footer text</a:t>
            </a:r>
          </a:p>
        </p:txBody>
      </p:sp>
      <p:sp>
        <p:nvSpPr>
          <p:cNvPr id="7" name="Date Placeholder 3">
            <a:extLst>
              <a:ext uri="{FF2B5EF4-FFF2-40B4-BE49-F238E27FC236}">
                <a16:creationId xmlns:a16="http://schemas.microsoft.com/office/drawing/2014/main" id="{5901AD6A-AFD3-46A2-2880-946FA9EBA0BC}"/>
              </a:ext>
            </a:extLst>
          </p:cNvPr>
          <p:cNvSpPr>
            <a:spLocks noGrp="1"/>
          </p:cNvSpPr>
          <p:nvPr>
            <p:ph type="dt" sz="half" idx="10"/>
          </p:nvPr>
        </p:nvSpPr>
        <p:spPr>
          <a:xfrm>
            <a:off x="6190488" y="6362968"/>
            <a:ext cx="2511743" cy="365125"/>
          </a:xfrm>
        </p:spPr>
        <p:txBody>
          <a:bodyPr anchor="b"/>
          <a:lstStyle/>
          <a:p>
            <a:endParaRPr lang="en-US" dirty="0"/>
          </a:p>
        </p:txBody>
      </p:sp>
      <p:sp>
        <p:nvSpPr>
          <p:cNvPr id="13" name="Slide Number Placeholder 5">
            <a:extLst>
              <a:ext uri="{FF2B5EF4-FFF2-40B4-BE49-F238E27FC236}">
                <a16:creationId xmlns:a16="http://schemas.microsoft.com/office/drawing/2014/main" id="{0E4BB4CA-93D0-1F7C-0E9E-B355F00935D3}"/>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971094951"/>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Quote 3">
    <p:bg>
      <p:bgRef idx="1001">
        <a:schemeClr val="bg1"/>
      </p:bgRef>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C1BC50BE-AB5B-8BDE-7DBB-C903EDD6FB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342940" y="95534"/>
            <a:ext cx="731520" cy="731520"/>
          </a:xfrm>
          <a:prstGeom prst="rect">
            <a:avLst/>
          </a:prstGeom>
        </p:spPr>
      </p:pic>
      <p:sp>
        <p:nvSpPr>
          <p:cNvPr id="4" name="Title 1">
            <a:extLst>
              <a:ext uri="{FF2B5EF4-FFF2-40B4-BE49-F238E27FC236}">
                <a16:creationId xmlns:a16="http://schemas.microsoft.com/office/drawing/2014/main" id="{B0ACCAE6-C0CE-BC40-76B0-4E5CF8030B55}"/>
              </a:ext>
            </a:extLst>
          </p:cNvPr>
          <p:cNvSpPr>
            <a:spLocks noGrp="1"/>
          </p:cNvSpPr>
          <p:nvPr>
            <p:ph type="title" hasCustomPrompt="1"/>
          </p:nvPr>
        </p:nvSpPr>
        <p:spPr>
          <a:xfrm>
            <a:off x="-1" y="5899926"/>
            <a:ext cx="5902657" cy="958073"/>
          </a:xfrm>
        </p:spPr>
        <p:txBody>
          <a:bodyPr anchor="b">
            <a:normAutofit/>
          </a:bodyPr>
          <a:lstStyle>
            <a:lvl1pPr>
              <a:lnSpc>
                <a:spcPct val="80000"/>
              </a:lnSpc>
              <a:defRPr sz="2000" spc="0" baseline="0">
                <a:solidFill>
                  <a:schemeClr val="tx1"/>
                </a:solidFill>
                <a:latin typeface="+mn-lt"/>
              </a:defRPr>
            </a:lvl1pPr>
          </a:lstStyle>
          <a:p>
            <a:r>
              <a:rPr lang="en-US" dirty="0"/>
              <a:t>Quote Author</a:t>
            </a:r>
          </a:p>
        </p:txBody>
      </p:sp>
      <p:sp>
        <p:nvSpPr>
          <p:cNvPr id="5" name="Content Placeholder 6">
            <a:extLst>
              <a:ext uri="{FF2B5EF4-FFF2-40B4-BE49-F238E27FC236}">
                <a16:creationId xmlns:a16="http://schemas.microsoft.com/office/drawing/2014/main" id="{A95C3E0C-58EF-D2CD-F0DE-C6EC49B86CCC}"/>
              </a:ext>
            </a:extLst>
          </p:cNvPr>
          <p:cNvSpPr>
            <a:spLocks noGrp="1"/>
          </p:cNvSpPr>
          <p:nvPr>
            <p:ph sz="quarter" idx="13" hasCustomPrompt="1"/>
          </p:nvPr>
        </p:nvSpPr>
        <p:spPr>
          <a:xfrm>
            <a:off x="0" y="95534"/>
            <a:ext cx="8961120" cy="4476466"/>
          </a:xfrm>
        </p:spPr>
        <p:txBody>
          <a:bodyPr anchor="t">
            <a:normAutofit/>
          </a:bodyPr>
          <a:lstStyle>
            <a:lvl1pPr marL="164592" indent="-164592">
              <a:lnSpc>
                <a:spcPct val="80000"/>
              </a:lnSpc>
              <a:spcBef>
                <a:spcPts val="0"/>
              </a:spcBef>
              <a:buNone/>
              <a:defRPr sz="5600" spc="-200" baseline="0">
                <a:solidFill>
                  <a:schemeClr val="tx1"/>
                </a:solidFill>
                <a:latin typeface="+mj-lt"/>
              </a:defRPr>
            </a:lvl1pPr>
          </a:lstStyle>
          <a:p>
            <a:pPr lvl="0"/>
            <a:r>
              <a:rPr lang="en-US" dirty="0"/>
              <a:t>Click to add Quote</a:t>
            </a:r>
          </a:p>
        </p:txBody>
      </p:sp>
      <p:sp>
        <p:nvSpPr>
          <p:cNvPr id="2" name="Date Placeholder 3">
            <a:extLst>
              <a:ext uri="{FF2B5EF4-FFF2-40B4-BE49-F238E27FC236}">
                <a16:creationId xmlns:a16="http://schemas.microsoft.com/office/drawing/2014/main" id="{D655B7A7-70D5-BACE-2BCD-3388773C761F}"/>
              </a:ext>
            </a:extLst>
          </p:cNvPr>
          <p:cNvSpPr>
            <a:spLocks noGrp="1"/>
          </p:cNvSpPr>
          <p:nvPr>
            <p:ph type="dt" sz="half" idx="10"/>
          </p:nvPr>
        </p:nvSpPr>
        <p:spPr>
          <a:xfrm>
            <a:off x="6217920" y="6397341"/>
            <a:ext cx="5332001" cy="365125"/>
          </a:xfrm>
        </p:spPr>
        <p:txBody>
          <a:bodyPr anchor="b"/>
          <a:lstStyle/>
          <a:p>
            <a:endParaRPr lang="en-US" dirty="0"/>
          </a:p>
        </p:txBody>
      </p:sp>
      <p:sp>
        <p:nvSpPr>
          <p:cNvPr id="9" name="Slide Number Placeholder 5">
            <a:extLst>
              <a:ext uri="{FF2B5EF4-FFF2-40B4-BE49-F238E27FC236}">
                <a16:creationId xmlns:a16="http://schemas.microsoft.com/office/drawing/2014/main" id="{6D55F0BA-717A-1EE4-7566-EDBF25121DCD}"/>
              </a:ext>
            </a:extLst>
          </p:cNvPr>
          <p:cNvSpPr>
            <a:spLocks noGrp="1"/>
          </p:cNvSpPr>
          <p:nvPr>
            <p:ph type="sldNum" sz="quarter" idx="12"/>
          </p:nvPr>
        </p:nvSpPr>
        <p:spPr>
          <a:xfrm>
            <a:off x="11762793" y="6397341"/>
            <a:ext cx="429207" cy="365125"/>
          </a:xfrm>
        </p:spPr>
        <p:txBody>
          <a:bodyPr anchor="b"/>
          <a:lstStyle/>
          <a:p>
            <a:fld id="{CC057153-B650-4DEB-B370-79DDCFDCE934}" type="slidenum">
              <a:rPr lang="en-US" smtClean="0"/>
              <a:t>‹#›</a:t>
            </a:fld>
            <a:endParaRPr lang="en-US" dirty="0"/>
          </a:p>
        </p:txBody>
      </p:sp>
    </p:spTree>
    <p:extLst>
      <p:ext uri="{BB962C8B-B14F-4D97-AF65-F5344CB8AC3E}">
        <p14:creationId xmlns:p14="http://schemas.microsoft.com/office/powerpoint/2010/main" val="2577076944"/>
      </p:ext>
    </p:extLst>
  </p:cSld>
  <p:clrMapOvr>
    <a:overrideClrMapping bg1="dk1" tx1="lt1" bg2="dk2" tx2="lt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0" y="5400504"/>
            <a:ext cx="7462853" cy="1443156"/>
          </a:xfrm>
        </p:spPr>
        <p:txBody>
          <a:bodyPr anchor="b" anchorCtr="0">
            <a:normAutofit/>
          </a:bodyPr>
          <a:lstStyle>
            <a:lvl1pPr>
              <a:lnSpc>
                <a:spcPct val="120000"/>
              </a:lnSpc>
              <a:defRPr sz="1600" spc="0" baseline="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8288" y="91440"/>
            <a:ext cx="7490285" cy="5029200"/>
          </a:xfrm>
        </p:spPr>
        <p:txBody>
          <a:bodyPr anchor="t" anchorCtr="0">
            <a:normAutofit/>
          </a:bodyPr>
          <a:lstStyle>
            <a:lvl1pPr marL="164592" indent="-164592">
              <a:lnSpc>
                <a:spcPct val="80000"/>
              </a:lnSpc>
              <a:spcBef>
                <a:spcPts val="0"/>
              </a:spcBef>
              <a:buNone/>
              <a:defRPr sz="5600" spc="-200" baseline="0">
                <a:latin typeface="+mj-lt"/>
              </a:defRPr>
            </a:lvl1pPr>
          </a:lstStyle>
          <a:p>
            <a:pPr lvl="0"/>
            <a:r>
              <a:rPr lang="en-US" dirty="0"/>
              <a:t>Click to add Quote</a:t>
            </a:r>
          </a:p>
        </p:txBody>
      </p:sp>
      <p:sp>
        <p:nvSpPr>
          <p:cNvPr id="8" name="Slide Number Placeholder 5">
            <a:extLst>
              <a:ext uri="{FF2B5EF4-FFF2-40B4-BE49-F238E27FC236}">
                <a16:creationId xmlns:a16="http://schemas.microsoft.com/office/drawing/2014/main" id="{3C6CA867-0594-FF63-2A8A-31E617CF8B81}"/>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0319853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Quot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6002866" y="5117083"/>
            <a:ext cx="6053559" cy="1618489"/>
          </a:xfrm>
        </p:spPr>
        <p:txBody>
          <a:bodyPr anchor="b" anchorCtr="0">
            <a:normAutofit/>
          </a:bodyPr>
          <a:lstStyle>
            <a:lvl1pPr>
              <a:lnSpc>
                <a:spcPct val="80000"/>
              </a:lnSpc>
              <a:defRPr sz="2000" spc="0" baseline="0">
                <a:solidFill>
                  <a:schemeClr val="tx1"/>
                </a:solidFill>
                <a:latin typeface="+mn-lt"/>
              </a:defRPr>
            </a:lvl1pPr>
          </a:lstStyle>
          <a:p>
            <a:r>
              <a:rPr lang="en-US" dirty="0"/>
              <a:t>Quote Author</a:t>
            </a:r>
          </a:p>
        </p:txBody>
      </p:sp>
      <p:pic>
        <p:nvPicPr>
          <p:cNvPr id="3" name="Graphic 2">
            <a:extLst>
              <a:ext uri="{FF2B5EF4-FFF2-40B4-BE49-F238E27FC236}">
                <a16:creationId xmlns:a16="http://schemas.microsoft.com/office/drawing/2014/main" id="{7B90859F-C81D-2CBA-0268-040BF6276E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0461" y="5902452"/>
            <a:ext cx="731520" cy="731520"/>
          </a:xfrm>
          <a:prstGeom prst="rect">
            <a:avLst/>
          </a:prstGeom>
        </p:spPr>
      </p:pic>
      <p:sp>
        <p:nvSpPr>
          <p:cNvPr id="5" name="Footer Placeholder 4">
            <a:extLst>
              <a:ext uri="{FF2B5EF4-FFF2-40B4-BE49-F238E27FC236}">
                <a16:creationId xmlns:a16="http://schemas.microsoft.com/office/drawing/2014/main" id="{3E1BFC28-1FE6-202E-4C75-F59AA5769128}"/>
              </a:ext>
            </a:extLst>
          </p:cNvPr>
          <p:cNvSpPr>
            <a:spLocks noGrp="1"/>
          </p:cNvSpPr>
          <p:nvPr>
            <p:ph type="ftr" sz="quarter" idx="11"/>
          </p:nvPr>
        </p:nvSpPr>
        <p:spPr>
          <a:xfrm>
            <a:off x="0" y="100701"/>
            <a:ext cx="5898630"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45652F0F-1439-960F-9C3A-9343AACF5CF7}"/>
              </a:ext>
            </a:extLst>
          </p:cNvPr>
          <p:cNvSpPr>
            <a:spLocks noGrp="1"/>
          </p:cNvSpPr>
          <p:nvPr>
            <p:ph type="dt" sz="half" idx="10"/>
          </p:nvPr>
        </p:nvSpPr>
        <p:spPr>
          <a:xfrm>
            <a:off x="6217920" y="100701"/>
            <a:ext cx="5332001" cy="365125"/>
          </a:xfrm>
        </p:spPr>
        <p:txBody>
          <a:bodyPr/>
          <a:lstStyle/>
          <a:p>
            <a:endParaRPr lang="en-US" dirty="0"/>
          </a:p>
        </p:txBody>
      </p:sp>
      <p:sp>
        <p:nvSpPr>
          <p:cNvPr id="6" name="Slide Number Placeholder 5">
            <a:extLst>
              <a:ext uri="{FF2B5EF4-FFF2-40B4-BE49-F238E27FC236}">
                <a16:creationId xmlns:a16="http://schemas.microsoft.com/office/drawing/2014/main" id="{25272698-4711-8849-0363-3DFE78138D32}"/>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5967194" y="1040130"/>
            <a:ext cx="6089232" cy="3694174"/>
          </a:xfrm>
        </p:spPr>
        <p:txBody>
          <a:bodyPr anchor="b" anchorCtr="0">
            <a:normAutofit/>
          </a:bodyPr>
          <a:lstStyle>
            <a:lvl1pPr marL="164592" indent="-164592">
              <a:lnSpc>
                <a:spcPct val="80000"/>
              </a:lnSpc>
              <a:spcBef>
                <a:spcPts val="0"/>
              </a:spcBef>
              <a:buNone/>
              <a:defRPr sz="5600" spc="-200" baseline="0">
                <a:solidFill>
                  <a:schemeClr val="tx1"/>
                </a:solidFill>
                <a:latin typeface="+mj-lt"/>
              </a:defRPr>
            </a:lvl1pPr>
          </a:lstStyle>
          <a:p>
            <a:pPr lvl="0"/>
            <a:r>
              <a:rPr lang="en-US" dirty="0"/>
              <a:t>Click to add Quote</a:t>
            </a:r>
          </a:p>
        </p:txBody>
      </p:sp>
    </p:spTree>
    <p:extLst>
      <p:ext uri="{BB962C8B-B14F-4D97-AF65-F5344CB8AC3E}">
        <p14:creationId xmlns:p14="http://schemas.microsoft.com/office/powerpoint/2010/main" val="12703695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D1F904E-1F4C-373E-2E2B-D7478F70F195}"/>
              </a:ext>
            </a:extLst>
          </p:cNvPr>
          <p:cNvSpPr>
            <a:spLocks noGrp="1"/>
          </p:cNvSpPr>
          <p:nvPr>
            <p:ph type="title"/>
          </p:nvPr>
        </p:nvSpPr>
        <p:spPr>
          <a:xfrm>
            <a:off x="502920" y="644663"/>
            <a:ext cx="11045952" cy="1088358"/>
          </a:xfrm>
        </p:spPr>
        <p:txBody>
          <a:bodyPr/>
          <a:lstStyle/>
          <a:p>
            <a:r>
              <a:rPr lang="en-US" dirty="0"/>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a:xfrm>
            <a:off x="530352" y="109728"/>
            <a:ext cx="5276852" cy="365125"/>
          </a:xfrm>
        </p:spPr>
        <p:txBody>
          <a:bodyPr/>
          <a:lstStyle/>
          <a:p>
            <a:r>
              <a:rPr lang="en-US" dirty="0"/>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a:xfrm>
            <a:off x="11231928" y="110364"/>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743044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1AD1B27E-1142-7BB8-1DE8-D31FA8AA8F10}"/>
              </a:ext>
            </a:extLst>
          </p:cNvPr>
          <p:cNvSpPr>
            <a:spLocks noGrp="1"/>
          </p:cNvSpPr>
          <p:nvPr>
            <p:ph type="ftr" sz="quarter" idx="11"/>
          </p:nvPr>
        </p:nvSpPr>
        <p:spPr>
          <a:xfrm>
            <a:off x="0" y="100701"/>
            <a:ext cx="5898630" cy="365125"/>
          </a:xfrm>
        </p:spPr>
        <p:txBody>
          <a:bodyPr/>
          <a:lstStyle/>
          <a:p>
            <a:r>
              <a:rPr lang="en-US" dirty="0"/>
              <a:t>Sample footer text</a:t>
            </a:r>
          </a:p>
        </p:txBody>
      </p:sp>
      <p:sp>
        <p:nvSpPr>
          <p:cNvPr id="5" name="Date Placeholder 3">
            <a:extLst>
              <a:ext uri="{FF2B5EF4-FFF2-40B4-BE49-F238E27FC236}">
                <a16:creationId xmlns:a16="http://schemas.microsoft.com/office/drawing/2014/main" id="{D900E2BC-FCC7-E994-4648-A42CDE518612}"/>
              </a:ext>
            </a:extLst>
          </p:cNvPr>
          <p:cNvSpPr>
            <a:spLocks noGrp="1"/>
          </p:cNvSpPr>
          <p:nvPr>
            <p:ph type="dt" sz="half" idx="10"/>
          </p:nvPr>
        </p:nvSpPr>
        <p:spPr>
          <a:xfrm>
            <a:off x="6217920" y="100701"/>
            <a:ext cx="5332001" cy="365125"/>
          </a:xfrm>
        </p:spPr>
        <p:txBody>
          <a:bodyPr/>
          <a:lstStyle/>
          <a:p>
            <a:endParaRPr lang="en-US" dirty="0"/>
          </a:p>
        </p:txBody>
      </p:sp>
      <p:sp>
        <p:nvSpPr>
          <p:cNvPr id="7" name="Slide Number Placeholder 5">
            <a:extLst>
              <a:ext uri="{FF2B5EF4-FFF2-40B4-BE49-F238E27FC236}">
                <a16:creationId xmlns:a16="http://schemas.microsoft.com/office/drawing/2014/main" id="{9E211A59-CFA8-A0B1-4A4C-E446F90726C5}"/>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61325983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0" y="1005840"/>
            <a:ext cx="4387515" cy="2266749"/>
          </a:xfrm>
        </p:spPr>
        <p:txBody>
          <a:bodyPr anchor="t">
            <a:noAutofit/>
          </a:bodyPr>
          <a:lstStyle>
            <a:lvl1pPr>
              <a:defRPr sz="5600"/>
            </a:lvl1pPr>
          </a:lstStyle>
          <a:p>
            <a:r>
              <a:rPr lang="en-US" dirty="0"/>
              <a:t>Click to edit Master title style</a:t>
            </a:r>
          </a:p>
        </p:txBody>
      </p:sp>
      <p:sp>
        <p:nvSpPr>
          <p:cNvPr id="9" name="Footer Placeholder 4">
            <a:extLst>
              <a:ext uri="{FF2B5EF4-FFF2-40B4-BE49-F238E27FC236}">
                <a16:creationId xmlns:a16="http://schemas.microsoft.com/office/drawing/2014/main" id="{3BF49C86-6C0C-1FF8-95FA-97DFDF9DAFB3}"/>
              </a:ext>
            </a:extLst>
          </p:cNvPr>
          <p:cNvSpPr>
            <a:spLocks noGrp="1"/>
          </p:cNvSpPr>
          <p:nvPr>
            <p:ph type="ftr" sz="quarter" idx="11"/>
          </p:nvPr>
        </p:nvSpPr>
        <p:spPr>
          <a:xfrm>
            <a:off x="0" y="100701"/>
            <a:ext cx="5898630" cy="365125"/>
          </a:xfrm>
        </p:spPr>
        <p:txBody>
          <a:bodyPr/>
          <a:lstStyle/>
          <a:p>
            <a:r>
              <a:rPr lang="en-US" dirty="0"/>
              <a:t>Sample footer text</a:t>
            </a:r>
          </a:p>
        </p:txBody>
      </p:sp>
      <p:sp>
        <p:nvSpPr>
          <p:cNvPr id="8" name="Date Placeholder 3">
            <a:extLst>
              <a:ext uri="{FF2B5EF4-FFF2-40B4-BE49-F238E27FC236}">
                <a16:creationId xmlns:a16="http://schemas.microsoft.com/office/drawing/2014/main" id="{967C0644-E9CA-553A-9682-88BC00D2C9A7}"/>
              </a:ext>
            </a:extLst>
          </p:cNvPr>
          <p:cNvSpPr>
            <a:spLocks noGrp="1"/>
          </p:cNvSpPr>
          <p:nvPr>
            <p:ph type="dt" sz="half" idx="10"/>
          </p:nvPr>
        </p:nvSpPr>
        <p:spPr>
          <a:xfrm>
            <a:off x="6217920" y="100701"/>
            <a:ext cx="5332001" cy="365125"/>
          </a:xfrm>
        </p:spPr>
        <p:txBody>
          <a:bodyPr/>
          <a:lstStyle/>
          <a:p>
            <a:endParaRPr lang="en-US" dirty="0"/>
          </a:p>
        </p:txBody>
      </p:sp>
      <p:sp>
        <p:nvSpPr>
          <p:cNvPr id="10" name="Slide Number Placeholder 5">
            <a:extLst>
              <a:ext uri="{FF2B5EF4-FFF2-40B4-BE49-F238E27FC236}">
                <a16:creationId xmlns:a16="http://schemas.microsoft.com/office/drawing/2014/main" id="{671DEEC6-473A-E958-E22B-4390511AE150}"/>
              </a:ext>
            </a:extLst>
          </p:cNvPr>
          <p:cNvSpPr>
            <a:spLocks noGrp="1"/>
          </p:cNvSpPr>
          <p:nvPr>
            <p:ph type="sldNum" sz="quarter" idx="12"/>
          </p:nvPr>
        </p:nvSpPr>
        <p:spPr>
          <a:xfrm>
            <a:off x="11762793" y="100701"/>
            <a:ext cx="429207" cy="365125"/>
          </a:xfrm>
        </p:spPr>
        <p:txBody>
          <a:bodyPr/>
          <a:lstStyle/>
          <a:p>
            <a:fld id="{CC057153-B650-4DEB-B370-79DDCFDCE934}" type="slidenum">
              <a:rPr lang="en-US" smtClean="0"/>
              <a:t>‹#›</a:t>
            </a:fld>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 y="3951334"/>
            <a:ext cx="4387515" cy="2809615"/>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884821" y="1005840"/>
            <a:ext cx="7217472" cy="5755109"/>
          </a:xfrm>
        </p:spPr>
        <p:txBody>
          <a:bodyPr>
            <a:normAutofit/>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741442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icture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0" y="1748588"/>
            <a:ext cx="5895375" cy="5109411"/>
          </a:xfrm>
        </p:spPr>
        <p:txBody>
          <a:bodyPr anchor="b">
            <a:noAutofit/>
          </a:bodyPr>
          <a:lstStyle>
            <a:lvl1pPr>
              <a:defRPr sz="56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0" y="94648"/>
            <a:ext cx="4572000" cy="1276952"/>
          </a:xfrm>
        </p:spPr>
        <p:txBody>
          <a:bodyPr>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10">
            <a:extLst>
              <a:ext uri="{FF2B5EF4-FFF2-40B4-BE49-F238E27FC236}">
                <a16:creationId xmlns:a16="http://schemas.microsoft.com/office/drawing/2014/main" id="{08FD5A0C-3984-4E77-6D88-7812D8F2B191}"/>
              </a:ext>
            </a:extLst>
          </p:cNvPr>
          <p:cNvSpPr>
            <a:spLocks noGrp="1"/>
          </p:cNvSpPr>
          <p:nvPr>
            <p:ph type="pic" sz="quarter" idx="13"/>
          </p:nvPr>
        </p:nvSpPr>
        <p:spPr>
          <a:xfrm>
            <a:off x="6096000" y="0"/>
            <a:ext cx="6096000" cy="6858000"/>
          </a:xfrm>
          <a:blipFill>
            <a:blip r:embed="rId2">
              <a:alphaModFix amt="70000"/>
            </a:blip>
            <a:stretch>
              <a:fillRect/>
            </a:stretch>
          </a:blipFill>
        </p:spPr>
        <p:txBody>
          <a:bodyPr/>
          <a:lstStyle/>
          <a:p>
            <a:endParaRPr lang="en-US" dirty="0"/>
          </a:p>
        </p:txBody>
      </p:sp>
      <p:pic>
        <p:nvPicPr>
          <p:cNvPr id="8" name="Graphic 7">
            <a:extLst>
              <a:ext uri="{FF2B5EF4-FFF2-40B4-BE49-F238E27FC236}">
                <a16:creationId xmlns:a16="http://schemas.microsoft.com/office/drawing/2014/main" id="{A4D56FA5-6B2C-25FC-5C75-51C0FD7A085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163855" y="94648"/>
            <a:ext cx="731520" cy="731520"/>
          </a:xfrm>
          <a:prstGeom prst="rect">
            <a:avLst/>
          </a:prstGeom>
        </p:spPr>
      </p:pic>
    </p:spTree>
    <p:extLst>
      <p:ext uri="{BB962C8B-B14F-4D97-AF65-F5344CB8AC3E}">
        <p14:creationId xmlns:p14="http://schemas.microsoft.com/office/powerpoint/2010/main" val="4269442254"/>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5926" y="655093"/>
            <a:ext cx="10982409" cy="1528549"/>
          </a:xfrm>
        </p:spPr>
        <p:txBody>
          <a:bodyPr anchor="t">
            <a:noAutofit/>
          </a:bodyPr>
          <a:lstStyle>
            <a:lvl1pPr>
              <a:defRPr sz="56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545926" y="2497540"/>
            <a:ext cx="10982409" cy="3384645"/>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5">
            <a:extLst>
              <a:ext uri="{FF2B5EF4-FFF2-40B4-BE49-F238E27FC236}">
                <a16:creationId xmlns:a16="http://schemas.microsoft.com/office/drawing/2014/main" id="{BD7A9B30-35AB-D437-5276-473CFE5169DF}"/>
              </a:ext>
            </a:extLst>
          </p:cNvPr>
          <p:cNvSpPr>
            <a:spLocks noGrp="1"/>
          </p:cNvSpPr>
          <p:nvPr>
            <p:ph type="ftr" sz="quarter" idx="16"/>
          </p:nvPr>
        </p:nvSpPr>
        <p:spPr>
          <a:xfrm>
            <a:off x="545926" y="6438284"/>
            <a:ext cx="5276852" cy="365125"/>
          </a:xfrm>
        </p:spPr>
        <p:txBody>
          <a:bodyPr/>
          <a:lstStyle/>
          <a:p>
            <a:r>
              <a:rPr lang="en-US" dirty="0"/>
              <a:t>Sample footer text</a:t>
            </a:r>
          </a:p>
        </p:txBody>
      </p:sp>
      <p:sp>
        <p:nvSpPr>
          <p:cNvPr id="4" name="Date Placeholder 4">
            <a:extLst>
              <a:ext uri="{FF2B5EF4-FFF2-40B4-BE49-F238E27FC236}">
                <a16:creationId xmlns:a16="http://schemas.microsoft.com/office/drawing/2014/main" id="{0D033E8C-C8B6-A9F1-6B99-0610AEC435CB}"/>
              </a:ext>
            </a:extLst>
          </p:cNvPr>
          <p:cNvSpPr>
            <a:spLocks noGrp="1"/>
          </p:cNvSpPr>
          <p:nvPr>
            <p:ph type="dt" sz="half" idx="15"/>
          </p:nvPr>
        </p:nvSpPr>
        <p:spPr>
          <a:xfrm>
            <a:off x="6190488" y="6432496"/>
            <a:ext cx="2544079" cy="365125"/>
          </a:xfrm>
        </p:spPr>
        <p:txBody>
          <a:bodyPr/>
          <a:lstStyle/>
          <a:p>
            <a:endParaRPr lang="en-US" dirty="0"/>
          </a:p>
        </p:txBody>
      </p:sp>
      <p:sp>
        <p:nvSpPr>
          <p:cNvPr id="6" name="Slide Number Placeholder 6">
            <a:extLst>
              <a:ext uri="{FF2B5EF4-FFF2-40B4-BE49-F238E27FC236}">
                <a16:creationId xmlns:a16="http://schemas.microsoft.com/office/drawing/2014/main" id="{09C00759-43C5-D4A5-6597-C9F31C4DA2AA}"/>
              </a:ext>
            </a:extLst>
          </p:cNvPr>
          <p:cNvSpPr>
            <a:spLocks noGrp="1"/>
          </p:cNvSpPr>
          <p:nvPr>
            <p:ph type="sldNum" sz="quarter" idx="17"/>
          </p:nvPr>
        </p:nvSpPr>
        <p:spPr>
          <a:xfrm>
            <a:off x="11099128" y="6438284"/>
            <a:ext cx="429207" cy="365125"/>
          </a:xfrm>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750756239"/>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18615" y="2883090"/>
            <a:ext cx="7741851" cy="1842020"/>
          </a:xfrm>
        </p:spPr>
        <p:txBody>
          <a:bodyPr anchor="b">
            <a:noAutofit/>
          </a:bodyPr>
          <a:lstStyle>
            <a:lvl1pPr>
              <a:defRPr sz="5600"/>
            </a:lvl1pPr>
          </a:lstStyle>
          <a:p>
            <a:r>
              <a:rPr lang="en-US" dirty="0"/>
              <a:t>Click to edit Master title style</a:t>
            </a:r>
          </a:p>
        </p:txBody>
      </p:sp>
      <p:sp>
        <p:nvSpPr>
          <p:cNvPr id="9" name="Footer Placeholder 4">
            <a:extLst>
              <a:ext uri="{FF2B5EF4-FFF2-40B4-BE49-F238E27FC236}">
                <a16:creationId xmlns:a16="http://schemas.microsoft.com/office/drawing/2014/main" id="{C9D34928-44CA-ACCE-36AD-37689020A379}"/>
              </a:ext>
            </a:extLst>
          </p:cNvPr>
          <p:cNvSpPr>
            <a:spLocks noGrp="1"/>
          </p:cNvSpPr>
          <p:nvPr>
            <p:ph type="ftr" sz="quarter" idx="11"/>
          </p:nvPr>
        </p:nvSpPr>
        <p:spPr>
          <a:xfrm>
            <a:off x="536906" y="100701"/>
            <a:ext cx="5361724" cy="365125"/>
          </a:xfrm>
        </p:spPr>
        <p:txBody>
          <a:bodyPr/>
          <a:lstStyle/>
          <a:p>
            <a:r>
              <a:rPr lang="en-US" dirty="0"/>
              <a:t>Sample footer text</a:t>
            </a:r>
          </a:p>
        </p:txBody>
      </p:sp>
      <p:sp>
        <p:nvSpPr>
          <p:cNvPr id="8" name="Date Placeholder 3">
            <a:extLst>
              <a:ext uri="{FF2B5EF4-FFF2-40B4-BE49-F238E27FC236}">
                <a16:creationId xmlns:a16="http://schemas.microsoft.com/office/drawing/2014/main" id="{B6F43E62-A9B0-571B-E3BD-354206A884CF}"/>
              </a:ext>
            </a:extLst>
          </p:cNvPr>
          <p:cNvSpPr>
            <a:spLocks noGrp="1"/>
          </p:cNvSpPr>
          <p:nvPr>
            <p:ph type="dt" sz="half" idx="10"/>
          </p:nvPr>
        </p:nvSpPr>
        <p:spPr>
          <a:xfrm>
            <a:off x="6217921" y="100701"/>
            <a:ext cx="2526030" cy="365125"/>
          </a:xfrm>
        </p:spPr>
        <p:txBody>
          <a:bodyPr/>
          <a:lstStyle/>
          <a:p>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536905" y="4922111"/>
            <a:ext cx="7741850" cy="1279615"/>
          </a:xfrm>
        </p:spPr>
        <p:txBody>
          <a:bodyPr anchor="t">
            <a:no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11762793" y="6392174"/>
            <a:ext cx="429207" cy="365125"/>
          </a:xfrm>
        </p:spPr>
        <p:txBody>
          <a:bodyPr anchor="b"/>
          <a:lstStyle/>
          <a:p>
            <a:fld id="{CC057153-B650-4DEB-B370-79DDCFDCE934}" type="slidenum">
              <a:rPr lang="en-US" smtClean="0"/>
              <a:t>‹#›</a:t>
            </a:fld>
            <a:endParaRPr lang="en-US" dirty="0"/>
          </a:p>
        </p:txBody>
      </p:sp>
      <p:sp>
        <p:nvSpPr>
          <p:cNvPr id="3" name="Oval 2">
            <a:extLst>
              <a:ext uri="{FF2B5EF4-FFF2-40B4-BE49-F238E27FC236}">
                <a16:creationId xmlns:a16="http://schemas.microsoft.com/office/drawing/2014/main" id="{D3CF16D9-01F3-6CE6-7291-C344E099BBD0}"/>
              </a:ext>
            </a:extLst>
          </p:cNvPr>
          <p:cNvSpPr/>
          <p:nvPr userDrawn="1"/>
        </p:nvSpPr>
        <p:spPr>
          <a:xfrm>
            <a:off x="8454179" y="100701"/>
            <a:ext cx="3557904" cy="3557904"/>
          </a:xfrm>
          <a:prstGeom prst="ellipse">
            <a:avLst/>
          </a:prstGeom>
          <a:noFill/>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0286389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Picture 5">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960" y="5099828"/>
            <a:ext cx="11460480" cy="480373"/>
          </a:xfrm>
        </p:spPr>
        <p:txBody>
          <a:bodyPr vert="horz" lIns="91440" tIns="45720" rIns="91440" bIns="45720" rtlCol="0" anchor="t">
            <a:normAutofit/>
          </a:bodyPr>
          <a:lstStyle>
            <a:lvl1pPr>
              <a:defRPr lang="en-US"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12191999" cy="4986425"/>
          </a:xfrm>
          <a:blipFill>
            <a:blip r:embed="rId2">
              <a:alphaModFix amt="70000"/>
            </a:blip>
            <a:stretch>
              <a:fillRect/>
            </a:stretch>
          </a:blipFill>
        </p:spPr>
        <p:txBody>
          <a:bodyPr/>
          <a:lstStyle>
            <a:lvl1pPr>
              <a:defRPr/>
            </a:lvl1pPr>
          </a:lstStyle>
          <a:p>
            <a:r>
              <a:rPr lang="en-US" dirty="0"/>
              <a:t> </a:t>
            </a:r>
          </a:p>
        </p:txBody>
      </p:sp>
      <p:sp>
        <p:nvSpPr>
          <p:cNvPr id="4" name="Title 3">
            <a:extLst>
              <a:ext uri="{FF2B5EF4-FFF2-40B4-BE49-F238E27FC236}">
                <a16:creationId xmlns:a16="http://schemas.microsoft.com/office/drawing/2014/main" id="{E8B41266-EC7F-757C-0428-09A71DE42488}"/>
              </a:ext>
            </a:extLst>
          </p:cNvPr>
          <p:cNvSpPr>
            <a:spLocks noGrp="1"/>
          </p:cNvSpPr>
          <p:nvPr>
            <p:ph type="title"/>
          </p:nvPr>
        </p:nvSpPr>
        <p:spPr>
          <a:xfrm>
            <a:off x="-16535" y="6124295"/>
            <a:ext cx="11457432" cy="786384"/>
          </a:xfrm>
        </p:spPr>
        <p:txBody>
          <a:bodyPr/>
          <a:lstStyle/>
          <a:p>
            <a:r>
              <a:rPr lang="en-US" dirty="0"/>
              <a:t>Click to edit Master title style</a:t>
            </a:r>
          </a:p>
        </p:txBody>
      </p:sp>
    </p:spTree>
    <p:extLst>
      <p:ext uri="{BB962C8B-B14F-4D97-AF65-F5344CB8AC3E}">
        <p14:creationId xmlns:p14="http://schemas.microsoft.com/office/powerpoint/2010/main" val="415001079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0" y="4752658"/>
            <a:ext cx="5906125" cy="2079019"/>
          </a:xfrm>
        </p:spPr>
        <p:txBody>
          <a:bodyPr vert="horz" lIns="91440" tIns="45720" rIns="91440" bIns="45720" rtlCol="0" anchor="b">
            <a:normAutofit/>
          </a:bodyPr>
          <a:lstStyle>
            <a:lvl1pPr>
              <a:defRPr lang="en-US" dirty="0"/>
            </a:lvl1pPr>
          </a:lstStyle>
          <a:p>
            <a:pPr lvl="0"/>
            <a:r>
              <a:rPr lang="en-US" dirty="0"/>
              <a:t>Click to edit Master subtitle style</a:t>
            </a:r>
          </a:p>
        </p:txBody>
      </p:sp>
      <p:pic>
        <p:nvPicPr>
          <p:cNvPr id="4" name="Graphic 3">
            <a:extLst>
              <a:ext uri="{FF2B5EF4-FFF2-40B4-BE49-F238E27FC236}">
                <a16:creationId xmlns:a16="http://schemas.microsoft.com/office/drawing/2014/main" id="{77511287-3255-FB23-428C-911FAD46A64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03035" y="5873424"/>
            <a:ext cx="1005840" cy="1005840"/>
          </a:xfrm>
          <a:prstGeom prst="rect">
            <a:avLst/>
          </a:prstGeom>
        </p:spPr>
      </p:pic>
      <p:sp>
        <p:nvSpPr>
          <p:cNvPr id="6" name="Footer Placeholder 5">
            <a:extLst>
              <a:ext uri="{FF2B5EF4-FFF2-40B4-BE49-F238E27FC236}">
                <a16:creationId xmlns:a16="http://schemas.microsoft.com/office/drawing/2014/main" id="{0A449A66-B9FA-B1A3-04A3-A26F172F2F2B}"/>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81B475A5-95F7-BE62-7ACD-C8EB9F445B79}"/>
              </a:ext>
            </a:extLst>
          </p:cNvPr>
          <p:cNvSpPr>
            <a:spLocks noGrp="1"/>
          </p:cNvSpPr>
          <p:nvPr>
            <p:ph type="dt" sz="half" idx="10"/>
          </p:nvPr>
        </p:nvSpPr>
        <p:spPr/>
        <p:txBody>
          <a:bodyPr/>
          <a:lstStyle/>
          <a:p>
            <a:endParaRPr lang="en-US" dirty="0"/>
          </a:p>
        </p:txBody>
      </p:sp>
      <p:sp>
        <p:nvSpPr>
          <p:cNvPr id="7" name="Slide Number Placeholder 6">
            <a:extLst>
              <a:ext uri="{FF2B5EF4-FFF2-40B4-BE49-F238E27FC236}">
                <a16:creationId xmlns:a16="http://schemas.microsoft.com/office/drawing/2014/main" id="{9462FDC2-EAB0-357A-89E6-3B3455DDB700}"/>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8" name="Title 7">
            <a:extLst>
              <a:ext uri="{FF2B5EF4-FFF2-40B4-BE49-F238E27FC236}">
                <a16:creationId xmlns:a16="http://schemas.microsoft.com/office/drawing/2014/main" id="{492663F3-CF3C-4398-3DCD-2DA0F141BE51}"/>
              </a:ext>
            </a:extLst>
          </p:cNvPr>
          <p:cNvSpPr>
            <a:spLocks noGrp="1"/>
          </p:cNvSpPr>
          <p:nvPr>
            <p:ph type="title"/>
          </p:nvPr>
        </p:nvSpPr>
        <p:spPr>
          <a:xfrm>
            <a:off x="-18288" y="653544"/>
            <a:ext cx="8165592" cy="3694176"/>
          </a:xfrm>
        </p:spPr>
        <p:txBody>
          <a:bodyPr/>
          <a:lstStyle/>
          <a:p>
            <a:r>
              <a:rPr lang="en-US"/>
              <a:t>Click to edit Master title style</a:t>
            </a:r>
          </a:p>
        </p:txBody>
      </p:sp>
    </p:spTree>
    <p:extLst>
      <p:ext uri="{BB962C8B-B14F-4D97-AF65-F5344CB8AC3E}">
        <p14:creationId xmlns:p14="http://schemas.microsoft.com/office/powerpoint/2010/main" val="291501467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 y="6174463"/>
            <a:ext cx="5891134" cy="654839"/>
          </a:xfrm>
        </p:spPr>
        <p:txBody>
          <a:bodyPr vert="horz" lIns="91440" tIns="45720" rIns="91440" bIns="45720" rtlCol="0" anchor="b">
            <a:normAutofit/>
          </a:bodyPr>
          <a:lstStyle>
            <a:lvl1pPr>
              <a:defRPr lang="en-US" dirty="0"/>
            </a:lvl1pPr>
          </a:lstStyle>
          <a:p>
            <a:pPr lvl="0"/>
            <a:r>
              <a:rPr lang="en-US" dirty="0"/>
              <a:t>Click to edit Master subtitle style</a:t>
            </a:r>
          </a:p>
        </p:txBody>
      </p:sp>
      <p:pic>
        <p:nvPicPr>
          <p:cNvPr id="7" name="Graphic 6">
            <a:extLst>
              <a:ext uri="{FF2B5EF4-FFF2-40B4-BE49-F238E27FC236}">
                <a16:creationId xmlns:a16="http://schemas.microsoft.com/office/drawing/2014/main" id="{D29E0058-93A2-5291-6ACA-A043086266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103035" y="5873424"/>
            <a:ext cx="1005840" cy="1005840"/>
          </a:xfrm>
          <a:prstGeom prst="rect">
            <a:avLst/>
          </a:prstGeom>
        </p:spPr>
      </p:pic>
      <p:sp>
        <p:nvSpPr>
          <p:cNvPr id="5" name="Footer Placeholder 4">
            <a:extLst>
              <a:ext uri="{FF2B5EF4-FFF2-40B4-BE49-F238E27FC236}">
                <a16:creationId xmlns:a16="http://schemas.microsoft.com/office/drawing/2014/main" id="{AA3F14EE-EFB3-D2DC-CEAA-621D66627158}"/>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7D33E0DC-DE5C-286F-36BD-6985F4A6C3DB}"/>
              </a:ext>
            </a:extLst>
          </p:cNvPr>
          <p:cNvSpPr>
            <a:spLocks noGrp="1"/>
          </p:cNvSpPr>
          <p:nvPr>
            <p:ph type="dt" sz="half" idx="10"/>
          </p:nvPr>
        </p:nvSpPr>
        <p:spPr/>
        <p:txBody>
          <a:bodyPr/>
          <a:lstStyle/>
          <a:p>
            <a:endParaRPr lang="en-US" dirty="0"/>
          </a:p>
        </p:txBody>
      </p:sp>
      <p:sp>
        <p:nvSpPr>
          <p:cNvPr id="10" name="Slide Number Placeholder 9">
            <a:extLst>
              <a:ext uri="{FF2B5EF4-FFF2-40B4-BE49-F238E27FC236}">
                <a16:creationId xmlns:a16="http://schemas.microsoft.com/office/drawing/2014/main" id="{1207AF81-9CDB-689F-CE00-62257104ECAA}"/>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6" name="Title 5">
            <a:extLst>
              <a:ext uri="{FF2B5EF4-FFF2-40B4-BE49-F238E27FC236}">
                <a16:creationId xmlns:a16="http://schemas.microsoft.com/office/drawing/2014/main" id="{570B1373-40A5-190F-BE9F-8FC310F7B0D2}"/>
              </a:ext>
            </a:extLst>
          </p:cNvPr>
          <p:cNvSpPr>
            <a:spLocks noGrp="1"/>
          </p:cNvSpPr>
          <p:nvPr>
            <p:ph type="title"/>
          </p:nvPr>
        </p:nvSpPr>
        <p:spPr>
          <a:xfrm>
            <a:off x="-18288" y="2159632"/>
            <a:ext cx="9683496" cy="3776472"/>
          </a:xfrm>
        </p:spPr>
        <p:txBody>
          <a:bodyPr anchor="b"/>
          <a:lstStyle/>
          <a:p>
            <a:r>
              <a:rPr lang="en-US"/>
              <a:t>Click to edit Master title style</a:t>
            </a:r>
          </a:p>
        </p:txBody>
      </p:sp>
    </p:spTree>
    <p:extLst>
      <p:ext uri="{BB962C8B-B14F-4D97-AF65-F5344CB8AC3E}">
        <p14:creationId xmlns:p14="http://schemas.microsoft.com/office/powerpoint/2010/main" val="12002188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0" y="5413929"/>
            <a:ext cx="7588155" cy="1414091"/>
          </a:xfrm>
        </p:spPr>
        <p:txBody>
          <a:bodyPr vert="horz" lIns="91440" tIns="45720" rIns="91440" bIns="45720" rtlCol="0" anchor="b">
            <a:normAutofit/>
          </a:bodyPr>
          <a:lstStyle>
            <a:lvl1pPr marL="0" indent="0">
              <a:buFont typeface="Arial" panose="020B0604020202020204" pitchFamily="34" charset="0"/>
              <a:buNone/>
              <a:defRPr lang="en-US" dirty="0"/>
            </a:lvl1pPr>
          </a:lstStyle>
          <a:p>
            <a:pPr lvl="0"/>
            <a:r>
              <a:rPr lang="en-US" dirty="0"/>
              <a:t>Click to edit Master subtitle style</a:t>
            </a:r>
          </a:p>
        </p:txBody>
      </p:sp>
      <p:sp>
        <p:nvSpPr>
          <p:cNvPr id="10" name="Oval 9">
            <a:extLst>
              <a:ext uri="{FF2B5EF4-FFF2-40B4-BE49-F238E27FC236}">
                <a16:creationId xmlns:a16="http://schemas.microsoft.com/office/drawing/2014/main" id="{F309A28F-4055-D8A2-A5F1-0A8A00EEF037}"/>
              </a:ext>
            </a:extLst>
          </p:cNvPr>
          <p:cNvSpPr/>
          <p:nvPr userDrawn="1"/>
        </p:nvSpPr>
        <p:spPr>
          <a:xfrm>
            <a:off x="8519421" y="3176277"/>
            <a:ext cx="3557904" cy="3557904"/>
          </a:xfrm>
          <a:prstGeom prst="ellipse">
            <a:avLst/>
          </a:prstGeom>
          <a:noFill/>
          <a:ln w="158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CF113E0-E5A8-C67B-4A72-3FFE6FC4B31D}"/>
              </a:ext>
            </a:extLst>
          </p:cNvPr>
          <p:cNvSpPr>
            <a:spLocks noGrp="1"/>
          </p:cNvSpPr>
          <p:nvPr>
            <p:ph type="title"/>
          </p:nvPr>
        </p:nvSpPr>
        <p:spPr>
          <a:xfrm>
            <a:off x="-18288" y="86344"/>
            <a:ext cx="12088368" cy="2414016"/>
          </a:xfrm>
        </p:spPr>
        <p:txBody>
          <a:bodyPr/>
          <a:lstStyle/>
          <a:p>
            <a:r>
              <a:rPr lang="en-US" dirty="0"/>
              <a:t>Click to edit Master title style</a:t>
            </a:r>
          </a:p>
        </p:txBody>
      </p:sp>
    </p:spTree>
    <p:extLst>
      <p:ext uri="{BB962C8B-B14F-4D97-AF65-F5344CB8AC3E}">
        <p14:creationId xmlns:p14="http://schemas.microsoft.com/office/powerpoint/2010/main" val="94117623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99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18288" y="644663"/>
            <a:ext cx="12001592" cy="1088358"/>
          </a:xfrm>
          <a:prstGeom prst="rect">
            <a:avLst/>
          </a:prstGeom>
        </p:spPr>
        <p:txBody>
          <a:bodyPr vert="horz" lIns="91440" tIns="45720" rIns="91440" bIns="45720" rtlCol="0" anchor="t">
            <a:normAutofit/>
          </a:bodyPr>
          <a:lstStyle/>
          <a:p>
            <a:r>
              <a:rPr lang="en-US" dirty="0"/>
              <a:t>Click to edit Master title style</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190488" y="104576"/>
            <a:ext cx="4836883" cy="365125"/>
          </a:xfrm>
          <a:prstGeom prst="rect">
            <a:avLst/>
          </a:prstGeom>
        </p:spPr>
        <p:txBody>
          <a:bodyPr vert="horz" lIns="91440" tIns="45720" rIns="91440" bIns="45720" rtlCol="0" anchor="t"/>
          <a:lstStyle>
            <a:lvl1pPr algn="l" rtl="0">
              <a:lnSpc>
                <a:spcPct val="80000"/>
              </a:lnSpc>
              <a:defRPr sz="1000">
                <a:solidFill>
                  <a:schemeClr val="tx1"/>
                </a:solidFill>
                <a:latin typeface="+mn-lt"/>
              </a:defRPr>
            </a:lvl1pPr>
          </a:lstStyle>
          <a:p>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14501" y="110364"/>
            <a:ext cx="5276852" cy="365125"/>
          </a:xfrm>
          <a:prstGeom prst="rect">
            <a:avLst/>
          </a:prstGeom>
        </p:spPr>
        <p:txBody>
          <a:bodyPr vert="horz" lIns="91440" tIns="45720" rIns="91440" bIns="45720" rtlCol="0" anchor="t"/>
          <a:lstStyle>
            <a:lvl1pPr algn="l" rtl="0">
              <a:lnSpc>
                <a:spcPct val="80000"/>
              </a:lnSpc>
              <a:defRPr sz="1000">
                <a:solidFill>
                  <a:schemeClr val="tx1"/>
                </a:solidFill>
                <a:latin typeface="+mn-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762792" y="110364"/>
            <a:ext cx="429207" cy="365125"/>
          </a:xfrm>
          <a:prstGeom prst="rect">
            <a:avLst/>
          </a:prstGeom>
        </p:spPr>
        <p:txBody>
          <a:bodyPr vert="horz" lIns="91440" tIns="45720" rIns="91440" bIns="45720" rtlCol="0" anchor="t"/>
          <a:lstStyle>
            <a:lvl1pPr algn="r" rtl="0">
              <a:lnSpc>
                <a:spcPct val="80000"/>
              </a:lnSpc>
              <a:defRPr sz="1000">
                <a:solidFill>
                  <a:schemeClr val="tx1"/>
                </a:solidFill>
                <a:latin typeface="+mn-lt"/>
              </a:defRPr>
            </a:lvl1pPr>
          </a:lstStyle>
          <a:p>
            <a:fld id="{CC057153-B650-4DEB-B370-79DDCFDCE934}" type="slidenum">
              <a:rPr lang="en-US" smtClean="0"/>
              <a:pPr/>
              <a:t>‹#›</a:t>
            </a:fld>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0" y="1907521"/>
            <a:ext cx="12001592" cy="484011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98323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sldNum="0" hdr="0" ftr="0" dt="0"/>
  <p:txStyles>
    <p:titleStyle>
      <a:lvl1pPr algn="l" defTabSz="914400" rtl="0" eaLnBrk="1" latinLnBrk="0" hangingPunct="1">
        <a:lnSpc>
          <a:spcPct val="80000"/>
        </a:lnSpc>
        <a:spcBef>
          <a:spcPct val="0"/>
        </a:spcBef>
        <a:buNone/>
        <a:defRPr sz="5600" b="0" i="0" kern="1200" spc="-200" baseline="0">
          <a:solidFill>
            <a:schemeClr val="tx1"/>
          </a:solidFill>
          <a:latin typeface="+mj-lt"/>
          <a:ea typeface="+mj-ea"/>
          <a:cs typeface="+mj-cs"/>
        </a:defRPr>
      </a:lvl1pPr>
    </p:titleStyle>
    <p:bodyStyle>
      <a:lvl1pPr marL="0" indent="0" algn="l" defTabSz="914400" rtl="0" eaLnBrk="1" latinLnBrk="0" hangingPunct="1">
        <a:lnSpc>
          <a:spcPct val="80000"/>
        </a:lnSpc>
        <a:spcBef>
          <a:spcPts val="1000"/>
        </a:spcBef>
        <a:buFont typeface="Arial" panose="020B0604020202020204" pitchFamily="34" charset="0"/>
        <a:buNone/>
        <a:defRPr sz="1400" kern="1200" baseline="0">
          <a:solidFill>
            <a:schemeClr val="tx1"/>
          </a:solidFill>
          <a:latin typeface="+mn-lt"/>
          <a:ea typeface="+mn-ea"/>
          <a:cs typeface="+mn-cs"/>
        </a:defRPr>
      </a:lvl1pPr>
      <a:lvl2pPr marL="228600" indent="0" algn="l" defTabSz="914400" rtl="0" eaLnBrk="1" latinLnBrk="0" hangingPunct="1">
        <a:lnSpc>
          <a:spcPct val="80000"/>
        </a:lnSpc>
        <a:spcBef>
          <a:spcPts val="1000"/>
        </a:spcBef>
        <a:buFont typeface="Arial" panose="020B0604020202020204" pitchFamily="34" charset="0"/>
        <a:buNone/>
        <a:defRPr sz="1400" kern="1200" baseline="0">
          <a:solidFill>
            <a:schemeClr val="tx1"/>
          </a:solidFill>
          <a:latin typeface="+mn-lt"/>
          <a:ea typeface="+mn-ea"/>
          <a:cs typeface="+mn-cs"/>
        </a:defRPr>
      </a:lvl2pPr>
      <a:lvl3pPr marL="457200" indent="0" algn="l" defTabSz="914400" rtl="0" eaLnBrk="1" latinLnBrk="0" hangingPunct="1">
        <a:lnSpc>
          <a:spcPct val="80000"/>
        </a:lnSpc>
        <a:spcBef>
          <a:spcPts val="1000"/>
        </a:spcBef>
        <a:buFont typeface="Arial" panose="020B0604020202020204" pitchFamily="34" charset="0"/>
        <a:buNone/>
        <a:defRPr sz="1400" kern="1200" baseline="0">
          <a:solidFill>
            <a:schemeClr val="tx1"/>
          </a:solidFill>
          <a:latin typeface="+mn-lt"/>
          <a:ea typeface="+mn-ea"/>
          <a:cs typeface="+mn-cs"/>
        </a:defRPr>
      </a:lvl3pPr>
      <a:lvl4pPr marL="685800" indent="0" algn="l" defTabSz="914400" rtl="0" eaLnBrk="1" latinLnBrk="0" hangingPunct="1">
        <a:lnSpc>
          <a:spcPct val="80000"/>
        </a:lnSpc>
        <a:spcBef>
          <a:spcPts val="1000"/>
        </a:spcBef>
        <a:buFont typeface="Arial" panose="020B0604020202020204" pitchFamily="34" charset="0"/>
        <a:buNone/>
        <a:defRPr sz="1400" kern="1200" baseline="0">
          <a:solidFill>
            <a:schemeClr val="tx1"/>
          </a:solidFill>
          <a:latin typeface="+mn-lt"/>
          <a:ea typeface="+mn-ea"/>
          <a:cs typeface="+mn-cs"/>
        </a:defRPr>
      </a:lvl4pPr>
      <a:lvl5pPr marL="914400" indent="0" algn="l" defTabSz="914400" rtl="0" eaLnBrk="1" latinLnBrk="0" hangingPunct="1">
        <a:lnSpc>
          <a:spcPct val="80000"/>
        </a:lnSpc>
        <a:spcBef>
          <a:spcPts val="1000"/>
        </a:spcBef>
        <a:buFont typeface="Arial" panose="020B0604020202020204" pitchFamily="34" charset="0"/>
        <a:buNone/>
        <a:defRPr sz="14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5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768393E-60E6-8759-9027-D0DF4A5399D3}"/>
              </a:ext>
            </a:extLst>
          </p:cNvPr>
          <p:cNvSpPr>
            <a:spLocks noGrp="1"/>
          </p:cNvSpPr>
          <p:nvPr>
            <p:ph type="subTitle" idx="1"/>
          </p:nvPr>
        </p:nvSpPr>
        <p:spPr>
          <a:xfrm>
            <a:off x="1" y="6174463"/>
            <a:ext cx="5891134" cy="654839"/>
          </a:xfrm>
        </p:spPr>
        <p:txBody>
          <a:bodyPr anchor="b">
            <a:normAutofit/>
          </a:bodyPr>
          <a:lstStyle/>
          <a:p>
            <a:r>
              <a:rPr lang="en-US"/>
              <a:t>Comprehensive plan from concept to operational strategy</a:t>
            </a:r>
          </a:p>
        </p:txBody>
      </p:sp>
      <p:sp>
        <p:nvSpPr>
          <p:cNvPr id="4" name="Title 3">
            <a:extLst>
              <a:ext uri="{FF2B5EF4-FFF2-40B4-BE49-F238E27FC236}">
                <a16:creationId xmlns:a16="http://schemas.microsoft.com/office/drawing/2014/main" id="{0F06E1A2-AFF5-6F7C-8DB9-A90961B568B1}"/>
              </a:ext>
            </a:extLst>
          </p:cNvPr>
          <p:cNvSpPr>
            <a:spLocks noGrp="1"/>
          </p:cNvSpPr>
          <p:nvPr>
            <p:ph type="title"/>
          </p:nvPr>
        </p:nvSpPr>
        <p:spPr>
          <a:xfrm>
            <a:off x="-18288" y="2159632"/>
            <a:ext cx="9683496" cy="3776472"/>
          </a:xfrm>
        </p:spPr>
        <p:txBody>
          <a:bodyPr anchor="b">
            <a:normAutofit/>
          </a:bodyPr>
          <a:lstStyle/>
          <a:p>
            <a:r>
              <a:rPr lang="en-US"/>
              <a:t>Outline of Business Idea and Implementation Steps</a:t>
            </a:r>
          </a:p>
        </p:txBody>
      </p:sp>
    </p:spTree>
    <p:extLst>
      <p:ext uri="{BB962C8B-B14F-4D97-AF65-F5344CB8AC3E}">
        <p14:creationId xmlns:p14="http://schemas.microsoft.com/office/powerpoint/2010/main" val="28177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250"/>
                                        <p:tgtEl>
                                          <p:spTgt spid="2"/>
                                        </p:tgtEl>
                                      </p:cBhvr>
                                    </p:animEffect>
                                    <p:anim calcmode="lin" valueType="num">
                                      <p:cBhvr>
                                        <p:cTn id="14" dur="250" fill="hold"/>
                                        <p:tgtEl>
                                          <p:spTgt spid="2"/>
                                        </p:tgtEl>
                                        <p:attrNameLst>
                                          <p:attrName>ppt_x</p:attrName>
                                        </p:attrNameLst>
                                      </p:cBhvr>
                                      <p:tavLst>
                                        <p:tav tm="0">
                                          <p:val>
                                            <p:strVal val="#ppt_x"/>
                                          </p:val>
                                        </p:tav>
                                        <p:tav tm="100000">
                                          <p:val>
                                            <p:strVal val="#ppt_x"/>
                                          </p:val>
                                        </p:tav>
                                      </p:tavLst>
                                    </p:anim>
                                    <p:anim calcmode="lin" valueType="num">
                                      <p:cBhvr>
                                        <p:cTn id="15" dur="25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2" grpId="1"/>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60A7-341D-16C2-4E5F-9604DEAB20C6}"/>
              </a:ext>
            </a:extLst>
          </p:cNvPr>
          <p:cNvSpPr>
            <a:spLocks noGrp="1"/>
          </p:cNvSpPr>
          <p:nvPr>
            <p:ph type="title"/>
          </p:nvPr>
        </p:nvSpPr>
        <p:spPr>
          <a:xfrm>
            <a:off x="518965" y="621792"/>
            <a:ext cx="4446871" cy="1867629"/>
          </a:xfrm>
        </p:spPr>
        <p:txBody>
          <a:bodyPr vert="horz" lIns="91440" tIns="45720" rIns="91440" bIns="45720" rtlCol="0" anchor="t">
            <a:normAutofit/>
          </a:bodyPr>
          <a:lstStyle/>
          <a:p>
            <a:r>
              <a:rPr lang="en-US" sz="4800" b="0" i="0" kern="1200" spc="-200" baseline="0">
                <a:latin typeface="+mj-lt"/>
                <a:ea typeface="+mj-ea"/>
                <a:cs typeface="+mj-cs"/>
              </a:rPr>
              <a:t>Market opportunity and trends</a:t>
            </a:r>
          </a:p>
        </p:txBody>
      </p:sp>
      <p:sp>
        <p:nvSpPr>
          <p:cNvPr id="5" name="TextBox 4">
            <a:extLst>
              <a:ext uri="{FF2B5EF4-FFF2-40B4-BE49-F238E27FC236}">
                <a16:creationId xmlns:a16="http://schemas.microsoft.com/office/drawing/2014/main" id="{1D4775FA-6B07-4EFC-84D0-71BD389A7BBA}"/>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940" y="2890729"/>
            <a:ext cx="4449227" cy="3138438"/>
          </a:xfrm>
          <a:prstGeom prst="rect">
            <a:avLst/>
          </a:prstGeom>
        </p:spPr>
        <p:txBody>
          <a:bodyPr>
            <a:normAutofit/>
          </a:bodyPr>
          <a:lstStyle/>
          <a:p>
            <a:pPr marL="0" indent="0">
              <a:lnSpc>
                <a:spcPct val="90000"/>
              </a:lnSpc>
              <a:spcBef>
                <a:spcPts val="2500"/>
              </a:spcBef>
              <a:spcAft>
                <a:spcPts val="600"/>
              </a:spcAft>
              <a:buNone/>
            </a:pPr>
            <a:r>
              <a:rPr lang="en-US" sz="1200" b="1"/>
              <a:t>Growing Demand for Green Products</a:t>
            </a:r>
          </a:p>
          <a:p>
            <a:pPr marL="0" lvl="1" indent="0">
              <a:lnSpc>
                <a:spcPct val="90000"/>
              </a:lnSpc>
              <a:spcBef>
                <a:spcPts val="1000"/>
              </a:spcBef>
              <a:spcAft>
                <a:spcPts val="600"/>
              </a:spcAft>
              <a:buNone/>
            </a:pPr>
            <a:r>
              <a:rPr lang="en-US" sz="1200"/>
              <a:t>Consumers increasingly prefer green cleaning products that are safe for the environment and health.</a:t>
            </a:r>
          </a:p>
          <a:p>
            <a:pPr marL="0" indent="0">
              <a:lnSpc>
                <a:spcPct val="90000"/>
              </a:lnSpc>
              <a:spcBef>
                <a:spcPts val="2500"/>
              </a:spcBef>
              <a:spcAft>
                <a:spcPts val="600"/>
              </a:spcAft>
              <a:buNone/>
            </a:pPr>
            <a:r>
              <a:rPr lang="en-US" sz="1200" b="1"/>
              <a:t>Market Size and Growth</a:t>
            </a:r>
          </a:p>
          <a:p>
            <a:pPr marL="0" lvl="1" indent="0">
              <a:lnSpc>
                <a:spcPct val="90000"/>
              </a:lnSpc>
              <a:spcBef>
                <a:spcPts val="1000"/>
              </a:spcBef>
              <a:spcAft>
                <a:spcPts val="600"/>
              </a:spcAft>
              <a:buNone/>
            </a:pPr>
            <a:r>
              <a:rPr lang="en-US" sz="1200"/>
              <a:t>The global green cleaning market was valued at $3.9 billion in 2019, growing annually by 8.4%.</a:t>
            </a:r>
          </a:p>
          <a:p>
            <a:pPr marL="0" indent="0">
              <a:lnSpc>
                <a:spcPct val="90000"/>
              </a:lnSpc>
              <a:spcBef>
                <a:spcPts val="2500"/>
              </a:spcBef>
              <a:spcAft>
                <a:spcPts val="600"/>
              </a:spcAft>
              <a:buNone/>
            </a:pPr>
            <a:r>
              <a:rPr lang="en-US" sz="1200" b="1"/>
              <a:t>Social and Economic Value</a:t>
            </a:r>
          </a:p>
          <a:p>
            <a:pPr marL="0" lvl="1" indent="0">
              <a:lnSpc>
                <a:spcPct val="90000"/>
              </a:lnSpc>
              <a:spcBef>
                <a:spcPts val="1000"/>
              </a:spcBef>
              <a:spcAft>
                <a:spcPts val="600"/>
              </a:spcAft>
              <a:buNone/>
            </a:pPr>
            <a:r>
              <a:rPr lang="en-US" sz="1200"/>
              <a:t>This business supports local communities by creating social and economic benefits alongside environmental impact.</a:t>
            </a:r>
          </a:p>
        </p:txBody>
      </p:sp>
      <p:pic>
        <p:nvPicPr>
          <p:cNvPr id="4" name="Content Placeholder 3" descr="Gardening Trowel Watering Can and Plant isolated on white background">
            <a:extLst>
              <a:ext uri="{FF2B5EF4-FFF2-40B4-BE49-F238E27FC236}">
                <a16:creationId xmlns:a16="http://schemas.microsoft.com/office/drawing/2014/main" id="{1C3159FA-C673-4982-B5B7-3557E1EC7D05}"/>
              </a:ext>
            </a:extLst>
          </p:cNvPr>
          <p:cNvPicPr>
            <a:picLocks noGrp="1" noChangeAspect="1"/>
          </p:cNvPicPr>
          <p:nvPr>
            <p:ph type="pic" sz="quarter" idx="13"/>
          </p:nvPr>
        </p:nvPicPr>
        <p:blipFill>
          <a:blip r:embed="rId3"/>
          <a:srcRect l="17217" r="16320" b="-1"/>
          <a:stretch>
            <a:fillRect/>
          </a:stretch>
        </p:blipFill>
        <p:spPr>
          <a:xfrm>
            <a:off x="5363570" y="10"/>
            <a:ext cx="6828430" cy="6857990"/>
          </a:xfrm>
          <a:prstGeom prst="rect">
            <a:avLst/>
          </a:prstGeom>
          <a:noFill/>
        </p:spPr>
      </p:pic>
    </p:spTree>
    <p:extLst>
      <p:ext uri="{BB962C8B-B14F-4D97-AF65-F5344CB8AC3E}">
        <p14:creationId xmlns:p14="http://schemas.microsoft.com/office/powerpoint/2010/main" val="2528460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BBF9-2D7A-37C0-55F9-46053EA3613E}"/>
              </a:ext>
            </a:extLst>
          </p:cNvPr>
          <p:cNvSpPr>
            <a:spLocks noGrp="1"/>
          </p:cNvSpPr>
          <p:nvPr>
            <p:ph type="title"/>
          </p:nvPr>
        </p:nvSpPr>
        <p:spPr>
          <a:xfrm>
            <a:off x="4281793" y="621792"/>
            <a:ext cx="7252710" cy="1138769"/>
          </a:xfrm>
        </p:spPr>
        <p:txBody>
          <a:bodyPr vert="horz" lIns="91440" tIns="45720" rIns="91440" bIns="45720" rtlCol="0" anchor="t">
            <a:normAutofit/>
          </a:bodyPr>
          <a:lstStyle/>
          <a:p>
            <a:r>
              <a:rPr lang="en-US" sz="3900" b="0" i="0" kern="1200" spc="-200" baseline="0">
                <a:latin typeface="+mj-lt"/>
                <a:ea typeface="+mj-ea"/>
                <a:cs typeface="+mj-cs"/>
              </a:rPr>
              <a:t>Community benefits and differentiation</a:t>
            </a:r>
          </a:p>
        </p:txBody>
      </p:sp>
      <p:pic>
        <p:nvPicPr>
          <p:cNvPr id="4" name="Content Placeholder 3" descr="Together planting flower at home with positive emotion">
            <a:extLst>
              <a:ext uri="{FF2B5EF4-FFF2-40B4-BE49-F238E27FC236}">
                <a16:creationId xmlns:a16="http://schemas.microsoft.com/office/drawing/2014/main" id="{0791BA0E-3D92-4A14-AE6F-C74F0CF0C567}"/>
              </a:ext>
            </a:extLst>
          </p:cNvPr>
          <p:cNvPicPr>
            <a:picLocks noGrp="1" noChangeAspect="1"/>
          </p:cNvPicPr>
          <p:nvPr>
            <p:ph type="pic" sz="quarter" idx="13"/>
          </p:nvPr>
        </p:nvPicPr>
        <p:blipFill>
          <a:blip r:embed="rId3"/>
          <a:srcRect l="60733" r="107" b="-2"/>
          <a:stretch>
            <a:fillRect/>
          </a:stretch>
        </p:blipFill>
        <p:spPr>
          <a:xfrm>
            <a:off x="20" y="1"/>
            <a:ext cx="4023340" cy="6858000"/>
          </a:xfrm>
          <a:prstGeom prst="rect">
            <a:avLst/>
          </a:prstGeom>
          <a:noFill/>
        </p:spPr>
      </p:pic>
      <p:sp>
        <p:nvSpPr>
          <p:cNvPr id="5" name="TextBox 4">
            <a:extLst>
              <a:ext uri="{FF2B5EF4-FFF2-40B4-BE49-F238E27FC236}">
                <a16:creationId xmlns:a16="http://schemas.microsoft.com/office/drawing/2014/main" id="{DBA6DDC2-0425-4337-9177-8080479E3B5E}"/>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09088" y="2115404"/>
            <a:ext cx="7225415" cy="4212926"/>
          </a:xfrm>
          <a:prstGeom prst="rect">
            <a:avLst/>
          </a:prstGeom>
        </p:spPr>
        <p:txBody>
          <a:bodyPr>
            <a:normAutofit/>
          </a:bodyPr>
          <a:lstStyle/>
          <a:p>
            <a:pPr marL="0" indent="0">
              <a:lnSpc>
                <a:spcPct val="90000"/>
              </a:lnSpc>
              <a:spcBef>
                <a:spcPts val="2500"/>
              </a:spcBef>
              <a:spcAft>
                <a:spcPts val="600"/>
              </a:spcAft>
              <a:buNone/>
            </a:pPr>
            <a:r>
              <a:rPr lang="en-US" sz="1200" b="1"/>
              <a:t>Community Economic Benefits</a:t>
            </a:r>
          </a:p>
          <a:p>
            <a:pPr marL="0" lvl="1" indent="0">
              <a:lnSpc>
                <a:spcPct val="90000"/>
              </a:lnSpc>
              <a:spcBef>
                <a:spcPts val="1000"/>
              </a:spcBef>
              <a:spcAft>
                <a:spcPts val="600"/>
              </a:spcAft>
              <a:buNone/>
            </a:pPr>
            <a:r>
              <a:rPr lang="en-US" sz="1200"/>
              <a:t>Hiring local contractors and providing equipment creates jobs and income, supporting the community's economy.</a:t>
            </a:r>
          </a:p>
          <a:p>
            <a:pPr marL="0" indent="0">
              <a:lnSpc>
                <a:spcPct val="90000"/>
              </a:lnSpc>
              <a:spcBef>
                <a:spcPts val="2500"/>
              </a:spcBef>
              <a:spcAft>
                <a:spcPts val="600"/>
              </a:spcAft>
              <a:buNone/>
            </a:pPr>
            <a:r>
              <a:rPr lang="en-US" sz="1200" b="1"/>
              <a:t>Cost Savings and Loyalty</a:t>
            </a:r>
          </a:p>
          <a:p>
            <a:pPr marL="0" lvl="1" indent="0">
              <a:lnSpc>
                <a:spcPct val="90000"/>
              </a:lnSpc>
              <a:spcBef>
                <a:spcPts val="1000"/>
              </a:spcBef>
              <a:spcAft>
                <a:spcPts val="600"/>
              </a:spcAft>
              <a:buNone/>
            </a:pPr>
            <a:r>
              <a:rPr lang="en-US" sz="1200"/>
              <a:t>Saving on transportation costs helps build customer loyalty through affordable and reliable services.</a:t>
            </a:r>
          </a:p>
          <a:p>
            <a:pPr marL="0" indent="0">
              <a:lnSpc>
                <a:spcPct val="90000"/>
              </a:lnSpc>
              <a:spcBef>
                <a:spcPts val="2500"/>
              </a:spcBef>
              <a:spcAft>
                <a:spcPts val="600"/>
              </a:spcAft>
              <a:buNone/>
            </a:pPr>
            <a:r>
              <a:rPr lang="en-US" sz="1200" b="1"/>
              <a:t>Customized Eco-Friendly Solutions</a:t>
            </a:r>
          </a:p>
          <a:p>
            <a:pPr marL="0" lvl="1" indent="0">
              <a:lnSpc>
                <a:spcPct val="90000"/>
              </a:lnSpc>
              <a:spcBef>
                <a:spcPts val="1000"/>
              </a:spcBef>
              <a:spcAft>
                <a:spcPts val="600"/>
              </a:spcAft>
              <a:buNone/>
            </a:pPr>
            <a:r>
              <a:rPr lang="en-US" sz="1200"/>
              <a:t>Offering flexible cleaning solutions tailored to eco-conscious and quality-focused clients differentiates the business.</a:t>
            </a:r>
          </a:p>
          <a:p>
            <a:pPr marL="0" indent="0">
              <a:lnSpc>
                <a:spcPct val="90000"/>
              </a:lnSpc>
              <a:spcBef>
                <a:spcPts val="2500"/>
              </a:spcBef>
              <a:spcAft>
                <a:spcPts val="600"/>
              </a:spcAft>
              <a:buNone/>
            </a:pPr>
            <a:r>
              <a:rPr lang="en-US" sz="1200" b="1"/>
              <a:t>Social and Economic Value</a:t>
            </a:r>
          </a:p>
          <a:p>
            <a:pPr marL="0" lvl="1" indent="0">
              <a:lnSpc>
                <a:spcPct val="90000"/>
              </a:lnSpc>
              <a:spcBef>
                <a:spcPts val="1000"/>
              </a:spcBef>
              <a:spcAft>
                <a:spcPts val="600"/>
              </a:spcAft>
              <a:buNone/>
            </a:pPr>
            <a:r>
              <a:rPr lang="en-US" sz="1200"/>
              <a:t>Creating social and economic value in the local area strengthens community ties and business reputation.</a:t>
            </a:r>
          </a:p>
        </p:txBody>
      </p:sp>
    </p:spTree>
    <p:extLst>
      <p:ext uri="{BB962C8B-B14F-4D97-AF65-F5344CB8AC3E}">
        <p14:creationId xmlns:p14="http://schemas.microsoft.com/office/powerpoint/2010/main" val="2474340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993A58-9732-AFCF-F172-0A76D869500A}"/>
              </a:ext>
            </a:extLst>
          </p:cNvPr>
          <p:cNvSpPr>
            <a:spLocks noGrp="1"/>
          </p:cNvSpPr>
          <p:nvPr>
            <p:ph type="title"/>
          </p:nvPr>
        </p:nvSpPr>
        <p:spPr>
          <a:xfrm>
            <a:off x="-18288" y="2184032"/>
            <a:ext cx="8074152" cy="4718304"/>
          </a:xfrm>
        </p:spPr>
        <p:txBody>
          <a:bodyPr anchor="b">
            <a:normAutofit/>
          </a:bodyPr>
          <a:lstStyle/>
          <a:p>
            <a:r>
              <a:rPr lang="en-US"/>
              <a:t>Operations, Marketing, and Compliance</a:t>
            </a:r>
          </a:p>
        </p:txBody>
      </p:sp>
    </p:spTree>
    <p:extLst>
      <p:ext uri="{BB962C8B-B14F-4D97-AF65-F5344CB8AC3E}">
        <p14:creationId xmlns:p14="http://schemas.microsoft.com/office/powerpoint/2010/main" val="39682825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C6DF4-DA72-1C03-B18F-8BF99B8D4B12}"/>
              </a:ext>
            </a:extLst>
          </p:cNvPr>
          <p:cNvSpPr>
            <a:spLocks noGrp="1"/>
          </p:cNvSpPr>
          <p:nvPr>
            <p:ph type="title"/>
          </p:nvPr>
        </p:nvSpPr>
        <p:spPr>
          <a:xfrm>
            <a:off x="512064" y="621792"/>
            <a:ext cx="3884546" cy="2280501"/>
          </a:xfrm>
        </p:spPr>
        <p:txBody>
          <a:bodyPr vert="horz" lIns="91440" tIns="45720" rIns="91440" bIns="45720" rtlCol="0" anchor="t">
            <a:normAutofit/>
          </a:bodyPr>
          <a:lstStyle/>
          <a:p>
            <a:r>
              <a:rPr lang="en-US" sz="4300" b="0" i="0" kern="1200" spc="-200" baseline="0">
                <a:latin typeface="+mj-lt"/>
                <a:ea typeface="+mj-ea"/>
                <a:cs typeface="+mj-cs"/>
              </a:rPr>
              <a:t>Equipment, marketing, and ongoing requirements</a:t>
            </a:r>
          </a:p>
        </p:txBody>
      </p:sp>
      <p:sp>
        <p:nvSpPr>
          <p:cNvPr id="5" name="TextBox 4">
            <a:extLst>
              <a:ext uri="{FF2B5EF4-FFF2-40B4-BE49-F238E27FC236}">
                <a16:creationId xmlns:a16="http://schemas.microsoft.com/office/drawing/2014/main" id="{BB91D1DF-876E-400B-BB36-3011D1345187}"/>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0352" y="3209544"/>
            <a:ext cx="3884547" cy="2743200"/>
          </a:xfrm>
          <a:prstGeom prst="rect">
            <a:avLst/>
          </a:prstGeom>
        </p:spPr>
        <p:txBody>
          <a:bodyPr>
            <a:normAutofit/>
          </a:bodyPr>
          <a:lstStyle/>
          <a:p>
            <a:pPr marL="0" indent="0">
              <a:lnSpc>
                <a:spcPct val="90000"/>
              </a:lnSpc>
              <a:spcBef>
                <a:spcPts val="2500"/>
              </a:spcBef>
              <a:spcAft>
                <a:spcPts val="600"/>
              </a:spcAft>
              <a:buNone/>
            </a:pPr>
            <a:r>
              <a:rPr lang="en-US" sz="900" b="1"/>
              <a:t>Purchase Eco-Friendly Equipment</a:t>
            </a:r>
          </a:p>
          <a:p>
            <a:pPr marL="0" lvl="1" indent="0">
              <a:lnSpc>
                <a:spcPct val="90000"/>
              </a:lnSpc>
              <a:spcBef>
                <a:spcPts val="1000"/>
              </a:spcBef>
              <a:spcAft>
                <a:spcPts val="600"/>
              </a:spcAft>
              <a:buNone/>
            </a:pPr>
            <a:r>
              <a:rPr lang="en-US" sz="900"/>
              <a:t>Source environmentally friendly cleaning products and equipment as detailed in your business plan.</a:t>
            </a:r>
          </a:p>
          <a:p>
            <a:pPr marL="0" indent="0">
              <a:lnSpc>
                <a:spcPct val="90000"/>
              </a:lnSpc>
              <a:spcBef>
                <a:spcPts val="2500"/>
              </a:spcBef>
              <a:spcAft>
                <a:spcPts val="600"/>
              </a:spcAft>
              <a:buNone/>
            </a:pPr>
            <a:r>
              <a:rPr lang="en-US" sz="900" b="1"/>
              <a:t>Marketing Setup and Networking</a:t>
            </a:r>
          </a:p>
          <a:p>
            <a:pPr marL="0" lvl="1" indent="0">
              <a:lnSpc>
                <a:spcPct val="90000"/>
              </a:lnSpc>
              <a:spcBef>
                <a:spcPts val="1000"/>
              </a:spcBef>
              <a:spcAft>
                <a:spcPts val="600"/>
              </a:spcAft>
              <a:buNone/>
            </a:pPr>
            <a:r>
              <a:rPr lang="en-US" sz="900"/>
              <a:t>Create a website, design business cards, launch local marketing, and network with businesses and property managers.</a:t>
            </a:r>
          </a:p>
          <a:p>
            <a:pPr marL="0" indent="0">
              <a:lnSpc>
                <a:spcPct val="90000"/>
              </a:lnSpc>
              <a:spcBef>
                <a:spcPts val="2500"/>
              </a:spcBef>
              <a:spcAft>
                <a:spcPts val="600"/>
              </a:spcAft>
              <a:buNone/>
            </a:pPr>
            <a:r>
              <a:rPr lang="en-US" sz="900" b="1"/>
              <a:t>Ongoing Compliance Requirements</a:t>
            </a:r>
          </a:p>
          <a:p>
            <a:pPr marL="0" lvl="1" indent="0">
              <a:lnSpc>
                <a:spcPct val="90000"/>
              </a:lnSpc>
              <a:spcBef>
                <a:spcPts val="1000"/>
              </a:spcBef>
              <a:spcAft>
                <a:spcPts val="600"/>
              </a:spcAft>
              <a:buNone/>
            </a:pPr>
            <a:r>
              <a:rPr lang="en-US" sz="900"/>
              <a:t>File annual financial statements, pay taxes, and renew necessary licenses and permits regularly.</a:t>
            </a:r>
          </a:p>
        </p:txBody>
      </p:sp>
      <p:pic>
        <p:nvPicPr>
          <p:cNvPr id="4" name="Content Placeholder 3" descr="Due to the Covid-19, the devices we use the most on a daily basis, such as the mobile phone, must be disinfected. An effective way to do this is to use soap and water.">
            <a:extLst>
              <a:ext uri="{FF2B5EF4-FFF2-40B4-BE49-F238E27FC236}">
                <a16:creationId xmlns:a16="http://schemas.microsoft.com/office/drawing/2014/main" id="{75CEF5CB-32C9-4CDB-AEF3-39BC2684903D}"/>
              </a:ext>
            </a:extLst>
          </p:cNvPr>
          <p:cNvPicPr>
            <a:picLocks noGrp="1" noChangeAspect="1"/>
          </p:cNvPicPr>
          <p:nvPr>
            <p:ph type="pic" sz="quarter" idx="13"/>
          </p:nvPr>
        </p:nvPicPr>
        <p:blipFill>
          <a:blip r:embed="rId3"/>
          <a:srcRect r="29552" b="-1"/>
          <a:stretch>
            <a:fillRect/>
          </a:stretch>
        </p:blipFill>
        <p:spPr>
          <a:xfrm>
            <a:off x="4954137" y="10"/>
            <a:ext cx="7237863" cy="6857990"/>
          </a:xfrm>
          <a:prstGeom prst="rect">
            <a:avLst/>
          </a:prstGeom>
          <a:noFill/>
        </p:spPr>
      </p:pic>
    </p:spTree>
    <p:extLst>
      <p:ext uri="{BB962C8B-B14F-4D97-AF65-F5344CB8AC3E}">
        <p14:creationId xmlns:p14="http://schemas.microsoft.com/office/powerpoint/2010/main" val="3240679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9D1AEF-B348-B759-69B2-19FB75CFB2C2}"/>
              </a:ext>
            </a:extLst>
          </p:cNvPr>
          <p:cNvSpPr>
            <a:spLocks noGrp="1"/>
          </p:cNvSpPr>
          <p:nvPr>
            <p:ph type="title"/>
          </p:nvPr>
        </p:nvSpPr>
        <p:spPr>
          <a:xfrm>
            <a:off x="-18288" y="2184032"/>
            <a:ext cx="8074152" cy="4718304"/>
          </a:xfrm>
        </p:spPr>
        <p:txBody>
          <a:bodyPr anchor="b">
            <a:normAutofit/>
          </a:bodyPr>
          <a:lstStyle/>
          <a:p>
            <a:r>
              <a:rPr lang="en-US"/>
              <a:t>Business Setup Summary Table (English)</a:t>
            </a:r>
          </a:p>
        </p:txBody>
      </p:sp>
    </p:spTree>
    <p:extLst>
      <p:ext uri="{BB962C8B-B14F-4D97-AF65-F5344CB8AC3E}">
        <p14:creationId xmlns:p14="http://schemas.microsoft.com/office/powerpoint/2010/main" val="1315830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EC90-B5CE-595A-1D0D-7B2076D5EAAA}"/>
              </a:ext>
            </a:extLst>
          </p:cNvPr>
          <p:cNvSpPr>
            <a:spLocks noGrp="1"/>
          </p:cNvSpPr>
          <p:nvPr>
            <p:ph type="title"/>
          </p:nvPr>
        </p:nvSpPr>
        <p:spPr>
          <a:xfrm>
            <a:off x="542307" y="621792"/>
            <a:ext cx="7252710" cy="1138769"/>
          </a:xfrm>
        </p:spPr>
        <p:txBody>
          <a:bodyPr vert="horz" lIns="91440" tIns="45720" rIns="91440" bIns="45720" rtlCol="0" anchor="t">
            <a:normAutofit/>
          </a:bodyPr>
          <a:lstStyle/>
          <a:p>
            <a:r>
              <a:rPr lang="en-US" sz="3900" b="0" i="0" kern="1200" spc="-200" baseline="0">
                <a:latin typeface="+mj-lt"/>
                <a:ea typeface="+mj-ea"/>
                <a:cs typeface="+mj-cs"/>
              </a:rPr>
              <a:t>Summary of business setup steps and details</a:t>
            </a:r>
          </a:p>
        </p:txBody>
      </p:sp>
      <p:sp>
        <p:nvSpPr>
          <p:cNvPr id="5" name="TextBox 4">
            <a:extLst>
              <a:ext uri="{FF2B5EF4-FFF2-40B4-BE49-F238E27FC236}">
                <a16:creationId xmlns:a16="http://schemas.microsoft.com/office/drawing/2014/main" id="{62C831A3-307F-425C-9191-C3CC1A5091A3}"/>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9602" y="2115404"/>
            <a:ext cx="7225415" cy="4212926"/>
          </a:xfrm>
          <a:prstGeom prst="rect">
            <a:avLst/>
          </a:prstGeom>
        </p:spPr>
        <p:txBody>
          <a:bodyPr>
            <a:normAutofit/>
          </a:bodyPr>
          <a:lstStyle/>
          <a:p>
            <a:pPr marL="0" indent="0">
              <a:lnSpc>
                <a:spcPct val="90000"/>
              </a:lnSpc>
              <a:spcBef>
                <a:spcPts val="2500"/>
              </a:spcBef>
              <a:spcAft>
                <a:spcPts val="600"/>
              </a:spcAft>
              <a:buNone/>
            </a:pPr>
            <a:r>
              <a:rPr lang="en-US" sz="1200" b="1"/>
              <a:t>Structured Business Process</a:t>
            </a:r>
          </a:p>
          <a:p>
            <a:pPr marL="0" lvl="1" indent="0">
              <a:lnSpc>
                <a:spcPct val="90000"/>
              </a:lnSpc>
              <a:spcBef>
                <a:spcPts val="1000"/>
              </a:spcBef>
              <a:spcAft>
                <a:spcPts val="600"/>
              </a:spcAft>
              <a:buNone/>
            </a:pPr>
            <a:r>
              <a:rPr lang="en-US" sz="1200"/>
              <a:t>Starting a cleaning business in Thailand involves clear legal and administrative steps for compliance and registration.</a:t>
            </a:r>
          </a:p>
          <a:p>
            <a:pPr marL="0" indent="0">
              <a:lnSpc>
                <a:spcPct val="90000"/>
              </a:lnSpc>
              <a:spcBef>
                <a:spcPts val="2500"/>
              </a:spcBef>
              <a:spcAft>
                <a:spcPts val="600"/>
              </a:spcAft>
              <a:buNone/>
            </a:pPr>
            <a:r>
              <a:rPr lang="en-US" sz="1200" b="1"/>
              <a:t>Eco-friendly and Licensing Focus</a:t>
            </a:r>
          </a:p>
          <a:p>
            <a:pPr marL="0" lvl="1" indent="0">
              <a:lnSpc>
                <a:spcPct val="90000"/>
              </a:lnSpc>
              <a:spcBef>
                <a:spcPts val="1000"/>
              </a:spcBef>
              <a:spcAft>
                <a:spcPts val="600"/>
              </a:spcAft>
              <a:buNone/>
            </a:pPr>
            <a:r>
              <a:rPr lang="en-US" sz="1200"/>
              <a:t>The process highlights eco-friendly service requirements and acquiring necessary local permits and licenses.</a:t>
            </a:r>
          </a:p>
          <a:p>
            <a:pPr marL="0" indent="0">
              <a:lnSpc>
                <a:spcPct val="90000"/>
              </a:lnSpc>
              <a:spcBef>
                <a:spcPts val="2500"/>
              </a:spcBef>
              <a:spcAft>
                <a:spcPts val="600"/>
              </a:spcAft>
              <a:buNone/>
            </a:pPr>
            <a:r>
              <a:rPr lang="en-US" sz="1200" b="1"/>
              <a:t>Ongoing Compliance and Operations</a:t>
            </a:r>
          </a:p>
          <a:p>
            <a:pPr marL="0" lvl="1" indent="0">
              <a:lnSpc>
                <a:spcPct val="90000"/>
              </a:lnSpc>
              <a:spcBef>
                <a:spcPts val="1000"/>
              </a:spcBef>
              <a:spcAft>
                <a:spcPts val="600"/>
              </a:spcAft>
              <a:buNone/>
            </a:pPr>
            <a:r>
              <a:rPr lang="en-US" sz="1200"/>
              <a:t>Annual filings, license renewals, and social security registrations ensure continuous legal operation and compliance.</a:t>
            </a:r>
          </a:p>
          <a:p>
            <a:pPr marL="0" indent="0">
              <a:lnSpc>
                <a:spcPct val="90000"/>
              </a:lnSpc>
              <a:spcBef>
                <a:spcPts val="2500"/>
              </a:spcBef>
              <a:spcAft>
                <a:spcPts val="600"/>
              </a:spcAft>
              <a:buNone/>
            </a:pPr>
            <a:r>
              <a:rPr lang="en-US" sz="1200" b="1"/>
              <a:t>Comprehensive Setup Workflow</a:t>
            </a:r>
          </a:p>
          <a:p>
            <a:pPr marL="0" lvl="1" indent="0">
              <a:lnSpc>
                <a:spcPct val="90000"/>
              </a:lnSpc>
              <a:spcBef>
                <a:spcPts val="1000"/>
              </a:spcBef>
              <a:spcAft>
                <a:spcPts val="600"/>
              </a:spcAft>
              <a:buNone/>
            </a:pPr>
            <a:r>
              <a:rPr lang="en-US" sz="1200"/>
              <a:t>The full workflow covers planning, legal registration, financial setup, hiring, marketing, and operational readiness.</a:t>
            </a:r>
          </a:p>
        </p:txBody>
      </p:sp>
      <p:pic>
        <p:nvPicPr>
          <p:cNvPr id="4" name="Content Placeholder 3" descr="3D illustration.">
            <a:extLst>
              <a:ext uri="{FF2B5EF4-FFF2-40B4-BE49-F238E27FC236}">
                <a16:creationId xmlns:a16="http://schemas.microsoft.com/office/drawing/2014/main" id="{F08AE516-1719-4188-B8E8-55756303A317}"/>
              </a:ext>
            </a:extLst>
          </p:cNvPr>
          <p:cNvPicPr>
            <a:picLocks noGrp="1" noChangeAspect="1"/>
          </p:cNvPicPr>
          <p:nvPr>
            <p:ph type="pic" sz="quarter" idx="13"/>
          </p:nvPr>
        </p:nvPicPr>
        <p:blipFill>
          <a:blip r:embed="rId3"/>
          <a:srcRect l="12148" r="43852"/>
          <a:stretch>
            <a:fillRect/>
          </a:stretch>
        </p:blipFill>
        <p:spPr>
          <a:xfrm>
            <a:off x="8168640" y="1"/>
            <a:ext cx="4023360" cy="6858000"/>
          </a:xfrm>
          <a:prstGeom prst="rect">
            <a:avLst/>
          </a:prstGeom>
          <a:noFill/>
        </p:spPr>
      </p:pic>
    </p:spTree>
    <p:extLst>
      <p:ext uri="{BB962C8B-B14F-4D97-AF65-F5344CB8AC3E}">
        <p14:creationId xmlns:p14="http://schemas.microsoft.com/office/powerpoint/2010/main" val="12032756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824EF7-6405-A5BB-660E-AF0BA7407189}"/>
              </a:ext>
            </a:extLst>
          </p:cNvPr>
          <p:cNvSpPr>
            <a:spLocks noGrp="1"/>
          </p:cNvSpPr>
          <p:nvPr>
            <p:ph type="title"/>
          </p:nvPr>
        </p:nvSpPr>
        <p:spPr>
          <a:xfrm>
            <a:off x="-18288" y="2184032"/>
            <a:ext cx="8074152" cy="4718304"/>
          </a:xfrm>
        </p:spPr>
        <p:txBody>
          <a:bodyPr anchor="b">
            <a:normAutofit/>
          </a:bodyPr>
          <a:lstStyle/>
          <a:p>
            <a:r>
              <a:rPr lang="en-US"/>
              <a:t>Business Setup Summary Table (Thai)</a:t>
            </a:r>
          </a:p>
        </p:txBody>
      </p:sp>
    </p:spTree>
    <p:extLst>
      <p:ext uri="{BB962C8B-B14F-4D97-AF65-F5344CB8AC3E}">
        <p14:creationId xmlns:p14="http://schemas.microsoft.com/office/powerpoint/2010/main" val="22793080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35F53-B823-440E-2037-8C2B53AF8DD8}"/>
              </a:ext>
            </a:extLst>
          </p:cNvPr>
          <p:cNvSpPr>
            <a:spLocks noGrp="1"/>
          </p:cNvSpPr>
          <p:nvPr>
            <p:ph type="title"/>
          </p:nvPr>
        </p:nvSpPr>
        <p:spPr>
          <a:xfrm>
            <a:off x="542307" y="621792"/>
            <a:ext cx="7252710" cy="1138769"/>
          </a:xfrm>
        </p:spPr>
        <p:txBody>
          <a:bodyPr vert="horz" lIns="91440" tIns="45720" rIns="91440" bIns="45720" rtlCol="0" anchor="t">
            <a:normAutofit/>
          </a:bodyPr>
          <a:lstStyle/>
          <a:p>
            <a:r>
              <a:rPr lang="en-US" sz="3900" b="0" i="0" kern="1200" spc="-200" baseline="0">
                <a:latin typeface="+mj-lt"/>
                <a:ea typeface="+mj-ea"/>
                <a:cs typeface="+mj-cs"/>
              </a:rPr>
              <a:t>Summary of business setup steps and details (Thai language)</a:t>
            </a:r>
          </a:p>
        </p:txBody>
      </p:sp>
      <p:sp>
        <p:nvSpPr>
          <p:cNvPr id="5" name="TextBox 4">
            <a:extLst>
              <a:ext uri="{FF2B5EF4-FFF2-40B4-BE49-F238E27FC236}">
                <a16:creationId xmlns:a16="http://schemas.microsoft.com/office/drawing/2014/main" id="{7D145AD0-3973-451C-8694-6DFBF83E62ED}"/>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9602" y="2115404"/>
            <a:ext cx="7225415" cy="4212926"/>
          </a:xfrm>
          <a:prstGeom prst="rect">
            <a:avLst/>
          </a:prstGeom>
        </p:spPr>
        <p:txBody>
          <a:bodyPr>
            <a:normAutofit/>
          </a:bodyPr>
          <a:lstStyle/>
          <a:p>
            <a:pPr marL="0" indent="0">
              <a:lnSpc>
                <a:spcPct val="90000"/>
              </a:lnSpc>
              <a:spcBef>
                <a:spcPts val="2500"/>
              </a:spcBef>
              <a:spcAft>
                <a:spcPts val="600"/>
              </a:spcAft>
              <a:buNone/>
            </a:pPr>
            <a:r>
              <a:rPr lang="en-US" sz="1200" b="1"/>
              <a:t>Comprehensive Business Setup</a:t>
            </a:r>
          </a:p>
          <a:p>
            <a:pPr marL="0" lvl="1" indent="0">
              <a:lnSpc>
                <a:spcPct val="90000"/>
              </a:lnSpc>
              <a:spcBef>
                <a:spcPts val="1000"/>
              </a:spcBef>
              <a:spcAft>
                <a:spcPts val="600"/>
              </a:spcAft>
              <a:buNone/>
            </a:pPr>
            <a:r>
              <a:rPr lang="en-US" sz="1200"/>
              <a:t>Outlined step-by-step process covers legal, financial, and operational requirements for starting a cleaning business in Thailand.</a:t>
            </a:r>
          </a:p>
          <a:p>
            <a:pPr marL="0" indent="0">
              <a:lnSpc>
                <a:spcPct val="90000"/>
              </a:lnSpc>
              <a:spcBef>
                <a:spcPts val="2500"/>
              </a:spcBef>
              <a:spcAft>
                <a:spcPts val="600"/>
              </a:spcAft>
              <a:buNone/>
            </a:pPr>
            <a:r>
              <a:rPr lang="en-US" sz="1200" b="1"/>
              <a:t>Government Regulatory Compliance</a:t>
            </a:r>
          </a:p>
          <a:p>
            <a:pPr marL="0" lvl="1" indent="0">
              <a:lnSpc>
                <a:spcPct val="90000"/>
              </a:lnSpc>
              <a:spcBef>
                <a:spcPts val="1000"/>
              </a:spcBef>
              <a:spcAft>
                <a:spcPts val="600"/>
              </a:spcAft>
              <a:buNone/>
            </a:pPr>
            <a:r>
              <a:rPr lang="en-US" sz="1200"/>
              <a:t>Interaction with agencies like DBD and Revenue Department ensures adherence to Thai business regulations and licensing.</a:t>
            </a:r>
          </a:p>
          <a:p>
            <a:pPr marL="0" indent="0">
              <a:lnSpc>
                <a:spcPct val="90000"/>
              </a:lnSpc>
              <a:spcBef>
                <a:spcPts val="2500"/>
              </a:spcBef>
              <a:spcAft>
                <a:spcPts val="600"/>
              </a:spcAft>
              <a:buNone/>
            </a:pPr>
            <a:r>
              <a:rPr lang="en-US" sz="1200" b="1"/>
              <a:t>Environmental and Labor Considerations</a:t>
            </a:r>
          </a:p>
          <a:p>
            <a:pPr marL="0" lvl="1" indent="0">
              <a:lnSpc>
                <a:spcPct val="90000"/>
              </a:lnSpc>
              <a:spcBef>
                <a:spcPts val="1000"/>
              </a:spcBef>
              <a:spcAft>
                <a:spcPts val="600"/>
              </a:spcAft>
              <a:buNone/>
            </a:pPr>
            <a:r>
              <a:rPr lang="en-US" sz="1200"/>
              <a:t>Emphasis on eco-friendly practices and local labor laws, including employee registration and social security compliance.</a:t>
            </a:r>
          </a:p>
          <a:p>
            <a:pPr marL="0" indent="0">
              <a:lnSpc>
                <a:spcPct val="90000"/>
              </a:lnSpc>
              <a:spcBef>
                <a:spcPts val="2500"/>
              </a:spcBef>
              <a:spcAft>
                <a:spcPts val="600"/>
              </a:spcAft>
              <a:buNone/>
            </a:pPr>
            <a:r>
              <a:rPr lang="en-US" sz="1200" b="1"/>
              <a:t>Ongoing Compliance and Operations</a:t>
            </a:r>
          </a:p>
          <a:p>
            <a:pPr marL="0" lvl="1" indent="0">
              <a:lnSpc>
                <a:spcPct val="90000"/>
              </a:lnSpc>
              <a:spcBef>
                <a:spcPts val="1000"/>
              </a:spcBef>
              <a:spcAft>
                <a:spcPts val="600"/>
              </a:spcAft>
              <a:buNone/>
            </a:pPr>
            <a:r>
              <a:rPr lang="en-US" sz="1200"/>
              <a:t>Annual financial reporting, license renewal, and marketing activities ensure sustained legal and operational business status.</a:t>
            </a:r>
          </a:p>
        </p:txBody>
      </p:sp>
      <p:pic>
        <p:nvPicPr>
          <p:cNvPr id="4" name="Content Placeholder 3" descr="One woman, mature woman cleaner from cleaning service, cleaning floor in apartment together. Cleaning product bottles are on the floor.">
            <a:extLst>
              <a:ext uri="{FF2B5EF4-FFF2-40B4-BE49-F238E27FC236}">
                <a16:creationId xmlns:a16="http://schemas.microsoft.com/office/drawing/2014/main" id="{31090637-FEE4-4DC8-A54C-0D406AA6A8FE}"/>
              </a:ext>
            </a:extLst>
          </p:cNvPr>
          <p:cNvPicPr>
            <a:picLocks noGrp="1" noChangeAspect="1"/>
          </p:cNvPicPr>
          <p:nvPr>
            <p:ph type="pic" sz="quarter" idx="13"/>
          </p:nvPr>
        </p:nvPicPr>
        <p:blipFill>
          <a:blip r:embed="rId3"/>
          <a:srcRect l="22888" r="37951" b="-2"/>
          <a:stretch>
            <a:fillRect/>
          </a:stretch>
        </p:blipFill>
        <p:spPr>
          <a:xfrm>
            <a:off x="8168640" y="1"/>
            <a:ext cx="4023360" cy="6858000"/>
          </a:xfrm>
          <a:prstGeom prst="rect">
            <a:avLst/>
          </a:prstGeom>
          <a:noFill/>
        </p:spPr>
      </p:pic>
    </p:spTree>
    <p:extLst>
      <p:ext uri="{BB962C8B-B14F-4D97-AF65-F5344CB8AC3E}">
        <p14:creationId xmlns:p14="http://schemas.microsoft.com/office/powerpoint/2010/main" val="15264289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B57FF7-E1EB-1D0A-DEB0-8D889BBF6F36}"/>
              </a:ext>
            </a:extLst>
          </p:cNvPr>
          <p:cNvSpPr>
            <a:spLocks noGrp="1"/>
          </p:cNvSpPr>
          <p:nvPr>
            <p:ph type="title"/>
          </p:nvPr>
        </p:nvSpPr>
        <p:spPr>
          <a:xfrm>
            <a:off x="0" y="2139696"/>
            <a:ext cx="8071011" cy="4718304"/>
          </a:xfrm>
        </p:spPr>
        <p:txBody>
          <a:bodyPr anchor="b">
            <a:normAutofit/>
          </a:bodyPr>
          <a:lstStyle/>
          <a:p>
            <a:r>
              <a:rPr lang="en-US"/>
              <a:t>Additional Resources</a:t>
            </a:r>
          </a:p>
        </p:txBody>
      </p:sp>
    </p:spTree>
    <p:extLst>
      <p:ext uri="{BB962C8B-B14F-4D97-AF65-F5344CB8AC3E}">
        <p14:creationId xmlns:p14="http://schemas.microsoft.com/office/powerpoint/2010/main" val="27036587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6D9C4-81ED-9B0D-9F82-E9E169B20D40}"/>
              </a:ext>
            </a:extLst>
          </p:cNvPr>
          <p:cNvSpPr>
            <a:spLocks noGrp="1"/>
          </p:cNvSpPr>
          <p:nvPr>
            <p:ph type="title"/>
          </p:nvPr>
        </p:nvSpPr>
        <p:spPr>
          <a:xfrm>
            <a:off x="518965" y="621792"/>
            <a:ext cx="4446871" cy="1867629"/>
          </a:xfrm>
        </p:spPr>
        <p:txBody>
          <a:bodyPr vert="horz" lIns="91440" tIns="45720" rIns="91440" bIns="45720" rtlCol="0" anchor="t">
            <a:normAutofit/>
          </a:bodyPr>
          <a:lstStyle/>
          <a:p>
            <a:r>
              <a:rPr lang="en-US" sz="4300" b="0" i="0" kern="1200" spc="-200" baseline="0">
                <a:latin typeface="+mj-lt"/>
                <a:ea typeface="+mj-ea"/>
                <a:cs typeface="+mj-cs"/>
              </a:rPr>
              <a:t>Helpful resources for starting a business</a:t>
            </a:r>
          </a:p>
        </p:txBody>
      </p:sp>
      <p:sp>
        <p:nvSpPr>
          <p:cNvPr id="5" name="TextBox 4">
            <a:extLst>
              <a:ext uri="{FF2B5EF4-FFF2-40B4-BE49-F238E27FC236}">
                <a16:creationId xmlns:a16="http://schemas.microsoft.com/office/drawing/2014/main" id="{115465FD-9520-444F-BDBE-3E45661876F3}"/>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940" y="2890729"/>
            <a:ext cx="4449227" cy="3138438"/>
          </a:xfrm>
          <a:prstGeom prst="rect">
            <a:avLst/>
          </a:prstGeom>
        </p:spPr>
        <p:txBody>
          <a:bodyPr>
            <a:normAutofit/>
          </a:bodyPr>
          <a:lstStyle/>
          <a:p>
            <a:pPr marL="0" indent="0">
              <a:lnSpc>
                <a:spcPct val="90000"/>
              </a:lnSpc>
              <a:spcBef>
                <a:spcPts val="2500"/>
              </a:spcBef>
              <a:spcAft>
                <a:spcPts val="600"/>
              </a:spcAft>
              <a:buNone/>
            </a:pPr>
            <a:r>
              <a:rPr lang="en-US" sz="1300" b="1"/>
              <a:t>Company Registration Help</a:t>
            </a:r>
          </a:p>
          <a:p>
            <a:pPr marL="0" lvl="1" indent="0">
              <a:lnSpc>
                <a:spcPct val="90000"/>
              </a:lnSpc>
              <a:spcBef>
                <a:spcPts val="1000"/>
              </a:spcBef>
              <a:spcAft>
                <a:spcPts val="600"/>
              </a:spcAft>
              <a:buNone/>
            </a:pPr>
            <a:r>
              <a:rPr lang="en-US" sz="1300"/>
              <a:t>ExpatDen provides comprehensive guidance for company registration in Thailand.</a:t>
            </a:r>
          </a:p>
          <a:p>
            <a:pPr marL="0" indent="0">
              <a:lnSpc>
                <a:spcPct val="90000"/>
              </a:lnSpc>
              <a:spcBef>
                <a:spcPts val="2500"/>
              </a:spcBef>
              <a:spcAft>
                <a:spcPts val="600"/>
              </a:spcAft>
              <a:buNone/>
            </a:pPr>
            <a:r>
              <a:rPr lang="en-US" sz="1300" b="1"/>
              <a:t>Investor Guidance</a:t>
            </a:r>
          </a:p>
          <a:p>
            <a:pPr marL="0" lvl="1" indent="0">
              <a:lnSpc>
                <a:spcPct val="90000"/>
              </a:lnSpc>
              <a:spcBef>
                <a:spcPts val="1000"/>
              </a:spcBef>
              <a:spcAft>
                <a:spcPts val="600"/>
              </a:spcAft>
              <a:buNone/>
            </a:pPr>
            <a:r>
              <a:rPr lang="en-US" sz="1300"/>
              <a:t>The Bangkok Investor Guide offers crucial information for business investments in Thailand.</a:t>
            </a:r>
          </a:p>
          <a:p>
            <a:pPr marL="0" indent="0">
              <a:lnSpc>
                <a:spcPct val="90000"/>
              </a:lnSpc>
              <a:spcBef>
                <a:spcPts val="2500"/>
              </a:spcBef>
              <a:spcAft>
                <a:spcPts val="600"/>
              </a:spcAft>
              <a:buNone/>
            </a:pPr>
            <a:r>
              <a:rPr lang="en-US" sz="1300" b="1"/>
              <a:t>Business Startup Advice</a:t>
            </a:r>
          </a:p>
          <a:p>
            <a:pPr marL="0" lvl="1" indent="0">
              <a:lnSpc>
                <a:spcPct val="90000"/>
              </a:lnSpc>
              <a:spcBef>
                <a:spcPts val="1000"/>
              </a:spcBef>
              <a:spcAft>
                <a:spcPts val="600"/>
              </a:spcAft>
              <a:buNone/>
            </a:pPr>
            <a:r>
              <a:rPr lang="en-US" sz="1300"/>
              <a:t>Thailand Life resource supports entrepreneurs with steps for starting a business effectively.</a:t>
            </a:r>
          </a:p>
        </p:txBody>
      </p:sp>
      <p:pic>
        <p:nvPicPr>
          <p:cNvPr id="4" name="Content Placeholder 3" descr="Close-up of income rate report diagram document and laptop">
            <a:extLst>
              <a:ext uri="{FF2B5EF4-FFF2-40B4-BE49-F238E27FC236}">
                <a16:creationId xmlns:a16="http://schemas.microsoft.com/office/drawing/2014/main" id="{3345B752-B768-42D6-B181-D4C4CB4F7D39}"/>
              </a:ext>
            </a:extLst>
          </p:cNvPr>
          <p:cNvPicPr>
            <a:picLocks noGrp="1" noChangeAspect="1"/>
          </p:cNvPicPr>
          <p:nvPr>
            <p:ph type="pic" sz="quarter" idx="13"/>
          </p:nvPr>
        </p:nvPicPr>
        <p:blipFill>
          <a:blip r:embed="rId3"/>
          <a:srcRect l="22653" r="10884" b="-1"/>
          <a:stretch>
            <a:fillRect/>
          </a:stretch>
        </p:blipFill>
        <p:spPr>
          <a:xfrm>
            <a:off x="5363570" y="10"/>
            <a:ext cx="6828430" cy="6857990"/>
          </a:xfrm>
          <a:prstGeom prst="rect">
            <a:avLst/>
          </a:prstGeom>
          <a:noFill/>
        </p:spPr>
      </p:pic>
    </p:spTree>
    <p:extLst>
      <p:ext uri="{BB962C8B-B14F-4D97-AF65-F5344CB8AC3E}">
        <p14:creationId xmlns:p14="http://schemas.microsoft.com/office/powerpoint/2010/main" val="2566066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359A-B049-2B6A-3028-1C406A86CE3D}"/>
              </a:ext>
            </a:extLst>
          </p:cNvPr>
          <p:cNvSpPr>
            <a:spLocks noGrp="1"/>
          </p:cNvSpPr>
          <p:nvPr>
            <p:ph type="title"/>
          </p:nvPr>
        </p:nvSpPr>
        <p:spPr>
          <a:xfrm>
            <a:off x="-18288" y="82296"/>
            <a:ext cx="5898630" cy="1628639"/>
          </a:xfrm>
        </p:spPr>
        <p:txBody>
          <a:bodyPr anchor="t">
            <a:normAutofit/>
          </a:bodyPr>
          <a:lstStyle/>
          <a:p>
            <a:r>
              <a:rPr lang="en-US" sz="4300"/>
              <a:t>Business Idea and Implementation Agenda</a:t>
            </a:r>
          </a:p>
        </p:txBody>
      </p:sp>
      <p:sp>
        <p:nvSpPr>
          <p:cNvPr id="3" name="Content Placeholder 2">
            <a:extLst>
              <a:ext uri="{FF2B5EF4-FFF2-40B4-BE49-F238E27FC236}">
                <a16:creationId xmlns:a16="http://schemas.microsoft.com/office/drawing/2014/main" id="{B45B72F0-AE59-56C2-1825-ED4E346C7A6E}"/>
              </a:ext>
            </a:extLst>
          </p:cNvPr>
          <p:cNvSpPr>
            <a:spLocks noGrp="1"/>
          </p:cNvSpPr>
          <p:nvPr>
            <p:ph sz="quarter" idx="13"/>
            <p:extLst>
              <p:ext uri="{E7BDC344-281C-4309-B0C6-D0EE65EED2A8}">
                <p202:designPr xmlns:p202="http://schemas.microsoft.com/office/powerpoint/2020/02/main">
                  <p202:designTagLst>
                    <p202:designTag name="ARCH:1:CLS" val="BulletedText"/>
                  </p202:designTagLst>
                </p202:designPr>
              </p:ext>
            </p:extLst>
          </p:nvPr>
        </p:nvSpPr>
        <p:spPr>
          <a:xfrm>
            <a:off x="6190488" y="2577705"/>
            <a:ext cx="5895668" cy="4266084"/>
          </a:xfrm>
        </p:spPr>
        <p:txBody>
          <a:bodyPr anchor="b">
            <a:normAutofit/>
          </a:bodyPr>
          <a:lstStyle/>
          <a:p>
            <a:pPr>
              <a:buFont typeface="Arial" panose="020B0604020202020204" pitchFamily="34" charset="0"/>
              <a:buChar char="•"/>
            </a:pPr>
            <a:r>
              <a:t>Business Concept Overview</a:t>
            </a:r>
          </a:p>
          <a:p>
            <a:pPr>
              <a:buFont typeface="Arial" panose="020B0604020202020204" pitchFamily="34" charset="0"/>
              <a:buChar char="•"/>
            </a:pPr>
            <a:r>
              <a:t>Overview of Thailand's Local Cleaning Industry</a:t>
            </a:r>
          </a:p>
          <a:p>
            <a:pPr>
              <a:buFont typeface="Arial" panose="020B0604020202020204" pitchFamily="34" charset="0"/>
              <a:buChar char="•"/>
            </a:pPr>
            <a:r>
              <a:t>Market Analysis and Competitive Advantages</a:t>
            </a:r>
          </a:p>
          <a:p>
            <a:pPr>
              <a:buFont typeface="Arial" panose="020B0604020202020204" pitchFamily="34" charset="0"/>
              <a:buChar char="•"/>
            </a:pPr>
            <a:r>
              <a:t>Step-by-Step Business Setup Process</a:t>
            </a:r>
          </a:p>
          <a:p>
            <a:pPr>
              <a:buFont typeface="Arial" panose="020B0604020202020204" pitchFamily="34" charset="0"/>
              <a:buChar char="•"/>
            </a:pPr>
            <a:r>
              <a:t>Operations, Marketing, and Compliance</a:t>
            </a:r>
          </a:p>
          <a:p>
            <a:pPr>
              <a:buFont typeface="Arial" panose="020B0604020202020204" pitchFamily="34" charset="0"/>
              <a:buChar char="•"/>
            </a:pPr>
            <a:r>
              <a:t>Business Setup Summary Table (English)</a:t>
            </a:r>
          </a:p>
          <a:p>
            <a:pPr>
              <a:buFont typeface="Arial" panose="020B0604020202020204" pitchFamily="34" charset="0"/>
              <a:buChar char="•"/>
            </a:pPr>
            <a:r>
              <a:t>Business Setup Summary Table (Thai)</a:t>
            </a:r>
          </a:p>
          <a:p>
            <a:pPr>
              <a:buFont typeface="Arial" panose="020B0604020202020204" pitchFamily="34" charset="0"/>
              <a:buChar char="•"/>
            </a:pPr>
            <a:r>
              <a:t>Additional Resources</a:t>
            </a:r>
            <a:endParaRPr lang="en-US"/>
          </a:p>
        </p:txBody>
      </p:sp>
    </p:spTree>
    <p:extLst>
      <p:ext uri="{BB962C8B-B14F-4D97-AF65-F5344CB8AC3E}">
        <p14:creationId xmlns:p14="http://schemas.microsoft.com/office/powerpoint/2010/main" val="35763122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859F-5B2D-D461-0650-80609C5D0707}"/>
              </a:ext>
            </a:extLst>
          </p:cNvPr>
          <p:cNvSpPr>
            <a:spLocks noGrp="1"/>
          </p:cNvSpPr>
          <p:nvPr>
            <p:ph type="title"/>
          </p:nvPr>
        </p:nvSpPr>
        <p:spPr>
          <a:xfrm>
            <a:off x="545926" y="655093"/>
            <a:ext cx="10982409" cy="1528549"/>
          </a:xfrm>
        </p:spPr>
        <p:txBody>
          <a:bodyPr anchor="t">
            <a:normAutofit/>
          </a:bodyPr>
          <a:lstStyle/>
          <a:p>
            <a:r>
              <a:rPr lang="en-US"/>
              <a:t>Conclusion</a:t>
            </a:r>
          </a:p>
        </p:txBody>
      </p:sp>
      <p:graphicFrame>
        <p:nvGraphicFramePr>
          <p:cNvPr id="7" name="Content Placeholder 2">
            <a:extLst>
              <a:ext uri="{FF2B5EF4-FFF2-40B4-BE49-F238E27FC236}">
                <a16:creationId xmlns:a16="http://schemas.microsoft.com/office/drawing/2014/main" id="{FD6AA7F1-91D4-6923-1D10-70A5ADEE11FB}"/>
              </a:ext>
            </a:extLst>
          </p:cNvPr>
          <p:cNvGraphicFramePr>
            <a:graphicFrameLocks noGrp="1"/>
          </p:cNvGraphicFrame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45926" y="2497540"/>
          <a:ext cx="10982409" cy="3384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126185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2FF436-FF49-6D67-19BB-1ADED8BD17AC}"/>
              </a:ext>
            </a:extLst>
          </p:cNvPr>
          <p:cNvSpPr>
            <a:spLocks noGrp="1"/>
          </p:cNvSpPr>
          <p:nvPr>
            <p:ph type="title"/>
          </p:nvPr>
        </p:nvSpPr>
        <p:spPr>
          <a:xfrm>
            <a:off x="0" y="2139696"/>
            <a:ext cx="8071011" cy="4718304"/>
          </a:xfrm>
        </p:spPr>
        <p:txBody>
          <a:bodyPr anchor="b">
            <a:normAutofit/>
          </a:bodyPr>
          <a:lstStyle/>
          <a:p>
            <a:r>
              <a:rPr lang="en-US"/>
              <a:t>Business Concept Overview</a:t>
            </a:r>
          </a:p>
        </p:txBody>
      </p:sp>
    </p:spTree>
    <p:extLst>
      <p:ext uri="{BB962C8B-B14F-4D97-AF65-F5344CB8AC3E}">
        <p14:creationId xmlns:p14="http://schemas.microsoft.com/office/powerpoint/2010/main" val="18808559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C8CDC-F726-31CB-3702-FA708C36C9DB}"/>
              </a:ext>
            </a:extLst>
          </p:cNvPr>
          <p:cNvSpPr>
            <a:spLocks noGrp="1"/>
          </p:cNvSpPr>
          <p:nvPr>
            <p:ph type="title"/>
          </p:nvPr>
        </p:nvSpPr>
        <p:spPr>
          <a:xfrm>
            <a:off x="4281793" y="621792"/>
            <a:ext cx="7252710" cy="1138769"/>
          </a:xfrm>
        </p:spPr>
        <p:txBody>
          <a:bodyPr vert="horz" lIns="91440" tIns="45720" rIns="91440" bIns="45720" rtlCol="0" anchor="t">
            <a:normAutofit/>
          </a:bodyPr>
          <a:lstStyle/>
          <a:p>
            <a:r>
              <a:rPr lang="en-US" sz="3900" b="0" i="0" kern="1200" spc="-200" baseline="0">
                <a:latin typeface="+mj-lt"/>
                <a:ea typeface="+mj-ea"/>
                <a:cs typeface="+mj-cs"/>
              </a:rPr>
              <a:t>Company focus and unique selling points</a:t>
            </a:r>
          </a:p>
        </p:txBody>
      </p:sp>
      <p:pic>
        <p:nvPicPr>
          <p:cNvPr id="4" name="Content Placeholder 3" descr="High angle shot of a woman cleaning a modern office">
            <a:extLst>
              <a:ext uri="{FF2B5EF4-FFF2-40B4-BE49-F238E27FC236}">
                <a16:creationId xmlns:a16="http://schemas.microsoft.com/office/drawing/2014/main" id="{9D373CD9-C311-4256-8457-18C7A22121B7}"/>
              </a:ext>
            </a:extLst>
          </p:cNvPr>
          <p:cNvPicPr>
            <a:picLocks noGrp="1" noChangeAspect="1"/>
          </p:cNvPicPr>
          <p:nvPr>
            <p:ph type="pic" sz="quarter" idx="13"/>
          </p:nvPr>
        </p:nvPicPr>
        <p:blipFill>
          <a:blip r:embed="rId3"/>
          <a:srcRect l="40533" r="19280" b="-1"/>
          <a:stretch>
            <a:fillRect/>
          </a:stretch>
        </p:blipFill>
        <p:spPr>
          <a:xfrm>
            <a:off x="20" y="1"/>
            <a:ext cx="4023340" cy="6858000"/>
          </a:xfrm>
          <a:prstGeom prst="rect">
            <a:avLst/>
          </a:prstGeom>
          <a:noFill/>
        </p:spPr>
      </p:pic>
      <p:sp>
        <p:nvSpPr>
          <p:cNvPr id="5" name="TextBox 4">
            <a:extLst>
              <a:ext uri="{FF2B5EF4-FFF2-40B4-BE49-F238E27FC236}">
                <a16:creationId xmlns:a16="http://schemas.microsoft.com/office/drawing/2014/main" id="{68D5157C-C199-4C58-9962-9F9130C4600E}"/>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09088" y="2115404"/>
            <a:ext cx="7225415" cy="4212926"/>
          </a:xfrm>
          <a:prstGeom prst="rect">
            <a:avLst/>
          </a:prstGeom>
        </p:spPr>
        <p:txBody>
          <a:bodyPr>
            <a:normAutofit/>
          </a:bodyPr>
          <a:lstStyle/>
          <a:p>
            <a:pPr marL="0" indent="0">
              <a:lnSpc>
                <a:spcPct val="90000"/>
              </a:lnSpc>
              <a:spcBef>
                <a:spcPts val="2500"/>
              </a:spcBef>
              <a:spcAft>
                <a:spcPts val="600"/>
              </a:spcAft>
              <a:buNone/>
            </a:pPr>
            <a:r>
              <a:rPr lang="en-US" sz="1200" b="1"/>
              <a:t>Specialized Cleaning Services</a:t>
            </a:r>
          </a:p>
          <a:p>
            <a:pPr marL="0" lvl="1" indent="0">
              <a:lnSpc>
                <a:spcPct val="90000"/>
              </a:lnSpc>
              <a:spcBef>
                <a:spcPts val="1000"/>
              </a:spcBef>
              <a:spcAft>
                <a:spcPts val="600"/>
              </a:spcAft>
              <a:buNone/>
            </a:pPr>
            <a:r>
              <a:rPr lang="en-US" sz="1200"/>
              <a:t>The company specializes in cleaning offices and commercial spaces in New York City, ensuring professional service.</a:t>
            </a:r>
          </a:p>
          <a:p>
            <a:pPr marL="0" indent="0">
              <a:lnSpc>
                <a:spcPct val="90000"/>
              </a:lnSpc>
              <a:spcBef>
                <a:spcPts val="2500"/>
              </a:spcBef>
              <a:spcAft>
                <a:spcPts val="600"/>
              </a:spcAft>
              <a:buNone/>
            </a:pPr>
            <a:r>
              <a:rPr lang="en-US" sz="1200" b="1"/>
              <a:t>Eco-Friendly Materials</a:t>
            </a:r>
          </a:p>
          <a:p>
            <a:pPr marL="0" lvl="1" indent="0">
              <a:lnSpc>
                <a:spcPct val="90000"/>
              </a:lnSpc>
              <a:spcBef>
                <a:spcPts val="1000"/>
              </a:spcBef>
              <a:spcAft>
                <a:spcPts val="600"/>
              </a:spcAft>
              <a:buNone/>
            </a:pPr>
            <a:r>
              <a:rPr lang="en-US" sz="1200"/>
              <a:t>Using eco-friendly cleaning materials promotes sustainability and reduces environmental impact.</a:t>
            </a:r>
          </a:p>
          <a:p>
            <a:pPr marL="0" indent="0">
              <a:lnSpc>
                <a:spcPct val="90000"/>
              </a:lnSpc>
              <a:spcBef>
                <a:spcPts val="2500"/>
              </a:spcBef>
              <a:spcAft>
                <a:spcPts val="600"/>
              </a:spcAft>
              <a:buNone/>
            </a:pPr>
            <a:r>
              <a:rPr lang="en-US" sz="1200" b="1"/>
              <a:t>Local Contractors and Equipment</a:t>
            </a:r>
          </a:p>
          <a:p>
            <a:pPr marL="0" lvl="1" indent="0">
              <a:lnSpc>
                <a:spcPct val="90000"/>
              </a:lnSpc>
              <a:spcBef>
                <a:spcPts val="1000"/>
              </a:spcBef>
              <a:spcAft>
                <a:spcPts val="600"/>
              </a:spcAft>
              <a:buNone/>
            </a:pPr>
            <a:r>
              <a:rPr lang="en-US" sz="1200"/>
              <a:t>Employing local contractors and providing them with equipment supports the community and ensures quality.</a:t>
            </a:r>
          </a:p>
          <a:p>
            <a:pPr marL="0" indent="0">
              <a:lnSpc>
                <a:spcPct val="90000"/>
              </a:lnSpc>
              <a:spcBef>
                <a:spcPts val="2500"/>
              </a:spcBef>
              <a:spcAft>
                <a:spcPts val="600"/>
              </a:spcAft>
              <a:buNone/>
            </a:pPr>
            <a:r>
              <a:rPr lang="en-US" sz="1200" b="1"/>
              <a:t>Startup Budget Planning</a:t>
            </a:r>
          </a:p>
          <a:p>
            <a:pPr marL="0" lvl="1" indent="0">
              <a:lnSpc>
                <a:spcPct val="90000"/>
              </a:lnSpc>
              <a:spcBef>
                <a:spcPts val="1000"/>
              </a:spcBef>
              <a:spcAft>
                <a:spcPts val="600"/>
              </a:spcAft>
              <a:buNone/>
            </a:pPr>
            <a:r>
              <a:rPr lang="en-US" sz="1200"/>
              <a:t>Initial startup costs cover equipment, materials, and marketing with a total budget of $10,000.</a:t>
            </a:r>
          </a:p>
        </p:txBody>
      </p:sp>
    </p:spTree>
    <p:extLst>
      <p:ext uri="{BB962C8B-B14F-4D97-AF65-F5344CB8AC3E}">
        <p14:creationId xmlns:p14="http://schemas.microsoft.com/office/powerpoint/2010/main" val="689738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B7BF2E-9BFA-09A4-C606-0D715344264D}"/>
              </a:ext>
            </a:extLst>
          </p:cNvPr>
          <p:cNvSpPr>
            <a:spLocks noGrp="1"/>
          </p:cNvSpPr>
          <p:nvPr>
            <p:ph type="title"/>
          </p:nvPr>
        </p:nvSpPr>
        <p:spPr>
          <a:xfrm>
            <a:off x="-18288" y="2184032"/>
            <a:ext cx="8074152" cy="4718304"/>
          </a:xfrm>
        </p:spPr>
        <p:txBody>
          <a:bodyPr anchor="b">
            <a:normAutofit/>
          </a:bodyPr>
          <a:lstStyle/>
          <a:p>
            <a:r>
              <a:rPr lang="en-US"/>
              <a:t>Overview of Thailand's Local Cleaning Industry</a:t>
            </a:r>
          </a:p>
        </p:txBody>
      </p:sp>
    </p:spTree>
    <p:extLst>
      <p:ext uri="{BB962C8B-B14F-4D97-AF65-F5344CB8AC3E}">
        <p14:creationId xmlns:p14="http://schemas.microsoft.com/office/powerpoint/2010/main" val="267500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A0713-F289-86D2-CB8C-81B9A2D0169E}"/>
              </a:ext>
            </a:extLst>
          </p:cNvPr>
          <p:cNvSpPr>
            <a:spLocks noGrp="1"/>
          </p:cNvSpPr>
          <p:nvPr>
            <p:ph type="title"/>
          </p:nvPr>
        </p:nvSpPr>
        <p:spPr>
          <a:xfrm>
            <a:off x="516249" y="1012175"/>
            <a:ext cx="11113008" cy="849793"/>
          </a:xfrm>
        </p:spPr>
        <p:txBody>
          <a:bodyPr anchor="t">
            <a:normAutofit/>
          </a:bodyPr>
          <a:lstStyle/>
          <a:p>
            <a:r>
              <a:rPr lang="en-US" sz="4800"/>
              <a:t>Market Size and Key Players in Thailand</a:t>
            </a:r>
          </a:p>
        </p:txBody>
      </p:sp>
      <p:graphicFrame>
        <p:nvGraphicFramePr>
          <p:cNvPr id="4" name="Content Placeholder 3">
            <a:extLst>
              <a:ext uri="{FF2B5EF4-FFF2-40B4-BE49-F238E27FC236}">
                <a16:creationId xmlns:a16="http://schemas.microsoft.com/office/drawing/2014/main" id="{479D4F4F-CCF7-4C98-BBC4-614E780A04E0}"/>
              </a:ext>
            </a:extLst>
          </p:cNvPr>
          <p:cNvGraphicFramePr>
            <a:graphicFrameLocks noGrp="1"/>
          </p:cNvGraphicFramePr>
          <p:nvPr>
            <p:ph idx="1"/>
            <p:extLst>
              <p:ext uri="{D42A27DB-BD31-4B8C-83A1-F6EECF244321}">
                <p14:modId xmlns:p14="http://schemas.microsoft.com/office/powerpoint/2010/main" val="1820920288"/>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39496" y="2115542"/>
          <a:ext cx="11013670" cy="44515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47027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6691-E7D7-8E22-5ADE-A726166D4807}"/>
              </a:ext>
            </a:extLst>
          </p:cNvPr>
          <p:cNvSpPr>
            <a:spLocks noGrp="1"/>
          </p:cNvSpPr>
          <p:nvPr>
            <p:ph type="title"/>
          </p:nvPr>
        </p:nvSpPr>
        <p:spPr>
          <a:xfrm>
            <a:off x="512064" y="621792"/>
            <a:ext cx="3884546" cy="2280501"/>
          </a:xfrm>
        </p:spPr>
        <p:txBody>
          <a:bodyPr vert="horz" lIns="91440" tIns="45720" rIns="91440" bIns="45720" rtlCol="0" anchor="t">
            <a:normAutofit/>
          </a:bodyPr>
          <a:lstStyle/>
          <a:p>
            <a:r>
              <a:rPr lang="en-US" sz="4300" b="0" i="0" kern="1200" spc="-200" baseline="0">
                <a:latin typeface="+mj-lt"/>
                <a:ea typeface="+mj-ea"/>
                <a:cs typeface="+mj-cs"/>
              </a:rPr>
              <a:t>Trends and Opportunities in Local Cleaning Services</a:t>
            </a:r>
          </a:p>
        </p:txBody>
      </p:sp>
      <p:sp>
        <p:nvSpPr>
          <p:cNvPr id="5" name="TextBox 4">
            <a:extLst>
              <a:ext uri="{FF2B5EF4-FFF2-40B4-BE49-F238E27FC236}">
                <a16:creationId xmlns:a16="http://schemas.microsoft.com/office/drawing/2014/main" id="{79B8E706-A713-4114-A63B-4996F2112E70}"/>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0352" y="3209544"/>
            <a:ext cx="3884547" cy="2743200"/>
          </a:xfrm>
          <a:prstGeom prst="rect">
            <a:avLst/>
          </a:prstGeom>
        </p:spPr>
        <p:txBody>
          <a:bodyPr>
            <a:normAutofit/>
          </a:bodyPr>
          <a:lstStyle/>
          <a:p>
            <a:pPr marL="0" indent="0">
              <a:lnSpc>
                <a:spcPct val="90000"/>
              </a:lnSpc>
              <a:spcBef>
                <a:spcPts val="2500"/>
              </a:spcBef>
              <a:spcAft>
                <a:spcPts val="600"/>
              </a:spcAft>
              <a:buNone/>
            </a:pPr>
            <a:r>
              <a:rPr lang="en-US" sz="1000" b="1"/>
              <a:t>Eco-friendly Products</a:t>
            </a:r>
          </a:p>
          <a:p>
            <a:pPr marL="0" lvl="1" indent="0">
              <a:lnSpc>
                <a:spcPct val="90000"/>
              </a:lnSpc>
              <a:spcBef>
                <a:spcPts val="1000"/>
              </a:spcBef>
              <a:spcAft>
                <a:spcPts val="600"/>
              </a:spcAft>
              <a:buNone/>
            </a:pPr>
            <a:r>
              <a:rPr lang="en-US" sz="1000"/>
              <a:t>Growing use of environmentally safe and sustainable cleaning products is shaping local cleaning service trends.</a:t>
            </a:r>
          </a:p>
          <a:p>
            <a:pPr marL="0" indent="0">
              <a:lnSpc>
                <a:spcPct val="90000"/>
              </a:lnSpc>
              <a:spcBef>
                <a:spcPts val="2500"/>
              </a:spcBef>
              <a:spcAft>
                <a:spcPts val="600"/>
              </a:spcAft>
              <a:buNone/>
            </a:pPr>
            <a:r>
              <a:rPr lang="en-US" sz="1000" b="1"/>
              <a:t>Technological Integration</a:t>
            </a:r>
          </a:p>
          <a:p>
            <a:pPr marL="0" lvl="1" indent="0">
              <a:lnSpc>
                <a:spcPct val="90000"/>
              </a:lnSpc>
              <a:spcBef>
                <a:spcPts val="1000"/>
              </a:spcBef>
              <a:spcAft>
                <a:spcPts val="600"/>
              </a:spcAft>
              <a:buNone/>
            </a:pPr>
            <a:r>
              <a:rPr lang="en-US" sz="1000"/>
              <a:t>Technology like smart devices and automated tools enhances efficiency and service quality in cleaning businesses.</a:t>
            </a:r>
          </a:p>
          <a:p>
            <a:pPr marL="0" indent="0">
              <a:lnSpc>
                <a:spcPct val="90000"/>
              </a:lnSpc>
              <a:spcBef>
                <a:spcPts val="2500"/>
              </a:spcBef>
              <a:spcAft>
                <a:spcPts val="600"/>
              </a:spcAft>
              <a:buNone/>
            </a:pPr>
            <a:r>
              <a:rPr lang="en-US" sz="1000" b="1"/>
              <a:t>Specialized Cleaning Services</a:t>
            </a:r>
          </a:p>
          <a:p>
            <a:pPr marL="0" lvl="1" indent="0">
              <a:lnSpc>
                <a:spcPct val="90000"/>
              </a:lnSpc>
              <a:spcBef>
                <a:spcPts val="1000"/>
              </a:spcBef>
              <a:spcAft>
                <a:spcPts val="600"/>
              </a:spcAft>
              <a:buNone/>
            </a:pPr>
            <a:r>
              <a:rPr lang="en-US" sz="1000"/>
              <a:t>Increasing demand for niche services such as deep cleaning and sanitation opens new market opportunities.</a:t>
            </a:r>
          </a:p>
        </p:txBody>
      </p:sp>
      <p:pic>
        <p:nvPicPr>
          <p:cNvPr id="4" name="Content Placeholder 3" descr="Dish cleaner">
            <a:extLst>
              <a:ext uri="{FF2B5EF4-FFF2-40B4-BE49-F238E27FC236}">
                <a16:creationId xmlns:a16="http://schemas.microsoft.com/office/drawing/2014/main" id="{821E081F-C6A1-4BCE-8F5E-C8A48CA31A0C}"/>
              </a:ext>
            </a:extLst>
          </p:cNvPr>
          <p:cNvPicPr>
            <a:picLocks noGrp="1" noChangeAspect="1"/>
          </p:cNvPicPr>
          <p:nvPr>
            <p:ph type="pic" sz="quarter" idx="13"/>
          </p:nvPr>
        </p:nvPicPr>
        <p:blipFill>
          <a:blip r:embed="rId3"/>
          <a:srcRect l="10001" r="19550" b="-1"/>
          <a:stretch>
            <a:fillRect/>
          </a:stretch>
        </p:blipFill>
        <p:spPr>
          <a:xfrm>
            <a:off x="4954137" y="10"/>
            <a:ext cx="7237863" cy="6857990"/>
          </a:xfrm>
          <a:prstGeom prst="rect">
            <a:avLst/>
          </a:prstGeom>
          <a:noFill/>
        </p:spPr>
      </p:pic>
    </p:spTree>
    <p:extLst>
      <p:ext uri="{BB962C8B-B14F-4D97-AF65-F5344CB8AC3E}">
        <p14:creationId xmlns:p14="http://schemas.microsoft.com/office/powerpoint/2010/main" val="32672782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A543-6495-3805-F626-7B84E8E61960}"/>
              </a:ext>
            </a:extLst>
          </p:cNvPr>
          <p:cNvSpPr>
            <a:spLocks noGrp="1"/>
          </p:cNvSpPr>
          <p:nvPr>
            <p:ph type="title"/>
          </p:nvPr>
        </p:nvSpPr>
        <p:spPr>
          <a:xfrm>
            <a:off x="518965" y="621792"/>
            <a:ext cx="4446871" cy="1867629"/>
          </a:xfrm>
        </p:spPr>
        <p:txBody>
          <a:bodyPr vert="horz" lIns="91440" tIns="45720" rIns="91440" bIns="45720" rtlCol="0" anchor="t">
            <a:normAutofit/>
          </a:bodyPr>
          <a:lstStyle/>
          <a:p>
            <a:r>
              <a:rPr lang="en-US" sz="3500" b="0" i="0" kern="1200" spc="-200" baseline="0">
                <a:latin typeface="+mj-lt"/>
                <a:ea typeface="+mj-ea"/>
                <a:cs typeface="+mj-cs"/>
              </a:rPr>
              <a:t>Regulations and Standards for Cleaning Businesses</a:t>
            </a:r>
          </a:p>
        </p:txBody>
      </p:sp>
      <p:sp>
        <p:nvSpPr>
          <p:cNvPr id="5" name="TextBox 4">
            <a:extLst>
              <a:ext uri="{FF2B5EF4-FFF2-40B4-BE49-F238E27FC236}">
                <a16:creationId xmlns:a16="http://schemas.microsoft.com/office/drawing/2014/main" id="{1EAACB84-4118-49C1-A4BA-0B8F0E632DC5}"/>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940" y="2890729"/>
            <a:ext cx="4449227" cy="3138438"/>
          </a:xfrm>
          <a:prstGeom prst="rect">
            <a:avLst/>
          </a:prstGeom>
        </p:spPr>
        <p:txBody>
          <a:bodyPr>
            <a:normAutofit/>
          </a:bodyPr>
          <a:lstStyle/>
          <a:p>
            <a:pPr marL="0" indent="0">
              <a:lnSpc>
                <a:spcPct val="90000"/>
              </a:lnSpc>
              <a:spcBef>
                <a:spcPts val="2500"/>
              </a:spcBef>
              <a:spcAft>
                <a:spcPts val="600"/>
              </a:spcAft>
              <a:buNone/>
            </a:pPr>
            <a:r>
              <a:rPr lang="en-US" sz="1300" b="1"/>
              <a:t>Legal Compliance Importance</a:t>
            </a:r>
          </a:p>
          <a:p>
            <a:pPr marL="0" lvl="1" indent="0">
              <a:lnSpc>
                <a:spcPct val="90000"/>
              </a:lnSpc>
              <a:spcBef>
                <a:spcPts val="1000"/>
              </a:spcBef>
              <a:spcAft>
                <a:spcPts val="600"/>
              </a:spcAft>
              <a:buNone/>
            </a:pPr>
            <a:r>
              <a:rPr lang="en-US" sz="1300"/>
              <a:t>Adhering to local laws ensures legal operation and helps avoid fines or business closure.</a:t>
            </a:r>
          </a:p>
          <a:p>
            <a:pPr marL="0" indent="0">
              <a:lnSpc>
                <a:spcPct val="90000"/>
              </a:lnSpc>
              <a:spcBef>
                <a:spcPts val="2500"/>
              </a:spcBef>
              <a:spcAft>
                <a:spcPts val="600"/>
              </a:spcAft>
              <a:buNone/>
            </a:pPr>
            <a:r>
              <a:rPr lang="en-US" sz="1300" b="1"/>
              <a:t>Industry Safety Standards</a:t>
            </a:r>
          </a:p>
          <a:p>
            <a:pPr marL="0" lvl="1" indent="0">
              <a:lnSpc>
                <a:spcPct val="90000"/>
              </a:lnSpc>
              <a:spcBef>
                <a:spcPts val="1000"/>
              </a:spcBef>
              <a:spcAft>
                <a:spcPts val="600"/>
              </a:spcAft>
              <a:buNone/>
            </a:pPr>
            <a:r>
              <a:rPr lang="en-US" sz="1300"/>
              <a:t>Implementing safety standards protects workers and clients, promoting a safe working environment.</a:t>
            </a:r>
          </a:p>
          <a:p>
            <a:pPr marL="0" indent="0">
              <a:lnSpc>
                <a:spcPct val="90000"/>
              </a:lnSpc>
              <a:spcBef>
                <a:spcPts val="2500"/>
              </a:spcBef>
              <a:spcAft>
                <a:spcPts val="600"/>
              </a:spcAft>
              <a:buNone/>
            </a:pPr>
            <a:r>
              <a:rPr lang="en-US" sz="1300" b="1"/>
              <a:t>Sustainable Business Practices</a:t>
            </a:r>
          </a:p>
          <a:p>
            <a:pPr marL="0" lvl="1" indent="0">
              <a:lnSpc>
                <a:spcPct val="90000"/>
              </a:lnSpc>
              <a:spcBef>
                <a:spcPts val="1000"/>
              </a:spcBef>
              <a:spcAft>
                <a:spcPts val="600"/>
              </a:spcAft>
              <a:buNone/>
            </a:pPr>
            <a:r>
              <a:rPr lang="en-US" sz="1300"/>
              <a:t>Following regulations supports sustainable practices and builds business reputation and trust.</a:t>
            </a:r>
          </a:p>
        </p:txBody>
      </p:sp>
      <p:pic>
        <p:nvPicPr>
          <p:cNvPr id="4" name="Content Placeholder 3" descr="Chemists in the laboratory">
            <a:extLst>
              <a:ext uri="{FF2B5EF4-FFF2-40B4-BE49-F238E27FC236}">
                <a16:creationId xmlns:a16="http://schemas.microsoft.com/office/drawing/2014/main" id="{E1CA3E28-D703-44CD-84A0-02A89E9B2E3E}"/>
              </a:ext>
            </a:extLst>
          </p:cNvPr>
          <p:cNvPicPr>
            <a:picLocks noGrp="1" noChangeAspect="1"/>
          </p:cNvPicPr>
          <p:nvPr>
            <p:ph type="pic" sz="quarter" idx="13"/>
          </p:nvPr>
        </p:nvPicPr>
        <p:blipFill>
          <a:blip r:embed="rId3"/>
          <a:srcRect l="22638" r="10899" b="-1"/>
          <a:stretch>
            <a:fillRect/>
          </a:stretch>
        </p:blipFill>
        <p:spPr>
          <a:xfrm>
            <a:off x="5363570" y="10"/>
            <a:ext cx="6828430" cy="6857990"/>
          </a:xfrm>
          <a:prstGeom prst="rect">
            <a:avLst/>
          </a:prstGeom>
          <a:noFill/>
        </p:spPr>
      </p:pic>
    </p:spTree>
    <p:extLst>
      <p:ext uri="{BB962C8B-B14F-4D97-AF65-F5344CB8AC3E}">
        <p14:creationId xmlns:p14="http://schemas.microsoft.com/office/powerpoint/2010/main" val="16355223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anim calcmode="lin" valueType="num">
                                      <p:cBhvr>
                                        <p:cTn id="8" dur="250" fill="hold"/>
                                        <p:tgtEl>
                                          <p:spTgt spid="5"/>
                                        </p:tgtEl>
                                        <p:attrNameLst>
                                          <p:attrName>ppt_x</p:attrName>
                                        </p:attrNameLst>
                                      </p:cBhvr>
                                      <p:tavLst>
                                        <p:tav tm="0">
                                          <p:val>
                                            <p:strVal val="#ppt_x"/>
                                          </p:val>
                                        </p:tav>
                                        <p:tav tm="100000">
                                          <p:val>
                                            <p:strVal val="#ppt_x"/>
                                          </p:val>
                                        </p:tav>
                                      </p:tavLst>
                                    </p:anim>
                                    <p:anim calcmode="lin" valueType="num">
                                      <p:cBhvr>
                                        <p:cTn id="9" dur="25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C7EBAC-BDC5-4497-5A6F-4AE5756AF69D}"/>
              </a:ext>
            </a:extLst>
          </p:cNvPr>
          <p:cNvSpPr>
            <a:spLocks noGrp="1"/>
          </p:cNvSpPr>
          <p:nvPr>
            <p:ph type="title"/>
          </p:nvPr>
        </p:nvSpPr>
        <p:spPr>
          <a:xfrm>
            <a:off x="-18288" y="2184032"/>
            <a:ext cx="8074152" cy="4718304"/>
          </a:xfrm>
        </p:spPr>
        <p:txBody>
          <a:bodyPr anchor="b">
            <a:normAutofit/>
          </a:bodyPr>
          <a:lstStyle/>
          <a:p>
            <a:r>
              <a:rPr lang="en-US"/>
              <a:t>Market Analysis and Competitive Advantages</a:t>
            </a:r>
          </a:p>
        </p:txBody>
      </p:sp>
    </p:spTree>
    <p:extLst>
      <p:ext uri="{BB962C8B-B14F-4D97-AF65-F5344CB8AC3E}">
        <p14:creationId xmlns:p14="http://schemas.microsoft.com/office/powerpoint/2010/main" val="14883855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xis">
  <a:themeElements>
    <a:clrScheme name="Southwestern">
      <a:dk1>
        <a:srgbClr val="000000"/>
      </a:dk1>
      <a:lt1>
        <a:srgbClr val="FFFFFF"/>
      </a:lt1>
      <a:dk2>
        <a:srgbClr val="0E2841"/>
      </a:dk2>
      <a:lt2>
        <a:srgbClr val="E8E8E8"/>
      </a:lt2>
      <a:accent1>
        <a:srgbClr val="A8BABF"/>
      </a:accent1>
      <a:accent2>
        <a:srgbClr val="C16A38"/>
      </a:accent2>
      <a:accent3>
        <a:srgbClr val="7B441F"/>
      </a:accent3>
      <a:accent4>
        <a:srgbClr val="DAC68B"/>
      </a:accent4>
      <a:accent5>
        <a:srgbClr val="B6BAA5"/>
      </a:accent5>
      <a:accent6>
        <a:srgbClr val="716C34"/>
      </a:accent6>
      <a:hlink>
        <a:srgbClr val="467886"/>
      </a:hlink>
      <a:folHlink>
        <a:srgbClr val="96607D"/>
      </a:folHlink>
    </a:clrScheme>
    <a:fontScheme name="Custom 13">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xis_Copilot Layouts_win32_DN_v7" id="{2D27664C-6308-44CF-AD31-3123E3CD2A37}" vid="{94C83FE8-F59A-47F5-B97E-45C21FC7BF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Axis</vt:lpstr>
      <vt:lpstr>Outline of Business Idea and Implementation Steps</vt:lpstr>
      <vt:lpstr>Business Idea and Implementation Agenda</vt:lpstr>
      <vt:lpstr>Business Concept Overview</vt:lpstr>
      <vt:lpstr>Company focus and unique selling points</vt:lpstr>
      <vt:lpstr>Overview of Thailand's Local Cleaning Industry</vt:lpstr>
      <vt:lpstr>Market Size and Key Players in Thailand</vt:lpstr>
      <vt:lpstr>Trends and Opportunities in Local Cleaning Services</vt:lpstr>
      <vt:lpstr>Regulations and Standards for Cleaning Businesses</vt:lpstr>
      <vt:lpstr>Market Analysis and Competitive Advantages</vt:lpstr>
      <vt:lpstr>Market opportunity and trends</vt:lpstr>
      <vt:lpstr>Community benefits and differentiation</vt:lpstr>
      <vt:lpstr>Operations, Marketing, and Compliance</vt:lpstr>
      <vt:lpstr>Equipment, marketing, and ongoing requirements</vt:lpstr>
      <vt:lpstr>Business Setup Summary Table (English)</vt:lpstr>
      <vt:lpstr>Summary of business setup steps and details</vt:lpstr>
      <vt:lpstr>Business Setup Summary Table (Thai)</vt:lpstr>
      <vt:lpstr>Summary of business setup steps and details (Thai language)</vt:lpstr>
      <vt:lpstr>Additional Resources</vt:lpstr>
      <vt:lpstr>Helpful resources for starting a business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2025-09-28T17:10:31Z</dcterms:created>
  <dcterms:modified xsi:type="dcterms:W3CDTF">2025-09-28T17:42:55Z</dcterms:modified>
</cp:coreProperties>
</file>