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8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A161-D238-4A9A-8FE7-AFCF65DC79D8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92B8-13E9-4696-B528-F1555DC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9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4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4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6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Teeratus Rojananak</dc:creator>
  <cp:lastModifiedBy>Teeratus Rojananak</cp:lastModifiedBy>
  <cp:revision>1</cp:revision>
  <dcterms:created xsi:type="dcterms:W3CDTF">2018-09-18T10:25:19Z</dcterms:created>
  <dcterms:modified xsi:type="dcterms:W3CDTF">2018-09-18T10:29:55Z</dcterms:modified>
</cp:coreProperties>
</file>