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1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 M" userId="93eeca54-1b27-489e-bb35-88368ab8b0a2" providerId="ADAL" clId="{704F1A82-5AB4-F64D-BFA4-C093DBEB28F8}"/>
    <pc:docChg chg="custSel modSld">
      <pc:chgData name="Raghunath Reddy M" userId="93eeca54-1b27-489e-bb35-88368ab8b0a2" providerId="ADAL" clId="{704F1A82-5AB4-F64D-BFA4-C093DBEB28F8}" dt="2022-02-19T07:50:47.206" v="6" actId="478"/>
      <pc:docMkLst>
        <pc:docMk/>
      </pc:docMkLst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2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2"/>
            <ac:inkMk id="4" creationId="{6B4E90A0-0F05-9643-BAC0-57B87DA6519C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3"/>
            <ac:inkMk id="2" creationId="{E7225288-0360-A940-9C86-090C832D0562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4"/>
            <ac:inkMk id="2" creationId="{4AF7F836-B424-BB4D-ADD0-E8CF62A60E33}"/>
          </ac:inkMkLst>
        </pc:inkChg>
      </pc:sldChg>
      <pc:sldChg chg="addSp delSp modSp">
        <pc:chgData name="Raghunath Reddy M" userId="93eeca54-1b27-489e-bb35-88368ab8b0a2" providerId="ADAL" clId="{704F1A82-5AB4-F64D-BFA4-C093DBEB28F8}" dt="2022-02-19T07:50:47.206" v="6" actId="478"/>
        <pc:sldMkLst>
          <pc:docMk/>
          <pc:sldMk cId="0" sldId="265"/>
        </pc:sldMkLst>
        <pc:picChg chg="add del mod">
          <ac:chgData name="Raghunath Reddy M" userId="93eeca54-1b27-489e-bb35-88368ab8b0a2" providerId="ADAL" clId="{704F1A82-5AB4-F64D-BFA4-C093DBEB28F8}" dt="2022-02-19T07:50:47.206" v="6" actId="478"/>
          <ac:picMkLst>
            <pc:docMk/>
            <pc:sldMk cId="0" sldId="265"/>
            <ac:picMk id="3" creationId="{A2B6FE63-E955-054C-9739-24FCBE32180F}"/>
          </ac:picMkLst>
        </pc:pic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3"/>
            <ac:inkMk id="2" creationId="{4F7C4851-A39B-0D4B-B4A4-71227A45866A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4"/>
            <ac:inkMk id="2" creationId="{427148C1-2863-404C-B936-0E8EFA270877}"/>
          </ac:inkMkLst>
        </pc:inkChg>
      </pc:sldChg>
    </pc:docChg>
  </pc:docChgLst>
  <pc:docChgLst>
    <pc:chgData name="Raghunath Reddy M" userId="93eeca54-1b27-489e-bb35-88368ab8b0a2" providerId="ADAL" clId="{3F071D80-EA7D-4840-8AF5-574C58F0F9B0}"/>
    <pc:docChg chg="custSel modSld">
      <pc:chgData name="Raghunath Reddy M" userId="93eeca54-1b27-489e-bb35-88368ab8b0a2" providerId="ADAL" clId="{3F071D80-EA7D-4840-8AF5-574C58F0F9B0}" dt="2022-02-23T02:31:27.820" v="4" actId="478"/>
      <pc:docMkLst>
        <pc:docMk/>
      </pc:docMkLst>
      <pc:sldChg chg="delSp">
        <pc:chgData name="Raghunath Reddy M" userId="93eeca54-1b27-489e-bb35-88368ab8b0a2" providerId="ADAL" clId="{3F071D80-EA7D-4840-8AF5-574C58F0F9B0}" dt="2022-02-23T02:30:54.449" v="0" actId="478"/>
        <pc:sldMkLst>
          <pc:docMk/>
          <pc:sldMk cId="0" sldId="262"/>
        </pc:sldMkLst>
        <pc:inkChg chg="del">
          <ac:chgData name="Raghunath Reddy M" userId="93eeca54-1b27-489e-bb35-88368ab8b0a2" providerId="ADAL" clId="{3F071D80-EA7D-4840-8AF5-574C58F0F9B0}" dt="2022-02-23T02:30:54.449" v="0" actId="478"/>
          <ac:inkMkLst>
            <pc:docMk/>
            <pc:sldMk cId="0" sldId="262"/>
            <ac:inkMk id="4" creationId="{6B4E90A0-0F05-9643-BAC0-57B87DA6519C}"/>
          </ac:inkMkLst>
        </pc:inkChg>
      </pc:sldChg>
      <pc:sldChg chg="delSp">
        <pc:chgData name="Raghunath Reddy M" userId="93eeca54-1b27-489e-bb35-88368ab8b0a2" providerId="ADAL" clId="{3F071D80-EA7D-4840-8AF5-574C58F0F9B0}" dt="2022-02-23T02:31:27.820" v="4" actId="478"/>
        <pc:sldMkLst>
          <pc:docMk/>
          <pc:sldMk cId="0" sldId="263"/>
        </pc:sldMkLst>
        <pc:inkChg chg="del">
          <ac:chgData name="Raghunath Reddy M" userId="93eeca54-1b27-489e-bb35-88368ab8b0a2" providerId="ADAL" clId="{3F071D80-EA7D-4840-8AF5-574C58F0F9B0}" dt="2022-02-23T02:31:27.820" v="4" actId="478"/>
          <ac:inkMkLst>
            <pc:docMk/>
            <pc:sldMk cId="0" sldId="263"/>
            <ac:inkMk id="2" creationId="{E7225288-0360-A940-9C86-090C832D0562}"/>
          </ac:inkMkLst>
        </pc:inkChg>
      </pc:sldChg>
      <pc:sldChg chg="delSp">
        <pc:chgData name="Raghunath Reddy M" userId="93eeca54-1b27-489e-bb35-88368ab8b0a2" providerId="ADAL" clId="{3F071D80-EA7D-4840-8AF5-574C58F0F9B0}" dt="2022-02-23T02:31:21.314" v="3" actId="478"/>
        <pc:sldMkLst>
          <pc:docMk/>
          <pc:sldMk cId="0" sldId="264"/>
        </pc:sldMkLst>
        <pc:inkChg chg="del">
          <ac:chgData name="Raghunath Reddy M" userId="93eeca54-1b27-489e-bb35-88368ab8b0a2" providerId="ADAL" clId="{3F071D80-EA7D-4840-8AF5-574C58F0F9B0}" dt="2022-02-23T02:31:21.314" v="3" actId="478"/>
          <ac:inkMkLst>
            <pc:docMk/>
            <pc:sldMk cId="0" sldId="264"/>
            <ac:inkMk id="2" creationId="{4AF7F836-B424-BB4D-ADD0-E8CF62A60E33}"/>
          </ac:inkMkLst>
        </pc:inkChg>
      </pc:sldChg>
      <pc:sldChg chg="delSp">
        <pc:chgData name="Raghunath Reddy M" userId="93eeca54-1b27-489e-bb35-88368ab8b0a2" providerId="ADAL" clId="{3F071D80-EA7D-4840-8AF5-574C58F0F9B0}" dt="2022-02-23T02:31:08.005" v="1" actId="478"/>
        <pc:sldMkLst>
          <pc:docMk/>
          <pc:sldMk cId="0" sldId="273"/>
        </pc:sldMkLst>
        <pc:inkChg chg="del">
          <ac:chgData name="Raghunath Reddy M" userId="93eeca54-1b27-489e-bb35-88368ab8b0a2" providerId="ADAL" clId="{3F071D80-EA7D-4840-8AF5-574C58F0F9B0}" dt="2022-02-23T02:31:08.005" v="1" actId="478"/>
          <ac:inkMkLst>
            <pc:docMk/>
            <pc:sldMk cId="0" sldId="273"/>
            <ac:inkMk id="2" creationId="{4F7C4851-A39B-0D4B-B4A4-71227A45866A}"/>
          </ac:inkMkLst>
        </pc:inkChg>
      </pc:sldChg>
      <pc:sldChg chg="delSp">
        <pc:chgData name="Raghunath Reddy M" userId="93eeca54-1b27-489e-bb35-88368ab8b0a2" providerId="ADAL" clId="{3F071D80-EA7D-4840-8AF5-574C58F0F9B0}" dt="2022-02-23T02:31:14.692" v="2" actId="478"/>
        <pc:sldMkLst>
          <pc:docMk/>
          <pc:sldMk cId="0" sldId="274"/>
        </pc:sldMkLst>
        <pc:inkChg chg="del">
          <ac:chgData name="Raghunath Reddy M" userId="93eeca54-1b27-489e-bb35-88368ab8b0a2" providerId="ADAL" clId="{3F071D80-EA7D-4840-8AF5-574C58F0F9B0}" dt="2022-02-23T02:31:14.692" v="2" actId="478"/>
          <ac:inkMkLst>
            <pc:docMk/>
            <pc:sldMk cId="0" sldId="274"/>
            <ac:inkMk id="2" creationId="{427148C1-2863-404C-B936-0E8EFA27087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B6FDB-5B85-4BEA-BFD8-8598B00EE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DCAE-2448-47FA-80EE-DF92A8ED07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795A8F-E5FF-49AB-8DCD-15409DECC53D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94B94A-CBBE-44F4-842D-80106CE6A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5DD30C8-C1D2-4724-BA98-6134C5AE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35D-B08F-47D2-B96A-56594346A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9463-17E1-4708-8A7D-E055BF5F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6C6D3B-2655-4307-A229-27C385892A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104B947-5079-4101-9BD9-E8E8FB14E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9A3CD43-EEE1-4F7D-9ACE-6F4370D49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7FB9AA8-5E52-4973-8F2E-D28181520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9F081-4935-4875-A872-944D41C646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B74F6A-24FE-4104-893F-79138B031D2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CE460-6FB4-4867-81F1-10BDD949010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9CE37-CD2A-4146-B599-D0A9AB7A5380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123F0-F666-444B-8DEF-B20B30AC8550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35410A20-A637-4972-A737-B85844EBA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3858C-ED8D-4275-A018-5C0578FDF6D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3BCD1-3A70-417F-9849-F02F7D6117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C07FD1D-EC0B-4173-8B10-C24042D35F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8FD82F-D445-43AF-AA56-8D9709E33BA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C1EBFE-E61F-4DD2-93A6-74180BD4CA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D7258-7DB0-408C-A557-A69D30F0D4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C3D8CF39-4E19-4E3B-8BE4-6FEF4BDCA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832D5-C9C9-48D7-8E9F-E52FD5AF1B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3371C-8DA2-4C33-B896-58E1B3278F1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68737-53E6-4D63-B1BB-CC78F966D7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95C3779-A146-4835-88DF-8BF7DF89A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6D0D8-81BE-4D81-AF3D-42C59FCCC7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2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DAF1F7E-AF2D-4C7D-98E7-868F02CD80B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AC3B4-B406-4DB0-BBA6-6C591DAD656D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66E60-81A9-4252-B8B5-6465BC971C4E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B9461-1CB9-4FE5-A7F6-E41A57011A23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EA9E501C-853A-40F2-9AF2-BFF01019F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3A9D2-6039-4B2A-BB01-25A238406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6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AB0E-75FA-494C-B600-AC41DB5B0639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63DE6-2693-4E6D-9C03-8F979807556C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303FD-AF54-46DA-9CE9-28AB6A59ACA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69F05-8397-4253-B77D-D9382EAB0F5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2B80AF9-8018-44DD-9A19-7E8C3F63D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FC185-46EB-4D6E-91BE-7EEE5C7FC4D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C7CE-1076-4691-BF77-8F4077C30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628F1DB-1686-4FDB-BEDD-79734494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D6153-B0BB-44B3-BFF9-F62FF274836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0E3A52C-81B6-423B-8C6E-E44851F4C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B4E3-6C52-48B2-A4D8-57E3C0049C5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977E0-5F8E-4BCD-B532-D2D7FDBF3EC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D7FA3-0635-4FD6-9B5F-9B53B6EDEA3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D0A18-5CC6-4B15-838A-42D53125CAA0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AFF2C-5964-4FD5-93C2-F80439F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25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E6DED-2BB8-40DC-A164-86725F769E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21F501B-1DC2-4E33-9432-71953E1C7D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80BE3-D334-4976-B9B2-D0409EA7214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5C76DC-E015-4223-8B0E-BF9BAA22482D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A3EAB-8A12-47AE-A3B7-4DB510B50F9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C4A2B0BA-FDD8-472C-AB36-5489877F8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1FA63AD2-45DB-4B77-9788-0434F61A94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79AC2-4AB8-45EE-9833-6633B2E8390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907615-8B4F-4F2A-84D8-8AF3A4C902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64019F-CD39-43A2-ADEC-8FEFDFA61C2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30142E8-3D42-4571-8389-C5AF504988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779A26-95F6-4DB2-9EC9-DE4E8691E4D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7CC7-F448-4476-8DC4-6B24E571AF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37D1A3-1771-4F6B-8D50-2A4B9EBD4D0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19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2CCFB655-7D3B-49A4-9E8B-E3589F4E33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7170899A-BECA-4B61-9C2B-030BC32DBF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58F67-3ADB-4BE1-BF1A-A591C07C20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2CBD1-4974-4516-9A79-7B5539B5B02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E41BE-B763-45B4-9A92-2F46B87A04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B6A42BFA-7241-4084-8A80-E6CC5C3DF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247EF-2AB2-4B71-8364-463668F063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BED8BA-83A6-421F-B1A7-2DB611D7165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A78EE4-F37F-4BD7-8A03-4EDF03BB3A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CB06A7-893F-4A57-8BF7-B1CC43DD6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1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D3A559-2F0A-4BD2-A7F4-9C0FD7CD5A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8F132-C2BF-497E-9F26-6A75152ABF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674AC-DE49-4DEE-AA15-19F76FC2A9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6D536C-B3C7-47EF-96CE-C6992449C8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48E66ECD-8A78-4A53-8B00-8923DC5237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12B22E-7144-4DB1-BB5A-EB439E36873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75D641-EDD2-4ED9-81E4-9E032B142A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393C0D-F53D-4691-A3C4-CE5A26DE2C1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2B07BEA7-1532-4347-9DA5-2E205707B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7C627-22C1-40D4-B759-9DA1AAEE9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459BB930-9952-44FD-8479-3587B92B1E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6D487-CDD0-46BF-8113-E410A9585B6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C96B5-F649-47AC-A956-EFFE9A86038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487A6C-210F-497E-9A47-8B792B27800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16599E64-8B2D-4772-B4AC-8E5E31DB9C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458F-4512-429D-8594-ADF74EC261C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AECA00-EEA5-4B5D-835E-6EFC8B125C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78E2C3-009A-4139-8A4C-D87BEF7F7D2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2702FB9-A32C-4CCE-BF77-54DB1D2A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700ED-C8E8-4F5F-AEBB-33531E717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F5994B7-BE9B-4ECD-91DA-D8D0BFF464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54CED1-54D7-4541-B720-87FB679920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22CB-06A6-4B34-8A39-1F3CE04A61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CF29C-A137-4B78-86FF-C504B60053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43025DD-F66D-4467-A3B8-982CF3031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E3831-8A0A-4DA6-A500-27B67A18B42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3C5492-2F5F-40D9-A912-765A4C4A8F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E439F9-8642-411E-BBE9-B1AD625523B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543A36C-05B1-4FD2-81B3-927555566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055E6-8B9D-45CE-AD6B-B820248FD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3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D5288A9-7C1D-4AE0-AD74-BC190DB4C7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354A08-67AD-431C-AD1E-7238D97116B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05807-F695-444A-A5EE-28A26E0E63C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2BD3D3-86A3-4A67-B155-0EE1969EE00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48448FD-D8BB-4413-B94D-35C5DCDDCC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167CC-B25E-49F9-9F90-D2D99BF673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7F3133-8782-407F-99D2-02638DFFB6C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553B15-21C7-4B99-93C8-812D0FD657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06F034D5-5A2E-428D-A7A1-6098AF46C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3F708E-5904-4DB8-9DBC-74CF1C4BD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3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62C9-5922-47D2-85BC-F39700B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44C70B-BA30-4030-9AF9-734DB0E3B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2DE9-F9FA-4930-8EE3-01B1082B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72C2-E57B-4E07-869F-E0D134257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11DD-F608-4533-93BD-63A14E69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73EABD-5F15-4B52-95E5-56F1DE7FE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066789-0C48-48BA-A041-DA46B946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00CB-C48D-5CAF-2C06-CA89E29207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A4E82-967D-4A50-8D5B-30FBEC3C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Comprehensive Project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07253-11E1-3F9C-7883-3685014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Converted data from .txt file to .xlsx file.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In the label column we had “ALARM” or “0”. Converted it to “1” or “0”.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Removed rows entirely containing 0’s.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For rows have 1-2 missing values we used the median to fill the missing value.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F833-6A6A-B965-E6DB-ADE947579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A80D06-4F57-FB01-80F0-C9A9CB3E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previous preprocessing we implemented 3 models namely Isolation Forest, Local Outlier Factor, and Support Vector Machine. The results were are below: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8DA2-F84D-B0B1-5B10-B4FE7B354B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C9360-1D9A-6FB3-96F0-459A6A08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1961"/>
              </p:ext>
            </p:extLst>
          </p:nvPr>
        </p:nvGraphicFramePr>
        <p:xfrm>
          <a:off x="1371600" y="388080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172218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77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(AUC)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61.01%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Outlier Factor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1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1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C1C8F0-3334-D154-D85C-2BA7BED6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extended the previous pre-processing and made alarm columns for each individual features using the normal range of values for each feature as the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After creating individual alarm column we merged these into single alarm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also took care of the corelation between features.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D07C-BC2F-B180-3A21-EF2442F887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2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4B5A5-F814-CD4E-4AB4-1BE2122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the new pre-processed data for model training and evaluation and got improved results than before.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are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F798-2254-122B-87A8-6D3B66677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14336-AF07-AAD8-E7A3-C2D147FC7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1"/>
          <a:stretch/>
        </p:blipFill>
        <p:spPr>
          <a:xfrm>
            <a:off x="-10886" y="2743200"/>
            <a:ext cx="4695825" cy="4113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2D2FD-C14E-8E13-1C61-C1857FB4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3"/>
          <a:stretch/>
        </p:blipFill>
        <p:spPr>
          <a:xfrm>
            <a:off x="4684939" y="2743200"/>
            <a:ext cx="4459061" cy="22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BB291-B3EB-1E9A-0DE2-40E86D6F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box-plot to ensure that enough negative examples are covered while  training the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were almost the same and are as below :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447-6410-4868-D530-5D7DAF9A7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of Box-plot in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E513-D102-DD18-60B9-2C95512CC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1"/>
          <a:stretch/>
        </p:blipFill>
        <p:spPr>
          <a:xfrm>
            <a:off x="-10886" y="2743200"/>
            <a:ext cx="4695825" cy="4113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1A9B-29B9-A6D3-FB89-50FFEBCCA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3"/>
          <a:stretch/>
        </p:blipFill>
        <p:spPr>
          <a:xfrm>
            <a:off x="4684939" y="2743200"/>
            <a:ext cx="4459061" cy="22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7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0392D3-E14D-8759-E109-2B013DA6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created an ensemble model using voting classifier (on </a:t>
            </a:r>
            <a:r>
              <a:rPr lang="en-US" dirty="0" err="1"/>
              <a:t>iForest</a:t>
            </a:r>
            <a:r>
              <a:rPr lang="en-US" dirty="0"/>
              <a:t>, LOF, SVM) and used </a:t>
            </a:r>
            <a:r>
              <a:rPr lang="en-US" dirty="0" err="1"/>
              <a:t>gridsearchCV</a:t>
            </a:r>
            <a:r>
              <a:rPr lang="en-US" dirty="0"/>
              <a:t> method to tune the model’s hyperparameters.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still the result was the same and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9289-7077-8203-508D-FC7AB02023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Creating Voting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87EE-AB94-9942-DBAE-71999A26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3295650"/>
            <a:ext cx="5581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24340-9E7D-0143-3B9C-2DBB3D9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autoencoder for feature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were almost the same and are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0418-AA80-B7B4-1AFA-76F966A6B4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of Autoencoder in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08A6F-8642-6B32-92FF-3DAD64D99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r="9426" b="35786"/>
          <a:stretch/>
        </p:blipFill>
        <p:spPr>
          <a:xfrm>
            <a:off x="-6220" y="2667000"/>
            <a:ext cx="4578220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6AB85-5702-D57C-E28B-004365550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t="65180" r="9426"/>
          <a:stretch/>
        </p:blipFill>
        <p:spPr>
          <a:xfrm>
            <a:off x="4572000" y="2667000"/>
            <a:ext cx="4578220" cy="22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2585</TotalTime>
  <Words>284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Teerth Patel</cp:lastModifiedBy>
  <cp:revision>283</cp:revision>
  <cp:lastPrinted>2023-02-14T10:32:40Z</cp:lastPrinted>
  <dcterms:created xsi:type="dcterms:W3CDTF">2011-09-14T09:42:05Z</dcterms:created>
  <dcterms:modified xsi:type="dcterms:W3CDTF">2024-05-06T05:08:53Z</dcterms:modified>
</cp:coreProperties>
</file>