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d0d0e50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d0d0e50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d0d0e503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d0d0e503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d0d0e50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d0d0e50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d0d0e50c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d0d0e50c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744575"/>
            <a:ext cx="85206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BUSINESS CASE FOR CI /CD</a:t>
            </a:r>
            <a:endParaRPr sz="338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1675"/>
            <a:ext cx="9144003" cy="339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444050"/>
            <a:ext cx="75057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CI/CD ?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023775"/>
            <a:ext cx="7505700" cy="3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2E3D4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Continuous Integration</a:t>
            </a:r>
            <a:endParaRPr b="1" sz="1350">
              <a:solidFill>
                <a:srgbClr val="2E3D4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F4F4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practice of merging all developers' working copies to a shared mainline several times a day. It's the process of "</a:t>
            </a:r>
            <a:r>
              <a:rPr b="1" i="1" lang="en" sz="1200">
                <a:solidFill>
                  <a:srgbClr val="4F4F4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Making</a:t>
            </a:r>
            <a:r>
              <a:rPr i="1" lang="en" sz="1200">
                <a:solidFill>
                  <a:srgbClr val="4F4F4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"</a:t>
            </a:r>
            <a:endParaRPr i="1" sz="1200">
              <a:solidFill>
                <a:srgbClr val="4F4F4F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3333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2E3D4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Continuous Deployment</a:t>
            </a:r>
            <a:endParaRPr b="1" sz="1350">
              <a:solidFill>
                <a:srgbClr val="2E3D4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F4F4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 software engineering approach in which the value is delivered frequently through automated deployments. Everything related to deploying the artifact fits here. </a:t>
            </a:r>
            <a:endParaRPr i="1" sz="1200">
              <a:solidFill>
                <a:srgbClr val="4F4F4F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00" y="3243975"/>
            <a:ext cx="8753602" cy="17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4620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F4F4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Why do we need CI/CD</a:t>
            </a:r>
            <a:endParaRPr b="1" sz="3400"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307450"/>
            <a:ext cx="7505700" cy="31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allows organizations to ship software quickly and efficiently.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 communications between technical team and Business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CI/CD facilitates an effective process for getting products to market faster than ever before,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continuously delivering code into production.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Bug fixes via the most efficient delivery method.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75" y="3206975"/>
            <a:ext cx="7746075" cy="16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CI/CD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0" l="3103" r="6143" t="0"/>
          <a:stretch/>
        </p:blipFill>
        <p:spPr>
          <a:xfrm>
            <a:off x="222025" y="1455475"/>
            <a:ext cx="8720499" cy="31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375300"/>
            <a:ext cx="76474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