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38"/>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GB"/>
    </a:defPPr>
    <a:lvl1pPr algn="l" defTabSz="449263" rtl="0" eaLnBrk="0" fontAlgn="base" hangingPunct="0">
      <a:spcBef>
        <a:spcPct val="0"/>
      </a:spcBef>
      <a:spcAft>
        <a:spcPct val="0"/>
      </a:spcAft>
      <a:defRPr sz="2400" kern="1200">
        <a:solidFill>
          <a:schemeClr val="bg1"/>
        </a:solidFill>
        <a:latin typeface="Times New Roman" panose="02020603050405020304" pitchFamily="18" charset="0"/>
        <a:ea typeface="+mn-ea"/>
        <a:cs typeface="Droid Sans Fallback" charset="0"/>
      </a:defRPr>
    </a:lvl1pPr>
    <a:lvl2pPr marL="742950" indent="-285750" algn="l" defTabSz="449263" rtl="0" eaLnBrk="0" fontAlgn="base" hangingPunct="0">
      <a:spcBef>
        <a:spcPct val="0"/>
      </a:spcBef>
      <a:spcAft>
        <a:spcPct val="0"/>
      </a:spcAft>
      <a:defRPr sz="2400" kern="1200">
        <a:solidFill>
          <a:schemeClr val="bg1"/>
        </a:solidFill>
        <a:latin typeface="Times New Roman" panose="02020603050405020304" pitchFamily="18" charset="0"/>
        <a:ea typeface="+mn-ea"/>
        <a:cs typeface="Droid Sans Fallback" charset="0"/>
      </a:defRPr>
    </a:lvl2pPr>
    <a:lvl3pPr marL="1143000" indent="-228600" algn="l" defTabSz="449263" rtl="0" eaLnBrk="0" fontAlgn="base" hangingPunct="0">
      <a:spcBef>
        <a:spcPct val="0"/>
      </a:spcBef>
      <a:spcAft>
        <a:spcPct val="0"/>
      </a:spcAft>
      <a:defRPr sz="2400" kern="1200">
        <a:solidFill>
          <a:schemeClr val="bg1"/>
        </a:solidFill>
        <a:latin typeface="Times New Roman" panose="02020603050405020304" pitchFamily="18" charset="0"/>
        <a:ea typeface="+mn-ea"/>
        <a:cs typeface="Droid Sans Fallback" charset="0"/>
      </a:defRPr>
    </a:lvl3pPr>
    <a:lvl4pPr marL="1600200" indent="-228600" algn="l" defTabSz="449263" rtl="0" eaLnBrk="0" fontAlgn="base" hangingPunct="0">
      <a:spcBef>
        <a:spcPct val="0"/>
      </a:spcBef>
      <a:spcAft>
        <a:spcPct val="0"/>
      </a:spcAft>
      <a:defRPr sz="2400" kern="1200">
        <a:solidFill>
          <a:schemeClr val="bg1"/>
        </a:solidFill>
        <a:latin typeface="Times New Roman" panose="02020603050405020304" pitchFamily="18" charset="0"/>
        <a:ea typeface="+mn-ea"/>
        <a:cs typeface="Droid Sans Fallback" charset="0"/>
      </a:defRPr>
    </a:lvl4pPr>
    <a:lvl5pPr marL="2057400" indent="-228600" algn="l" defTabSz="449263" rtl="0" eaLnBrk="0" fontAlgn="base" hangingPunct="0">
      <a:spcBef>
        <a:spcPct val="0"/>
      </a:spcBef>
      <a:spcAft>
        <a:spcPct val="0"/>
      </a:spcAft>
      <a:defRPr sz="2400" kern="1200">
        <a:solidFill>
          <a:schemeClr val="bg1"/>
        </a:solidFill>
        <a:latin typeface="Times New Roman" panose="02020603050405020304" pitchFamily="18" charset="0"/>
        <a:ea typeface="+mn-ea"/>
        <a:cs typeface="Droid Sans Fallback" charset="0"/>
      </a:defRPr>
    </a:lvl5pPr>
    <a:lvl6pPr marL="2286000" algn="l" defTabSz="914400" rtl="0" eaLnBrk="1" latinLnBrk="0" hangingPunct="1">
      <a:defRPr sz="2400" kern="1200">
        <a:solidFill>
          <a:schemeClr val="bg1"/>
        </a:solidFill>
        <a:latin typeface="Times New Roman" panose="02020603050405020304" pitchFamily="18" charset="0"/>
        <a:ea typeface="+mn-ea"/>
        <a:cs typeface="Droid Sans Fallback" charset="0"/>
      </a:defRPr>
    </a:lvl6pPr>
    <a:lvl7pPr marL="2743200" algn="l" defTabSz="914400" rtl="0" eaLnBrk="1" latinLnBrk="0" hangingPunct="1">
      <a:defRPr sz="2400" kern="1200">
        <a:solidFill>
          <a:schemeClr val="bg1"/>
        </a:solidFill>
        <a:latin typeface="Times New Roman" panose="02020603050405020304" pitchFamily="18" charset="0"/>
        <a:ea typeface="+mn-ea"/>
        <a:cs typeface="Droid Sans Fallback" charset="0"/>
      </a:defRPr>
    </a:lvl7pPr>
    <a:lvl8pPr marL="3200400" algn="l" defTabSz="914400" rtl="0" eaLnBrk="1" latinLnBrk="0" hangingPunct="1">
      <a:defRPr sz="2400" kern="1200">
        <a:solidFill>
          <a:schemeClr val="bg1"/>
        </a:solidFill>
        <a:latin typeface="Times New Roman" panose="02020603050405020304" pitchFamily="18" charset="0"/>
        <a:ea typeface="+mn-ea"/>
        <a:cs typeface="Droid Sans Fallback" charset="0"/>
      </a:defRPr>
    </a:lvl8pPr>
    <a:lvl9pPr marL="3657600" algn="l" defTabSz="914400" rtl="0" eaLnBrk="1" latinLnBrk="0" hangingPunct="1">
      <a:defRPr sz="2400" kern="1200">
        <a:solidFill>
          <a:schemeClr val="bg1"/>
        </a:solidFill>
        <a:latin typeface="Times New Roman" panose="02020603050405020304" pitchFamily="18" charset="0"/>
        <a:ea typeface="+mn-ea"/>
        <a:cs typeface="Droid Sans Fallback"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4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9" Type="http://schemas.openxmlformats.org/officeDocument/2006/relationships/presProps" Target="presProps.xml" /><Relationship Id="rId3" Type="http://schemas.openxmlformats.org/officeDocument/2006/relationships/slide" Target="slides/slide1.xml" /><Relationship Id="rId21" Type="http://schemas.openxmlformats.org/officeDocument/2006/relationships/slide" Target="slides/slide19.xml" /><Relationship Id="rId34" Type="http://schemas.openxmlformats.org/officeDocument/2006/relationships/slide" Target="slides/slide32.xml" /><Relationship Id="rId42" Type="http://schemas.openxmlformats.org/officeDocument/2006/relationships/tableStyles" Target="tableStyle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slide" Target="slides/slide31.xml" /><Relationship Id="rId38" Type="http://schemas.openxmlformats.org/officeDocument/2006/relationships/notesMaster" Target="notesMasters/notesMaster1.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29" Type="http://schemas.openxmlformats.org/officeDocument/2006/relationships/slide" Target="slides/slide27.xml" /><Relationship Id="rId41"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slide" Target="slides/slide30.xml" /><Relationship Id="rId37" Type="http://schemas.openxmlformats.org/officeDocument/2006/relationships/slide" Target="slides/slide35.xml" /><Relationship Id="rId40" Type="http://schemas.openxmlformats.org/officeDocument/2006/relationships/viewProps" Target="viewProp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slide" Target="slides/slide34.xml"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slide" Target="slides/slide29.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slide" Target="slides/slide28.xml" /><Relationship Id="rId35" Type="http://schemas.openxmlformats.org/officeDocument/2006/relationships/slide" Target="slides/slide3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a:extLst>
              <a:ext uri="{FF2B5EF4-FFF2-40B4-BE49-F238E27FC236}">
                <a16:creationId xmlns:a16="http://schemas.microsoft.com/office/drawing/2014/main" id="{2A3A1732-42AE-44FA-AA1C-784359A05497}"/>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 name="Rectangle 2">
            <a:extLst>
              <a:ext uri="{FF2B5EF4-FFF2-40B4-BE49-F238E27FC236}">
                <a16:creationId xmlns:a16="http://schemas.microsoft.com/office/drawing/2014/main" id="{0692BC69-ABFC-4F39-B297-D116A7B2F0F7}"/>
              </a:ext>
            </a:extLst>
          </p:cNvPr>
          <p:cNvSpPr>
            <a:spLocks noGrp="1" noChangeArrowheads="1"/>
          </p:cNvSpPr>
          <p:nvPr>
            <p:ph type="hdr"/>
          </p:nvPr>
        </p:nvSpPr>
        <p:spPr bwMode="auto">
          <a:xfrm>
            <a:off x="0" y="0"/>
            <a:ext cx="29702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pPr>
              <a:defRPr/>
            </a:pPr>
            <a:endParaRPr lang="en-US" altLang="en-US"/>
          </a:p>
        </p:txBody>
      </p:sp>
      <p:sp>
        <p:nvSpPr>
          <p:cNvPr id="3075" name="Rectangle 3">
            <a:extLst>
              <a:ext uri="{FF2B5EF4-FFF2-40B4-BE49-F238E27FC236}">
                <a16:creationId xmlns:a16="http://schemas.microsoft.com/office/drawing/2014/main" id="{3382CFF0-EBCF-4991-85DB-E9D47C611C32}"/>
              </a:ext>
            </a:extLst>
          </p:cNvPr>
          <p:cNvSpPr>
            <a:spLocks noGrp="1" noChangeArrowheads="1"/>
          </p:cNvSpPr>
          <p:nvPr>
            <p:ph type="dt"/>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pPr>
              <a:defRPr/>
            </a:pPr>
            <a:endParaRPr lang="en-US" altLang="en-US"/>
          </a:p>
        </p:txBody>
      </p:sp>
      <p:sp>
        <p:nvSpPr>
          <p:cNvPr id="3077" name="Rectangle 4">
            <a:extLst>
              <a:ext uri="{FF2B5EF4-FFF2-40B4-BE49-F238E27FC236}">
                <a16:creationId xmlns:a16="http://schemas.microsoft.com/office/drawing/2014/main" id="{DEC16AF0-8D14-4DD7-995F-F1E6F38831BC}"/>
              </a:ext>
            </a:extLst>
          </p:cNvPr>
          <p:cNvSpPr>
            <a:spLocks noGrp="1" noRot="1" noChangeAspect="1" noChangeArrowheads="1"/>
          </p:cNvSpPr>
          <p:nvPr>
            <p:ph type="sldImg"/>
          </p:nvPr>
        </p:nvSpPr>
        <p:spPr bwMode="auto">
          <a:xfrm>
            <a:off x="1143000" y="685800"/>
            <a:ext cx="4570413" cy="3427413"/>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 name="Rectangle 5">
            <a:extLst>
              <a:ext uri="{FF2B5EF4-FFF2-40B4-BE49-F238E27FC236}">
                <a16:creationId xmlns:a16="http://schemas.microsoft.com/office/drawing/2014/main" id="{CEEDBC02-1980-4C9B-BB07-F6AEBEB94AD5}"/>
              </a:ext>
            </a:extLst>
          </p:cNvPr>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altLang="en-US" noProof="0"/>
          </a:p>
        </p:txBody>
      </p:sp>
      <p:sp>
        <p:nvSpPr>
          <p:cNvPr id="3078" name="Rectangle 6">
            <a:extLst>
              <a:ext uri="{FF2B5EF4-FFF2-40B4-BE49-F238E27FC236}">
                <a16:creationId xmlns:a16="http://schemas.microsoft.com/office/drawing/2014/main" id="{0CCEDB8A-D7CA-4564-BBB9-F942C654501A}"/>
              </a:ext>
            </a:extLst>
          </p:cNvPr>
          <p:cNvSpPr>
            <a:spLocks noGrp="1" noChangeArrowheads="1"/>
          </p:cNvSpPr>
          <p:nvPr>
            <p:ph type="ftr"/>
          </p:nvPr>
        </p:nvSpPr>
        <p:spPr bwMode="auto">
          <a:xfrm>
            <a:off x="0" y="8685213"/>
            <a:ext cx="29702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pPr>
              <a:defRPr/>
            </a:pPr>
            <a:endParaRPr lang="en-US" altLang="en-US"/>
          </a:p>
        </p:txBody>
      </p:sp>
      <p:sp>
        <p:nvSpPr>
          <p:cNvPr id="3079" name="Rectangle 7">
            <a:extLst>
              <a:ext uri="{FF2B5EF4-FFF2-40B4-BE49-F238E27FC236}">
                <a16:creationId xmlns:a16="http://schemas.microsoft.com/office/drawing/2014/main" id="{877C4072-5809-4539-B7E9-85804BD8CC22}"/>
              </a:ext>
            </a:extLst>
          </p:cNvPr>
          <p:cNvSpPr>
            <a:spLocks noGrp="1" noChangeArrowheads="1"/>
          </p:cNvSpPr>
          <p:nvPr>
            <p:ph type="sldNum"/>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pPr>
              <a:defRPr/>
            </a:pPr>
            <a:fld id="{98BF6A2B-238E-4F0A-A7D4-39E4E81EAA1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A5137898-CEFB-4844-88CE-6F7F925E99D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925F385C-556C-47A3-A1FC-46BDECC98E65}" type="slidenum">
              <a:rPr lang="en-US" altLang="en-US" smtClean="0"/>
              <a:pPr>
                <a:spcBef>
                  <a:spcPct val="0"/>
                </a:spcBef>
                <a:buClrTx/>
                <a:buFontTx/>
                <a:buNone/>
              </a:pPr>
              <a:t>1</a:t>
            </a:fld>
            <a:endParaRPr lang="en-US" altLang="en-US"/>
          </a:p>
        </p:txBody>
      </p:sp>
      <p:sp>
        <p:nvSpPr>
          <p:cNvPr id="5123" name="Rectangle 1">
            <a:extLst>
              <a:ext uri="{FF2B5EF4-FFF2-40B4-BE49-F238E27FC236}">
                <a16:creationId xmlns:a16="http://schemas.microsoft.com/office/drawing/2014/main" id="{33C61484-B639-4141-B258-AF3C6CAF9FCF}"/>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4" name="Text Box 2">
            <a:extLst>
              <a:ext uri="{FF2B5EF4-FFF2-40B4-BE49-F238E27FC236}">
                <a16:creationId xmlns:a16="http://schemas.microsoft.com/office/drawing/2014/main" id="{DE0E60A8-1AD4-4EFB-B242-D79AEE2E4673}"/>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693D7DE0-BED9-49A4-91B5-4FEEA650FDA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7188074F-36B5-4ED2-BAC7-975ED3B1C4C5}" type="slidenum">
              <a:rPr lang="en-US" altLang="en-US" smtClean="0"/>
              <a:pPr>
                <a:spcBef>
                  <a:spcPct val="0"/>
                </a:spcBef>
                <a:buClrTx/>
                <a:buFontTx/>
                <a:buNone/>
              </a:pPr>
              <a:t>10</a:t>
            </a:fld>
            <a:endParaRPr lang="en-US" altLang="en-US"/>
          </a:p>
        </p:txBody>
      </p:sp>
      <p:sp>
        <p:nvSpPr>
          <p:cNvPr id="23555" name="Rectangle 1">
            <a:extLst>
              <a:ext uri="{FF2B5EF4-FFF2-40B4-BE49-F238E27FC236}">
                <a16:creationId xmlns:a16="http://schemas.microsoft.com/office/drawing/2014/main" id="{E5F888D4-2D66-4515-9CC2-16E053BB6BA1}"/>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Text Box 2">
            <a:extLst>
              <a:ext uri="{FF2B5EF4-FFF2-40B4-BE49-F238E27FC236}">
                <a16:creationId xmlns:a16="http://schemas.microsoft.com/office/drawing/2014/main" id="{C6AF1EDC-D423-491E-9B5D-7278DDBEAA5F}"/>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5BEBA6CA-F804-46CD-AF18-382FDD6CCB2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2E08EFBF-840D-46B9-B38C-33AFA192E52A}" type="slidenum">
              <a:rPr lang="en-US" altLang="en-US" smtClean="0"/>
              <a:pPr>
                <a:spcBef>
                  <a:spcPct val="0"/>
                </a:spcBef>
                <a:buClrTx/>
                <a:buFontTx/>
                <a:buNone/>
              </a:pPr>
              <a:t>11</a:t>
            </a:fld>
            <a:endParaRPr lang="en-US" altLang="en-US"/>
          </a:p>
        </p:txBody>
      </p:sp>
      <p:sp>
        <p:nvSpPr>
          <p:cNvPr id="25603" name="Rectangle 1">
            <a:extLst>
              <a:ext uri="{FF2B5EF4-FFF2-40B4-BE49-F238E27FC236}">
                <a16:creationId xmlns:a16="http://schemas.microsoft.com/office/drawing/2014/main" id="{C458CE7C-F4F5-4ECD-AF9D-024AA9822934}"/>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Text Box 2">
            <a:extLst>
              <a:ext uri="{FF2B5EF4-FFF2-40B4-BE49-F238E27FC236}">
                <a16:creationId xmlns:a16="http://schemas.microsoft.com/office/drawing/2014/main" id="{9735BC2C-7B84-4D20-B051-C3191B181C56}"/>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B0D204F1-0D88-477D-B382-6CCA2900D3D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5483AC70-72DB-4438-998E-2244B38EA170}" type="slidenum">
              <a:rPr lang="en-US" altLang="en-US" smtClean="0"/>
              <a:pPr>
                <a:spcBef>
                  <a:spcPct val="0"/>
                </a:spcBef>
                <a:buClrTx/>
                <a:buFontTx/>
                <a:buNone/>
              </a:pPr>
              <a:t>12</a:t>
            </a:fld>
            <a:endParaRPr lang="en-US" altLang="en-US"/>
          </a:p>
        </p:txBody>
      </p:sp>
      <p:sp>
        <p:nvSpPr>
          <p:cNvPr id="27651" name="Rectangle 1">
            <a:extLst>
              <a:ext uri="{FF2B5EF4-FFF2-40B4-BE49-F238E27FC236}">
                <a16:creationId xmlns:a16="http://schemas.microsoft.com/office/drawing/2014/main" id="{C3428847-B0D5-4C90-AEA0-DA5CD38BC9E2}"/>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Text Box 2">
            <a:extLst>
              <a:ext uri="{FF2B5EF4-FFF2-40B4-BE49-F238E27FC236}">
                <a16:creationId xmlns:a16="http://schemas.microsoft.com/office/drawing/2014/main" id="{CF4C98BE-D3BA-4D3B-979D-8CD34E32CDE8}"/>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E98BC946-A6E8-4ACF-ABF8-D53D5D34EED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2C940FA4-D077-4306-8754-FB5D33A10DFE}" type="slidenum">
              <a:rPr lang="en-US" altLang="en-US" smtClean="0"/>
              <a:pPr>
                <a:spcBef>
                  <a:spcPct val="0"/>
                </a:spcBef>
                <a:buClrTx/>
                <a:buFontTx/>
                <a:buNone/>
              </a:pPr>
              <a:t>13</a:t>
            </a:fld>
            <a:endParaRPr lang="en-US" altLang="en-US"/>
          </a:p>
        </p:txBody>
      </p:sp>
      <p:sp>
        <p:nvSpPr>
          <p:cNvPr id="29699" name="Rectangle 1">
            <a:extLst>
              <a:ext uri="{FF2B5EF4-FFF2-40B4-BE49-F238E27FC236}">
                <a16:creationId xmlns:a16="http://schemas.microsoft.com/office/drawing/2014/main" id="{6C68C338-F47E-49DB-BFD8-0B3D918291C0}"/>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Text Box 2">
            <a:extLst>
              <a:ext uri="{FF2B5EF4-FFF2-40B4-BE49-F238E27FC236}">
                <a16:creationId xmlns:a16="http://schemas.microsoft.com/office/drawing/2014/main" id="{90C79A46-C5AE-4986-A7FC-4FC2DAD7BD74}"/>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E011D146-33AD-49A7-B41E-F9D5C0C98B4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B9E829DF-5F0C-422F-AD07-B14943377432}" type="slidenum">
              <a:rPr lang="en-US" altLang="en-US" smtClean="0"/>
              <a:pPr>
                <a:spcBef>
                  <a:spcPct val="0"/>
                </a:spcBef>
                <a:buClrTx/>
                <a:buFontTx/>
                <a:buNone/>
              </a:pPr>
              <a:t>14</a:t>
            </a:fld>
            <a:endParaRPr lang="en-US" altLang="en-US"/>
          </a:p>
        </p:txBody>
      </p:sp>
      <p:sp>
        <p:nvSpPr>
          <p:cNvPr id="31747" name="Rectangle 1">
            <a:extLst>
              <a:ext uri="{FF2B5EF4-FFF2-40B4-BE49-F238E27FC236}">
                <a16:creationId xmlns:a16="http://schemas.microsoft.com/office/drawing/2014/main" id="{38EC9077-899E-4F7A-8D78-16FC37DD3F32}"/>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Text Box 2">
            <a:extLst>
              <a:ext uri="{FF2B5EF4-FFF2-40B4-BE49-F238E27FC236}">
                <a16:creationId xmlns:a16="http://schemas.microsoft.com/office/drawing/2014/main" id="{1D0151BC-E36F-47C6-B8F6-34197F19BAC4}"/>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6FC0A1D7-B314-4A1C-A908-4291AD13E26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02FAD8DC-CA1F-496D-AD2A-24E15D8A8712}" type="slidenum">
              <a:rPr lang="en-US" altLang="en-US" smtClean="0"/>
              <a:pPr>
                <a:spcBef>
                  <a:spcPct val="0"/>
                </a:spcBef>
                <a:buClrTx/>
                <a:buFontTx/>
                <a:buNone/>
              </a:pPr>
              <a:t>15</a:t>
            </a:fld>
            <a:endParaRPr lang="en-US" altLang="en-US"/>
          </a:p>
        </p:txBody>
      </p:sp>
      <p:sp>
        <p:nvSpPr>
          <p:cNvPr id="33795" name="Rectangle 1">
            <a:extLst>
              <a:ext uri="{FF2B5EF4-FFF2-40B4-BE49-F238E27FC236}">
                <a16:creationId xmlns:a16="http://schemas.microsoft.com/office/drawing/2014/main" id="{4BF78BEE-3769-42C8-B7A1-878CA0769FFF}"/>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6" name="Text Box 2">
            <a:extLst>
              <a:ext uri="{FF2B5EF4-FFF2-40B4-BE49-F238E27FC236}">
                <a16:creationId xmlns:a16="http://schemas.microsoft.com/office/drawing/2014/main" id="{DEB755EB-E9F3-481B-AEAD-3946C0185201}"/>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4E1F10EC-6BE7-4FBA-A444-D8BBE4A39A9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23B79863-DED3-48B2-BB3F-2749E73C49D8}" type="slidenum">
              <a:rPr lang="en-US" altLang="en-US" smtClean="0"/>
              <a:pPr>
                <a:spcBef>
                  <a:spcPct val="0"/>
                </a:spcBef>
                <a:buClrTx/>
                <a:buFontTx/>
                <a:buNone/>
              </a:pPr>
              <a:t>16</a:t>
            </a:fld>
            <a:endParaRPr lang="en-US" altLang="en-US"/>
          </a:p>
        </p:txBody>
      </p:sp>
      <p:sp>
        <p:nvSpPr>
          <p:cNvPr id="35843" name="Rectangle 1">
            <a:extLst>
              <a:ext uri="{FF2B5EF4-FFF2-40B4-BE49-F238E27FC236}">
                <a16:creationId xmlns:a16="http://schemas.microsoft.com/office/drawing/2014/main" id="{1486752C-794B-4739-A939-86C606511A2E}"/>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Text Box 2">
            <a:extLst>
              <a:ext uri="{FF2B5EF4-FFF2-40B4-BE49-F238E27FC236}">
                <a16:creationId xmlns:a16="http://schemas.microsoft.com/office/drawing/2014/main" id="{9A28E041-B16E-433D-A3EF-508A85E9C7D1}"/>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1FB51C1D-0524-45CD-8DC2-AE8F889039F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C08B981E-7862-41D2-946D-A7E6E9ACE5E5}" type="slidenum">
              <a:rPr lang="en-US" altLang="en-US" smtClean="0"/>
              <a:pPr>
                <a:spcBef>
                  <a:spcPct val="0"/>
                </a:spcBef>
                <a:buClrTx/>
                <a:buFontTx/>
                <a:buNone/>
              </a:pPr>
              <a:t>17</a:t>
            </a:fld>
            <a:endParaRPr lang="en-US" altLang="en-US"/>
          </a:p>
        </p:txBody>
      </p:sp>
      <p:sp>
        <p:nvSpPr>
          <p:cNvPr id="37891" name="Rectangle 1">
            <a:extLst>
              <a:ext uri="{FF2B5EF4-FFF2-40B4-BE49-F238E27FC236}">
                <a16:creationId xmlns:a16="http://schemas.microsoft.com/office/drawing/2014/main" id="{A3BEBB49-7E1B-4DBD-A4EE-39A6BA457CEF}"/>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Text Box 2">
            <a:extLst>
              <a:ext uri="{FF2B5EF4-FFF2-40B4-BE49-F238E27FC236}">
                <a16:creationId xmlns:a16="http://schemas.microsoft.com/office/drawing/2014/main" id="{C2599D68-47EA-4097-A54C-B94F79D0BC50}"/>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D9ECED2D-35C4-4FC9-97A7-2345451F8DF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21DE22E1-B96C-41A2-A2A1-DE7D64E5F20B}" type="slidenum">
              <a:rPr lang="en-US" altLang="en-US" smtClean="0"/>
              <a:pPr>
                <a:spcBef>
                  <a:spcPct val="0"/>
                </a:spcBef>
                <a:buClrTx/>
                <a:buFontTx/>
                <a:buNone/>
              </a:pPr>
              <a:t>18</a:t>
            </a:fld>
            <a:endParaRPr lang="en-US" altLang="en-US"/>
          </a:p>
        </p:txBody>
      </p:sp>
      <p:sp>
        <p:nvSpPr>
          <p:cNvPr id="39939" name="Rectangle 1">
            <a:extLst>
              <a:ext uri="{FF2B5EF4-FFF2-40B4-BE49-F238E27FC236}">
                <a16:creationId xmlns:a16="http://schemas.microsoft.com/office/drawing/2014/main" id="{EDE1C244-8F94-4306-AB02-2658846EABFF}"/>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40" name="Text Box 2">
            <a:extLst>
              <a:ext uri="{FF2B5EF4-FFF2-40B4-BE49-F238E27FC236}">
                <a16:creationId xmlns:a16="http://schemas.microsoft.com/office/drawing/2014/main" id="{DA16719E-A049-4A1B-8FA9-93C56C43F686}"/>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BB368291-FBB9-413D-BCB9-DFB0040B01B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926CE65E-02A9-4060-B6B5-A19404B27811}" type="slidenum">
              <a:rPr lang="en-US" altLang="en-US" smtClean="0"/>
              <a:pPr>
                <a:spcBef>
                  <a:spcPct val="0"/>
                </a:spcBef>
                <a:buClrTx/>
                <a:buFontTx/>
                <a:buNone/>
              </a:pPr>
              <a:t>19</a:t>
            </a:fld>
            <a:endParaRPr lang="en-US" altLang="en-US"/>
          </a:p>
        </p:txBody>
      </p:sp>
      <p:sp>
        <p:nvSpPr>
          <p:cNvPr id="41987" name="Rectangle 1">
            <a:extLst>
              <a:ext uri="{FF2B5EF4-FFF2-40B4-BE49-F238E27FC236}">
                <a16:creationId xmlns:a16="http://schemas.microsoft.com/office/drawing/2014/main" id="{364124DA-8B77-4D11-AF96-102541E0BEA9}"/>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8" name="Text Box 2">
            <a:extLst>
              <a:ext uri="{FF2B5EF4-FFF2-40B4-BE49-F238E27FC236}">
                <a16:creationId xmlns:a16="http://schemas.microsoft.com/office/drawing/2014/main" id="{A67441B3-B51C-4C25-83BA-17CDD2BB2501}"/>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227491C3-FAD2-4794-918B-4BE0ED9492D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02982CCD-094A-4497-B59A-1B89B0872D5A}" type="slidenum">
              <a:rPr lang="en-US" altLang="en-US" smtClean="0"/>
              <a:pPr>
                <a:spcBef>
                  <a:spcPct val="0"/>
                </a:spcBef>
                <a:buClrTx/>
                <a:buFontTx/>
                <a:buNone/>
              </a:pPr>
              <a:t>2</a:t>
            </a:fld>
            <a:endParaRPr lang="en-US" altLang="en-US"/>
          </a:p>
        </p:txBody>
      </p:sp>
      <p:sp>
        <p:nvSpPr>
          <p:cNvPr id="7171" name="Rectangle 1">
            <a:extLst>
              <a:ext uri="{FF2B5EF4-FFF2-40B4-BE49-F238E27FC236}">
                <a16:creationId xmlns:a16="http://schemas.microsoft.com/office/drawing/2014/main" id="{0E62F4B7-9784-40C1-AFE2-BA73AEE93643}"/>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Text Box 2">
            <a:extLst>
              <a:ext uri="{FF2B5EF4-FFF2-40B4-BE49-F238E27FC236}">
                <a16:creationId xmlns:a16="http://schemas.microsoft.com/office/drawing/2014/main" id="{38D52AFF-3465-4C19-B52B-410FCBA8926E}"/>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F5914983-57BE-46C8-957B-3E863EB052E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B04E5F4A-53B1-419C-8FB8-A18136C87DF3}" type="slidenum">
              <a:rPr lang="en-US" altLang="en-US" smtClean="0"/>
              <a:pPr>
                <a:spcBef>
                  <a:spcPct val="0"/>
                </a:spcBef>
                <a:buClrTx/>
                <a:buFontTx/>
                <a:buNone/>
              </a:pPr>
              <a:t>20</a:t>
            </a:fld>
            <a:endParaRPr lang="en-US" altLang="en-US"/>
          </a:p>
        </p:txBody>
      </p:sp>
      <p:sp>
        <p:nvSpPr>
          <p:cNvPr id="44035" name="Rectangle 1">
            <a:extLst>
              <a:ext uri="{FF2B5EF4-FFF2-40B4-BE49-F238E27FC236}">
                <a16:creationId xmlns:a16="http://schemas.microsoft.com/office/drawing/2014/main" id="{2E926FDC-84DB-4F94-91BD-ECDC50073FE3}"/>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6" name="Text Box 2">
            <a:extLst>
              <a:ext uri="{FF2B5EF4-FFF2-40B4-BE49-F238E27FC236}">
                <a16:creationId xmlns:a16="http://schemas.microsoft.com/office/drawing/2014/main" id="{A1B82D00-1EDC-4077-871D-9919894E0023}"/>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95DFD115-F4F1-4500-95E6-19B472D4D9C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E04E4753-4CCF-4BA8-BE48-FD195EE45CC0}" type="slidenum">
              <a:rPr lang="en-US" altLang="en-US" smtClean="0"/>
              <a:pPr>
                <a:spcBef>
                  <a:spcPct val="0"/>
                </a:spcBef>
                <a:buClrTx/>
                <a:buFontTx/>
                <a:buNone/>
              </a:pPr>
              <a:t>21</a:t>
            </a:fld>
            <a:endParaRPr lang="en-US" altLang="en-US"/>
          </a:p>
        </p:txBody>
      </p:sp>
      <p:sp>
        <p:nvSpPr>
          <p:cNvPr id="46083" name="Rectangle 1">
            <a:extLst>
              <a:ext uri="{FF2B5EF4-FFF2-40B4-BE49-F238E27FC236}">
                <a16:creationId xmlns:a16="http://schemas.microsoft.com/office/drawing/2014/main" id="{1AE85F10-AE0A-4F53-B85E-DC01D3CB7BD4}"/>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4" name="Text Box 2">
            <a:extLst>
              <a:ext uri="{FF2B5EF4-FFF2-40B4-BE49-F238E27FC236}">
                <a16:creationId xmlns:a16="http://schemas.microsoft.com/office/drawing/2014/main" id="{917887F9-2F34-4183-9D59-43EAF1382D20}"/>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314B583C-C47A-4DB9-9096-247415F690D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59AA8E0D-1984-4B7A-B6ED-588BDD836144}" type="slidenum">
              <a:rPr lang="en-US" altLang="en-US" smtClean="0"/>
              <a:pPr>
                <a:spcBef>
                  <a:spcPct val="0"/>
                </a:spcBef>
                <a:buClrTx/>
                <a:buFontTx/>
                <a:buNone/>
              </a:pPr>
              <a:t>22</a:t>
            </a:fld>
            <a:endParaRPr lang="en-US" altLang="en-US"/>
          </a:p>
        </p:txBody>
      </p:sp>
      <p:sp>
        <p:nvSpPr>
          <p:cNvPr id="48131" name="Rectangle 1">
            <a:extLst>
              <a:ext uri="{FF2B5EF4-FFF2-40B4-BE49-F238E27FC236}">
                <a16:creationId xmlns:a16="http://schemas.microsoft.com/office/drawing/2014/main" id="{AA347EBA-CE1C-43D3-9879-E311364D3F29}"/>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Text Box 2">
            <a:extLst>
              <a:ext uri="{FF2B5EF4-FFF2-40B4-BE49-F238E27FC236}">
                <a16:creationId xmlns:a16="http://schemas.microsoft.com/office/drawing/2014/main" id="{84043FB7-5DA1-466A-87C2-AA805297F0A8}"/>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5735A31D-3314-4939-8B30-01B8DF1AD33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3B6F8953-EE6C-4788-A96F-250CCEBFDAB2}" type="slidenum">
              <a:rPr lang="en-US" altLang="en-US" smtClean="0"/>
              <a:pPr>
                <a:spcBef>
                  <a:spcPct val="0"/>
                </a:spcBef>
                <a:buClrTx/>
                <a:buFontTx/>
                <a:buNone/>
              </a:pPr>
              <a:t>23</a:t>
            </a:fld>
            <a:endParaRPr lang="en-US" altLang="en-US"/>
          </a:p>
        </p:txBody>
      </p:sp>
      <p:sp>
        <p:nvSpPr>
          <p:cNvPr id="50179" name="Rectangle 1">
            <a:extLst>
              <a:ext uri="{FF2B5EF4-FFF2-40B4-BE49-F238E27FC236}">
                <a16:creationId xmlns:a16="http://schemas.microsoft.com/office/drawing/2014/main" id="{B8B9DBD3-7FAC-479A-8F81-1555B6573537}"/>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0" name="Text Box 2">
            <a:extLst>
              <a:ext uri="{FF2B5EF4-FFF2-40B4-BE49-F238E27FC236}">
                <a16:creationId xmlns:a16="http://schemas.microsoft.com/office/drawing/2014/main" id="{93B28812-3259-463B-82D3-779F6D4B5801}"/>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0DA551CB-9F37-474D-B6DC-F3DAE1CCC4C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ADFE460A-D4FF-4984-B38F-321349130E2C}" type="slidenum">
              <a:rPr lang="en-US" altLang="en-US" smtClean="0"/>
              <a:pPr>
                <a:spcBef>
                  <a:spcPct val="0"/>
                </a:spcBef>
                <a:buClrTx/>
                <a:buFontTx/>
                <a:buNone/>
              </a:pPr>
              <a:t>24</a:t>
            </a:fld>
            <a:endParaRPr lang="en-US" altLang="en-US"/>
          </a:p>
        </p:txBody>
      </p:sp>
      <p:sp>
        <p:nvSpPr>
          <p:cNvPr id="52227" name="Rectangle 1">
            <a:extLst>
              <a:ext uri="{FF2B5EF4-FFF2-40B4-BE49-F238E27FC236}">
                <a16:creationId xmlns:a16="http://schemas.microsoft.com/office/drawing/2014/main" id="{6B5EC5D0-B682-4E7A-B3E7-AF3B3AB3D7B6}"/>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8" name="Text Box 2">
            <a:extLst>
              <a:ext uri="{FF2B5EF4-FFF2-40B4-BE49-F238E27FC236}">
                <a16:creationId xmlns:a16="http://schemas.microsoft.com/office/drawing/2014/main" id="{14F29E30-2829-4F8E-B714-672D1972A8AA}"/>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E37D0393-C7C3-445F-85AA-47E024586C2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218EE3E3-4A2C-45CF-A02E-6EAFC76EA355}" type="slidenum">
              <a:rPr lang="en-US" altLang="en-US" smtClean="0"/>
              <a:pPr>
                <a:spcBef>
                  <a:spcPct val="0"/>
                </a:spcBef>
                <a:buClrTx/>
                <a:buFontTx/>
                <a:buNone/>
              </a:pPr>
              <a:t>25</a:t>
            </a:fld>
            <a:endParaRPr lang="en-US" altLang="en-US"/>
          </a:p>
        </p:txBody>
      </p:sp>
      <p:sp>
        <p:nvSpPr>
          <p:cNvPr id="54275" name="Rectangle 1">
            <a:extLst>
              <a:ext uri="{FF2B5EF4-FFF2-40B4-BE49-F238E27FC236}">
                <a16:creationId xmlns:a16="http://schemas.microsoft.com/office/drawing/2014/main" id="{09499288-50F0-4142-B377-837776CF4E36}"/>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6" name="Text Box 2">
            <a:extLst>
              <a:ext uri="{FF2B5EF4-FFF2-40B4-BE49-F238E27FC236}">
                <a16:creationId xmlns:a16="http://schemas.microsoft.com/office/drawing/2014/main" id="{BF782FD6-8634-4667-B1D3-46502E335D90}"/>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3DBB6CC9-E29E-4AC3-8A78-4D1921C27CE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60FE8D4B-52E4-41E4-BA39-F83032AFB213}" type="slidenum">
              <a:rPr lang="en-US" altLang="en-US" smtClean="0"/>
              <a:pPr>
                <a:spcBef>
                  <a:spcPct val="0"/>
                </a:spcBef>
                <a:buClrTx/>
                <a:buFontTx/>
                <a:buNone/>
              </a:pPr>
              <a:t>26</a:t>
            </a:fld>
            <a:endParaRPr lang="en-US" altLang="en-US"/>
          </a:p>
        </p:txBody>
      </p:sp>
      <p:sp>
        <p:nvSpPr>
          <p:cNvPr id="56323" name="Rectangle 1">
            <a:extLst>
              <a:ext uri="{FF2B5EF4-FFF2-40B4-BE49-F238E27FC236}">
                <a16:creationId xmlns:a16="http://schemas.microsoft.com/office/drawing/2014/main" id="{3E7986E6-F7EC-451E-8C09-1A2F9B131CA7}"/>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Text Box 2">
            <a:extLst>
              <a:ext uri="{FF2B5EF4-FFF2-40B4-BE49-F238E27FC236}">
                <a16:creationId xmlns:a16="http://schemas.microsoft.com/office/drawing/2014/main" id="{9F1687B8-B49A-43F6-AAB6-E3AA9D829191}"/>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9F575684-1F18-4773-AFD2-454BE42ECAD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7C7F0369-AD45-4F4D-8D3D-307D428DC9AA}" type="slidenum">
              <a:rPr lang="en-US" altLang="en-US" smtClean="0"/>
              <a:pPr>
                <a:spcBef>
                  <a:spcPct val="0"/>
                </a:spcBef>
                <a:buClrTx/>
                <a:buFontTx/>
                <a:buNone/>
              </a:pPr>
              <a:t>27</a:t>
            </a:fld>
            <a:endParaRPr lang="en-US" altLang="en-US"/>
          </a:p>
        </p:txBody>
      </p:sp>
      <p:sp>
        <p:nvSpPr>
          <p:cNvPr id="58371" name="Rectangle 1">
            <a:extLst>
              <a:ext uri="{FF2B5EF4-FFF2-40B4-BE49-F238E27FC236}">
                <a16:creationId xmlns:a16="http://schemas.microsoft.com/office/drawing/2014/main" id="{19A487BC-A799-4604-BB98-CA25419D52B3}"/>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2" name="Text Box 2">
            <a:extLst>
              <a:ext uri="{FF2B5EF4-FFF2-40B4-BE49-F238E27FC236}">
                <a16:creationId xmlns:a16="http://schemas.microsoft.com/office/drawing/2014/main" id="{D36505DA-49F8-4E3C-9488-BA18BB567FAD}"/>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E0176959-F0DC-4CC4-856E-9C9BEF0F1C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C07105AF-F6D9-4957-AA15-95B3E5D160BF}" type="slidenum">
              <a:rPr lang="en-US" altLang="en-US" smtClean="0"/>
              <a:pPr>
                <a:spcBef>
                  <a:spcPct val="0"/>
                </a:spcBef>
                <a:buClrTx/>
                <a:buFontTx/>
                <a:buNone/>
              </a:pPr>
              <a:t>28</a:t>
            </a:fld>
            <a:endParaRPr lang="en-US" altLang="en-US"/>
          </a:p>
        </p:txBody>
      </p:sp>
      <p:sp>
        <p:nvSpPr>
          <p:cNvPr id="60419" name="Rectangle 1">
            <a:extLst>
              <a:ext uri="{FF2B5EF4-FFF2-40B4-BE49-F238E27FC236}">
                <a16:creationId xmlns:a16="http://schemas.microsoft.com/office/drawing/2014/main" id="{8447173E-D374-4403-842E-E338CFA931AA}"/>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0" name="Text Box 2">
            <a:extLst>
              <a:ext uri="{FF2B5EF4-FFF2-40B4-BE49-F238E27FC236}">
                <a16:creationId xmlns:a16="http://schemas.microsoft.com/office/drawing/2014/main" id="{945035B8-57AC-4CD7-AF1C-E73565BC5446}"/>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AB948EE0-865F-4196-B513-FF6BC20B738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B4672A93-8180-42E3-98FA-B213260BC19E}" type="slidenum">
              <a:rPr lang="en-US" altLang="en-US" smtClean="0"/>
              <a:pPr>
                <a:spcBef>
                  <a:spcPct val="0"/>
                </a:spcBef>
                <a:buClrTx/>
                <a:buFontTx/>
                <a:buNone/>
              </a:pPr>
              <a:t>29</a:t>
            </a:fld>
            <a:endParaRPr lang="en-US" altLang="en-US"/>
          </a:p>
        </p:txBody>
      </p:sp>
      <p:sp>
        <p:nvSpPr>
          <p:cNvPr id="62467" name="Rectangle 1">
            <a:extLst>
              <a:ext uri="{FF2B5EF4-FFF2-40B4-BE49-F238E27FC236}">
                <a16:creationId xmlns:a16="http://schemas.microsoft.com/office/drawing/2014/main" id="{C2A181A6-E52D-4B01-9A44-C2A42E8E9A69}"/>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Text Box 2">
            <a:extLst>
              <a:ext uri="{FF2B5EF4-FFF2-40B4-BE49-F238E27FC236}">
                <a16:creationId xmlns:a16="http://schemas.microsoft.com/office/drawing/2014/main" id="{8707A749-AED6-49AA-AD7D-FDB4CFEFD8C6}"/>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077E58D-F515-4D7F-9DEC-59E566F5542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917C80C4-F005-4411-A704-F5A6F34D5456}" type="slidenum">
              <a:rPr lang="en-US" altLang="en-US" smtClean="0"/>
              <a:pPr>
                <a:spcBef>
                  <a:spcPct val="0"/>
                </a:spcBef>
                <a:buClrTx/>
                <a:buFontTx/>
                <a:buNone/>
              </a:pPr>
              <a:t>3</a:t>
            </a:fld>
            <a:endParaRPr lang="en-US" altLang="en-US"/>
          </a:p>
        </p:txBody>
      </p:sp>
      <p:sp>
        <p:nvSpPr>
          <p:cNvPr id="9219" name="Rectangle 1">
            <a:extLst>
              <a:ext uri="{FF2B5EF4-FFF2-40B4-BE49-F238E27FC236}">
                <a16:creationId xmlns:a16="http://schemas.microsoft.com/office/drawing/2014/main" id="{0C9EC556-6F6D-4D71-AA62-BA8DB3F9238F}"/>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2473E0B3-BB83-4B0B-A17B-04E6E16D51DD}"/>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A909B3E0-ACB1-4623-BE28-68A249C3FE1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34502BDD-6302-490C-ADE4-089385EE3A46}" type="slidenum">
              <a:rPr lang="en-US" altLang="en-US" smtClean="0"/>
              <a:pPr>
                <a:spcBef>
                  <a:spcPct val="0"/>
                </a:spcBef>
                <a:buClrTx/>
                <a:buFontTx/>
                <a:buNone/>
              </a:pPr>
              <a:t>30</a:t>
            </a:fld>
            <a:endParaRPr lang="en-US" altLang="en-US"/>
          </a:p>
        </p:txBody>
      </p:sp>
      <p:sp>
        <p:nvSpPr>
          <p:cNvPr id="64515" name="Rectangle 1">
            <a:extLst>
              <a:ext uri="{FF2B5EF4-FFF2-40B4-BE49-F238E27FC236}">
                <a16:creationId xmlns:a16="http://schemas.microsoft.com/office/drawing/2014/main" id="{87ACA912-F2D0-4DB3-8106-B13AEDE10CF6}"/>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6" name="Text Box 2">
            <a:extLst>
              <a:ext uri="{FF2B5EF4-FFF2-40B4-BE49-F238E27FC236}">
                <a16:creationId xmlns:a16="http://schemas.microsoft.com/office/drawing/2014/main" id="{F9E8DC0A-E7BE-42B4-B9F7-92C469CAAEA4}"/>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6485D5BD-BC77-453C-92AB-D81A54204DD9}"/>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DFC88738-A117-49AC-984F-3B66E1F741BD}" type="slidenum">
              <a:rPr lang="en-US" altLang="en-US" smtClean="0"/>
              <a:pPr>
                <a:spcBef>
                  <a:spcPct val="0"/>
                </a:spcBef>
                <a:buClrTx/>
                <a:buFontTx/>
                <a:buNone/>
              </a:pPr>
              <a:t>31</a:t>
            </a:fld>
            <a:endParaRPr lang="en-US" altLang="en-US"/>
          </a:p>
        </p:txBody>
      </p:sp>
      <p:sp>
        <p:nvSpPr>
          <p:cNvPr id="66563" name="Rectangle 1">
            <a:extLst>
              <a:ext uri="{FF2B5EF4-FFF2-40B4-BE49-F238E27FC236}">
                <a16:creationId xmlns:a16="http://schemas.microsoft.com/office/drawing/2014/main" id="{5DE839CA-070C-46B6-942A-646F671A0D21}"/>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Text Box 2">
            <a:extLst>
              <a:ext uri="{FF2B5EF4-FFF2-40B4-BE49-F238E27FC236}">
                <a16:creationId xmlns:a16="http://schemas.microsoft.com/office/drawing/2014/main" id="{4F0CE6B3-09B9-4F33-BB2C-755E980B2462}"/>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AF92D2A6-F5E8-4DCD-A19E-615A4548F9C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049DEC90-2159-4A73-AFBB-EFAFCE53E727}" type="slidenum">
              <a:rPr lang="en-US" altLang="en-US" smtClean="0"/>
              <a:pPr>
                <a:spcBef>
                  <a:spcPct val="0"/>
                </a:spcBef>
                <a:buClrTx/>
                <a:buFontTx/>
                <a:buNone/>
              </a:pPr>
              <a:t>32</a:t>
            </a:fld>
            <a:endParaRPr lang="en-US" altLang="en-US"/>
          </a:p>
        </p:txBody>
      </p:sp>
      <p:sp>
        <p:nvSpPr>
          <p:cNvPr id="68611" name="Rectangle 1">
            <a:extLst>
              <a:ext uri="{FF2B5EF4-FFF2-40B4-BE49-F238E27FC236}">
                <a16:creationId xmlns:a16="http://schemas.microsoft.com/office/drawing/2014/main" id="{CE10BD5F-3F6F-4F53-8C59-100DE2E25C11}"/>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2" name="Text Box 2">
            <a:extLst>
              <a:ext uri="{FF2B5EF4-FFF2-40B4-BE49-F238E27FC236}">
                <a16:creationId xmlns:a16="http://schemas.microsoft.com/office/drawing/2014/main" id="{EF714F1D-1271-46EF-9190-0F16C12F4CA3}"/>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5ACF4207-1E37-4BBD-A67F-3ED2DF8F574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E29FD9B1-CF28-4346-909E-2BC3BB9DD0BD}" type="slidenum">
              <a:rPr lang="en-US" altLang="en-US" smtClean="0"/>
              <a:pPr>
                <a:spcBef>
                  <a:spcPct val="0"/>
                </a:spcBef>
                <a:buClrTx/>
                <a:buFontTx/>
                <a:buNone/>
              </a:pPr>
              <a:t>33</a:t>
            </a:fld>
            <a:endParaRPr lang="en-US" altLang="en-US"/>
          </a:p>
        </p:txBody>
      </p:sp>
      <p:sp>
        <p:nvSpPr>
          <p:cNvPr id="70659" name="Rectangle 1">
            <a:extLst>
              <a:ext uri="{FF2B5EF4-FFF2-40B4-BE49-F238E27FC236}">
                <a16:creationId xmlns:a16="http://schemas.microsoft.com/office/drawing/2014/main" id="{5C333CB9-A3F9-41BC-AC4A-20DB53E410C5}"/>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0" name="Text Box 2">
            <a:extLst>
              <a:ext uri="{FF2B5EF4-FFF2-40B4-BE49-F238E27FC236}">
                <a16:creationId xmlns:a16="http://schemas.microsoft.com/office/drawing/2014/main" id="{6C9D456A-9E87-40AC-B212-806AAA0E9804}"/>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ED0047A8-8888-46F4-870A-8A1A9A06B07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A5476B4D-4B57-4115-8C5C-5546D79385B7}" type="slidenum">
              <a:rPr lang="en-US" altLang="en-US" smtClean="0"/>
              <a:pPr>
                <a:spcBef>
                  <a:spcPct val="0"/>
                </a:spcBef>
                <a:buClrTx/>
                <a:buFontTx/>
                <a:buNone/>
              </a:pPr>
              <a:t>34</a:t>
            </a:fld>
            <a:endParaRPr lang="en-US" altLang="en-US"/>
          </a:p>
        </p:txBody>
      </p:sp>
      <p:sp>
        <p:nvSpPr>
          <p:cNvPr id="72707" name="Rectangle 1">
            <a:extLst>
              <a:ext uri="{FF2B5EF4-FFF2-40B4-BE49-F238E27FC236}">
                <a16:creationId xmlns:a16="http://schemas.microsoft.com/office/drawing/2014/main" id="{CB71364B-A018-4D5F-A9D3-C9E7EB94CB45}"/>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8" name="Text Box 2">
            <a:extLst>
              <a:ext uri="{FF2B5EF4-FFF2-40B4-BE49-F238E27FC236}">
                <a16:creationId xmlns:a16="http://schemas.microsoft.com/office/drawing/2014/main" id="{FFEAF82E-B603-4165-85B2-41C8E7CBB388}"/>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33C01F8C-6BBC-4AD3-9B58-F9503FBAC1E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1BB8EC53-3147-45C7-9721-E88C585FE4AB}" type="slidenum">
              <a:rPr lang="en-US" altLang="en-US" smtClean="0"/>
              <a:pPr>
                <a:spcBef>
                  <a:spcPct val="0"/>
                </a:spcBef>
                <a:buClrTx/>
                <a:buFontTx/>
                <a:buNone/>
              </a:pPr>
              <a:t>35</a:t>
            </a:fld>
            <a:endParaRPr lang="en-US" altLang="en-US"/>
          </a:p>
        </p:txBody>
      </p:sp>
      <p:sp>
        <p:nvSpPr>
          <p:cNvPr id="74755" name="Rectangle 1">
            <a:extLst>
              <a:ext uri="{FF2B5EF4-FFF2-40B4-BE49-F238E27FC236}">
                <a16:creationId xmlns:a16="http://schemas.microsoft.com/office/drawing/2014/main" id="{56DB90B5-B05A-473A-85C8-B2646BCA5187}"/>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6" name="Text Box 2">
            <a:extLst>
              <a:ext uri="{FF2B5EF4-FFF2-40B4-BE49-F238E27FC236}">
                <a16:creationId xmlns:a16="http://schemas.microsoft.com/office/drawing/2014/main" id="{93881005-3C46-45F4-9891-388A476E710D}"/>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35C58E24-4326-4C9A-AAF9-6CCDED642FC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2266F42F-DC02-4038-84A9-36F29B02D69B}" type="slidenum">
              <a:rPr lang="en-US" altLang="en-US" smtClean="0"/>
              <a:pPr>
                <a:spcBef>
                  <a:spcPct val="0"/>
                </a:spcBef>
                <a:buClrTx/>
                <a:buFontTx/>
                <a:buNone/>
              </a:pPr>
              <a:t>4</a:t>
            </a:fld>
            <a:endParaRPr lang="en-US" altLang="en-US"/>
          </a:p>
        </p:txBody>
      </p:sp>
      <p:sp>
        <p:nvSpPr>
          <p:cNvPr id="11267" name="Rectangle 1">
            <a:extLst>
              <a:ext uri="{FF2B5EF4-FFF2-40B4-BE49-F238E27FC236}">
                <a16:creationId xmlns:a16="http://schemas.microsoft.com/office/drawing/2014/main" id="{592B92AD-6290-40FF-9A16-07A57DE1522B}"/>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Text Box 2">
            <a:extLst>
              <a:ext uri="{FF2B5EF4-FFF2-40B4-BE49-F238E27FC236}">
                <a16:creationId xmlns:a16="http://schemas.microsoft.com/office/drawing/2014/main" id="{27751094-A2FA-4D21-B32C-E852D8F12B09}"/>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C2CBE573-D717-44CB-9F1C-E124388A56E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9F54495E-9524-4D9C-8B45-3F286D69F22B}" type="slidenum">
              <a:rPr lang="en-US" altLang="en-US" smtClean="0"/>
              <a:pPr>
                <a:spcBef>
                  <a:spcPct val="0"/>
                </a:spcBef>
                <a:buClrTx/>
                <a:buFontTx/>
                <a:buNone/>
              </a:pPr>
              <a:t>5</a:t>
            </a:fld>
            <a:endParaRPr lang="en-US" altLang="en-US"/>
          </a:p>
        </p:txBody>
      </p:sp>
      <p:sp>
        <p:nvSpPr>
          <p:cNvPr id="13315" name="Rectangle 1">
            <a:extLst>
              <a:ext uri="{FF2B5EF4-FFF2-40B4-BE49-F238E27FC236}">
                <a16:creationId xmlns:a16="http://schemas.microsoft.com/office/drawing/2014/main" id="{8ABE69B4-6A80-4513-90B6-61DE9D1BFDF8}"/>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Text Box 2">
            <a:extLst>
              <a:ext uri="{FF2B5EF4-FFF2-40B4-BE49-F238E27FC236}">
                <a16:creationId xmlns:a16="http://schemas.microsoft.com/office/drawing/2014/main" id="{C81C52F0-F696-4FD3-8648-FBC4761B088B}"/>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86E7A272-25A8-444B-AC13-80C7418AFA2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324CA586-EA40-4B31-ACEB-CDBDAD53602F}" type="slidenum">
              <a:rPr lang="en-US" altLang="en-US" smtClean="0"/>
              <a:pPr>
                <a:spcBef>
                  <a:spcPct val="0"/>
                </a:spcBef>
                <a:buClrTx/>
                <a:buFontTx/>
                <a:buNone/>
              </a:pPr>
              <a:t>6</a:t>
            </a:fld>
            <a:endParaRPr lang="en-US" altLang="en-US"/>
          </a:p>
        </p:txBody>
      </p:sp>
      <p:sp>
        <p:nvSpPr>
          <p:cNvPr id="15363" name="Rectangle 1">
            <a:extLst>
              <a:ext uri="{FF2B5EF4-FFF2-40B4-BE49-F238E27FC236}">
                <a16:creationId xmlns:a16="http://schemas.microsoft.com/office/drawing/2014/main" id="{97EBD14B-0DFD-4BD1-9571-4972DBF42C3F}"/>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Text Box 2">
            <a:extLst>
              <a:ext uri="{FF2B5EF4-FFF2-40B4-BE49-F238E27FC236}">
                <a16:creationId xmlns:a16="http://schemas.microsoft.com/office/drawing/2014/main" id="{00532AB1-2FCF-4592-82F5-CA57DDFEFA4E}"/>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D2AC169A-16C7-41C7-BB8F-23FC9EFCE10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A61B6203-27FC-4A68-9FB1-5E73805965D3}" type="slidenum">
              <a:rPr lang="en-US" altLang="en-US" smtClean="0"/>
              <a:pPr>
                <a:spcBef>
                  <a:spcPct val="0"/>
                </a:spcBef>
                <a:buClrTx/>
                <a:buFontTx/>
                <a:buNone/>
              </a:pPr>
              <a:t>7</a:t>
            </a:fld>
            <a:endParaRPr lang="en-US" altLang="en-US"/>
          </a:p>
        </p:txBody>
      </p:sp>
      <p:sp>
        <p:nvSpPr>
          <p:cNvPr id="17411" name="Rectangle 1">
            <a:extLst>
              <a:ext uri="{FF2B5EF4-FFF2-40B4-BE49-F238E27FC236}">
                <a16:creationId xmlns:a16="http://schemas.microsoft.com/office/drawing/2014/main" id="{34E52670-8A32-437A-940F-3578C634B840}"/>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Text Box 2">
            <a:extLst>
              <a:ext uri="{FF2B5EF4-FFF2-40B4-BE49-F238E27FC236}">
                <a16:creationId xmlns:a16="http://schemas.microsoft.com/office/drawing/2014/main" id="{32A0727E-903B-49CA-B775-CBE65C1E153A}"/>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F77EC6CD-3329-475C-9F55-00AA8006AB0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C9EBB092-789A-4363-9C7A-0A54244D996A}" type="slidenum">
              <a:rPr lang="en-US" altLang="en-US" smtClean="0"/>
              <a:pPr>
                <a:spcBef>
                  <a:spcPct val="0"/>
                </a:spcBef>
                <a:buClrTx/>
                <a:buFontTx/>
                <a:buNone/>
              </a:pPr>
              <a:t>8</a:t>
            </a:fld>
            <a:endParaRPr lang="en-US" altLang="en-US"/>
          </a:p>
        </p:txBody>
      </p:sp>
      <p:sp>
        <p:nvSpPr>
          <p:cNvPr id="19459" name="Rectangle 1">
            <a:extLst>
              <a:ext uri="{FF2B5EF4-FFF2-40B4-BE49-F238E27FC236}">
                <a16:creationId xmlns:a16="http://schemas.microsoft.com/office/drawing/2014/main" id="{551B5AF8-39A8-457F-B768-8666AE4D9AB6}"/>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Text Box 2">
            <a:extLst>
              <a:ext uri="{FF2B5EF4-FFF2-40B4-BE49-F238E27FC236}">
                <a16:creationId xmlns:a16="http://schemas.microsoft.com/office/drawing/2014/main" id="{80C58182-EBB6-4F47-A1EF-D90395AE59F1}"/>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F9EC74B0-56DB-4979-A804-823F234AA3C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E10A9420-2D10-4156-88EF-5F5879C61A88}" type="slidenum">
              <a:rPr lang="en-US" altLang="en-US" smtClean="0"/>
              <a:pPr>
                <a:spcBef>
                  <a:spcPct val="0"/>
                </a:spcBef>
                <a:buClrTx/>
                <a:buFontTx/>
                <a:buNone/>
              </a:pPr>
              <a:t>9</a:t>
            </a:fld>
            <a:endParaRPr lang="en-US" altLang="en-US"/>
          </a:p>
        </p:txBody>
      </p:sp>
      <p:sp>
        <p:nvSpPr>
          <p:cNvPr id="21507" name="Rectangle 1">
            <a:extLst>
              <a:ext uri="{FF2B5EF4-FFF2-40B4-BE49-F238E27FC236}">
                <a16:creationId xmlns:a16="http://schemas.microsoft.com/office/drawing/2014/main" id="{ED1CE01B-BF57-4FFE-B217-0667F572C498}"/>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Text Box 2">
            <a:extLst>
              <a:ext uri="{FF2B5EF4-FFF2-40B4-BE49-F238E27FC236}">
                <a16:creationId xmlns:a16="http://schemas.microsoft.com/office/drawing/2014/main" id="{F17D6686-9AE8-42BB-9CD1-3675BDB8E3AB}"/>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1">
            <a:extLst>
              <a:ext uri="{FF2B5EF4-FFF2-40B4-BE49-F238E27FC236}">
                <a16:creationId xmlns:a16="http://schemas.microsoft.com/office/drawing/2014/main" id="{68909247-DB3E-4622-8E5E-1EA2A4AC088F}"/>
              </a:ext>
            </a:extLst>
          </p:cNvPr>
          <p:cNvSpPr>
            <a:spLocks noGrp="1" noChangeArrowheads="1"/>
          </p:cNvSpPr>
          <p:nvPr>
            <p:ph type="sldNum" idx="10"/>
          </p:nvPr>
        </p:nvSpPr>
        <p:spPr>
          <a:ln/>
        </p:spPr>
        <p:txBody>
          <a:bodyPr/>
          <a:lstStyle>
            <a:lvl1pPr>
              <a:defRPr/>
            </a:lvl1pPr>
          </a:lstStyle>
          <a:p>
            <a:pPr>
              <a:defRPr/>
            </a:pPr>
            <a:r>
              <a:rPr lang="en-IN" altLang="en-US"/>
              <a:t>5.</a:t>
            </a:r>
            <a:fld id="{80E02C90-0301-4A04-96D9-C84A3F8042FE}" type="slidenum">
              <a:rPr lang="en-IN" altLang="en-US"/>
              <a:pPr>
                <a:defRPr/>
              </a:pPr>
              <a:t>‹#›</a:t>
            </a:fld>
            <a:endParaRPr lang="en-IN" altLang="en-US"/>
          </a:p>
        </p:txBody>
      </p:sp>
    </p:spTree>
    <p:extLst>
      <p:ext uri="{BB962C8B-B14F-4D97-AF65-F5344CB8AC3E}">
        <p14:creationId xmlns:p14="http://schemas.microsoft.com/office/powerpoint/2010/main" val="1572691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
            <a:extLst>
              <a:ext uri="{FF2B5EF4-FFF2-40B4-BE49-F238E27FC236}">
                <a16:creationId xmlns:a16="http://schemas.microsoft.com/office/drawing/2014/main" id="{283197E9-7910-4E12-9CD3-265CA447A6BC}"/>
              </a:ext>
            </a:extLst>
          </p:cNvPr>
          <p:cNvSpPr>
            <a:spLocks noGrp="1" noChangeArrowheads="1"/>
          </p:cNvSpPr>
          <p:nvPr>
            <p:ph type="sldNum" idx="10"/>
          </p:nvPr>
        </p:nvSpPr>
        <p:spPr>
          <a:ln/>
        </p:spPr>
        <p:txBody>
          <a:bodyPr/>
          <a:lstStyle>
            <a:lvl1pPr>
              <a:defRPr/>
            </a:lvl1pPr>
          </a:lstStyle>
          <a:p>
            <a:pPr>
              <a:defRPr/>
            </a:pPr>
            <a:r>
              <a:rPr lang="en-IN" altLang="en-US"/>
              <a:t>5.</a:t>
            </a:r>
            <a:fld id="{00F30170-E049-4C25-8BAC-252B6BF3CDCD}" type="slidenum">
              <a:rPr lang="en-IN" altLang="en-US"/>
              <a:pPr>
                <a:defRPr/>
              </a:pPr>
              <a:t>‹#›</a:t>
            </a:fld>
            <a:endParaRPr lang="en-IN" altLang="en-US"/>
          </a:p>
        </p:txBody>
      </p:sp>
    </p:spTree>
    <p:extLst>
      <p:ext uri="{BB962C8B-B14F-4D97-AF65-F5344CB8AC3E}">
        <p14:creationId xmlns:p14="http://schemas.microsoft.com/office/powerpoint/2010/main" val="23199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3050"/>
            <a:ext cx="2055813" cy="53070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3050"/>
            <a:ext cx="6019800" cy="53070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
            <a:extLst>
              <a:ext uri="{FF2B5EF4-FFF2-40B4-BE49-F238E27FC236}">
                <a16:creationId xmlns:a16="http://schemas.microsoft.com/office/drawing/2014/main" id="{7565B48D-762F-4346-B56B-2A017B1B62EE}"/>
              </a:ext>
            </a:extLst>
          </p:cNvPr>
          <p:cNvSpPr>
            <a:spLocks noGrp="1" noChangeArrowheads="1"/>
          </p:cNvSpPr>
          <p:nvPr>
            <p:ph type="sldNum" idx="10"/>
          </p:nvPr>
        </p:nvSpPr>
        <p:spPr>
          <a:ln/>
        </p:spPr>
        <p:txBody>
          <a:bodyPr/>
          <a:lstStyle>
            <a:lvl1pPr>
              <a:defRPr/>
            </a:lvl1pPr>
          </a:lstStyle>
          <a:p>
            <a:pPr>
              <a:defRPr/>
            </a:pPr>
            <a:r>
              <a:rPr lang="en-IN" altLang="en-US"/>
              <a:t>5.</a:t>
            </a:r>
            <a:fld id="{85698076-A09B-4365-A917-3262F51C79E0}" type="slidenum">
              <a:rPr lang="en-IN" altLang="en-US"/>
              <a:pPr>
                <a:defRPr/>
              </a:pPr>
              <a:t>‹#›</a:t>
            </a:fld>
            <a:endParaRPr lang="en-IN" altLang="en-US"/>
          </a:p>
        </p:txBody>
      </p:sp>
    </p:spTree>
    <p:extLst>
      <p:ext uri="{BB962C8B-B14F-4D97-AF65-F5344CB8AC3E}">
        <p14:creationId xmlns:p14="http://schemas.microsoft.com/office/powerpoint/2010/main" val="955926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13">
            <a:extLst>
              <a:ext uri="{FF2B5EF4-FFF2-40B4-BE49-F238E27FC236}">
                <a16:creationId xmlns:a16="http://schemas.microsoft.com/office/drawing/2014/main" id="{40E093F8-8ED9-46DD-BDB9-390C237CBF14}"/>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14">
            <a:extLst>
              <a:ext uri="{FF2B5EF4-FFF2-40B4-BE49-F238E27FC236}">
                <a16:creationId xmlns:a16="http://schemas.microsoft.com/office/drawing/2014/main" id="{49F794A1-B97F-4821-B226-AEF25A74FEC9}"/>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15">
            <a:extLst>
              <a:ext uri="{FF2B5EF4-FFF2-40B4-BE49-F238E27FC236}">
                <a16:creationId xmlns:a16="http://schemas.microsoft.com/office/drawing/2014/main" id="{2F282CDD-9525-4775-B103-5A46C77D9A9D}"/>
              </a:ext>
            </a:extLst>
          </p:cNvPr>
          <p:cNvSpPr>
            <a:spLocks noGrp="1" noChangeArrowheads="1"/>
          </p:cNvSpPr>
          <p:nvPr>
            <p:ph type="sldNum" idx="12"/>
          </p:nvPr>
        </p:nvSpPr>
        <p:spPr>
          <a:ln/>
        </p:spPr>
        <p:txBody>
          <a:bodyPr/>
          <a:lstStyle>
            <a:lvl1pPr>
              <a:defRPr/>
            </a:lvl1pPr>
          </a:lstStyle>
          <a:p>
            <a:pPr>
              <a:defRPr/>
            </a:pPr>
            <a:fld id="{250DD3AD-2246-4692-AD19-5C6BB96B88EF}" type="slidenum">
              <a:rPr lang="en-IN" altLang="en-US"/>
              <a:pPr>
                <a:defRPr/>
              </a:pPr>
              <a:t>‹#›</a:t>
            </a:fld>
            <a:endParaRPr lang="en-IN" altLang="en-US"/>
          </a:p>
        </p:txBody>
      </p:sp>
    </p:spTree>
    <p:extLst>
      <p:ext uri="{BB962C8B-B14F-4D97-AF65-F5344CB8AC3E}">
        <p14:creationId xmlns:p14="http://schemas.microsoft.com/office/powerpoint/2010/main" val="2101530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5FF02DC7-4051-4195-96F2-5864050FDE59}"/>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14">
            <a:extLst>
              <a:ext uri="{FF2B5EF4-FFF2-40B4-BE49-F238E27FC236}">
                <a16:creationId xmlns:a16="http://schemas.microsoft.com/office/drawing/2014/main" id="{1B9AA13F-6AA7-429B-8BDD-EFB48C6DAEB1}"/>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15">
            <a:extLst>
              <a:ext uri="{FF2B5EF4-FFF2-40B4-BE49-F238E27FC236}">
                <a16:creationId xmlns:a16="http://schemas.microsoft.com/office/drawing/2014/main" id="{CD54680A-2E18-430F-9FA2-976A0A92B8FF}"/>
              </a:ext>
            </a:extLst>
          </p:cNvPr>
          <p:cNvSpPr>
            <a:spLocks noGrp="1" noChangeArrowheads="1"/>
          </p:cNvSpPr>
          <p:nvPr>
            <p:ph type="sldNum" idx="12"/>
          </p:nvPr>
        </p:nvSpPr>
        <p:spPr>
          <a:ln/>
        </p:spPr>
        <p:txBody>
          <a:bodyPr/>
          <a:lstStyle>
            <a:lvl1pPr>
              <a:defRPr/>
            </a:lvl1pPr>
          </a:lstStyle>
          <a:p>
            <a:pPr>
              <a:defRPr/>
            </a:pPr>
            <a:fld id="{0900E42D-1C30-4042-A317-0C965BD26FB7}" type="slidenum">
              <a:rPr lang="en-IN" altLang="en-US"/>
              <a:pPr>
                <a:defRPr/>
              </a:pPr>
              <a:t>‹#›</a:t>
            </a:fld>
            <a:endParaRPr lang="en-IN" altLang="en-US"/>
          </a:p>
        </p:txBody>
      </p:sp>
    </p:spTree>
    <p:extLst>
      <p:ext uri="{BB962C8B-B14F-4D97-AF65-F5344CB8AC3E}">
        <p14:creationId xmlns:p14="http://schemas.microsoft.com/office/powerpoint/2010/main" val="2037713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3">
            <a:extLst>
              <a:ext uri="{FF2B5EF4-FFF2-40B4-BE49-F238E27FC236}">
                <a16:creationId xmlns:a16="http://schemas.microsoft.com/office/drawing/2014/main" id="{1700D188-71D2-4D34-BF6A-2977B49B0B6D}"/>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14">
            <a:extLst>
              <a:ext uri="{FF2B5EF4-FFF2-40B4-BE49-F238E27FC236}">
                <a16:creationId xmlns:a16="http://schemas.microsoft.com/office/drawing/2014/main" id="{9A3A7E8F-2C26-49D5-A7B2-A6E1762082F7}"/>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15">
            <a:extLst>
              <a:ext uri="{FF2B5EF4-FFF2-40B4-BE49-F238E27FC236}">
                <a16:creationId xmlns:a16="http://schemas.microsoft.com/office/drawing/2014/main" id="{978DB067-4B97-4D55-8744-09392ADB97AC}"/>
              </a:ext>
            </a:extLst>
          </p:cNvPr>
          <p:cNvSpPr>
            <a:spLocks noGrp="1" noChangeArrowheads="1"/>
          </p:cNvSpPr>
          <p:nvPr>
            <p:ph type="sldNum" idx="12"/>
          </p:nvPr>
        </p:nvSpPr>
        <p:spPr>
          <a:ln/>
        </p:spPr>
        <p:txBody>
          <a:bodyPr/>
          <a:lstStyle>
            <a:lvl1pPr>
              <a:defRPr/>
            </a:lvl1pPr>
          </a:lstStyle>
          <a:p>
            <a:pPr>
              <a:defRPr/>
            </a:pPr>
            <a:fld id="{928EE5DE-EBBB-4ACC-B37D-34FC81DC8523}" type="slidenum">
              <a:rPr lang="en-IN" altLang="en-US"/>
              <a:pPr>
                <a:defRPr/>
              </a:pPr>
              <a:t>‹#›</a:t>
            </a:fld>
            <a:endParaRPr lang="en-IN" altLang="en-US"/>
          </a:p>
        </p:txBody>
      </p:sp>
    </p:spTree>
    <p:extLst>
      <p:ext uri="{BB962C8B-B14F-4D97-AF65-F5344CB8AC3E}">
        <p14:creationId xmlns:p14="http://schemas.microsoft.com/office/powerpoint/2010/main" val="201213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a:extLst>
              <a:ext uri="{FF2B5EF4-FFF2-40B4-BE49-F238E27FC236}">
                <a16:creationId xmlns:a16="http://schemas.microsoft.com/office/drawing/2014/main" id="{C3592123-C015-4CD4-BE2E-9EC808624CEB}"/>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6" name="Rectangle 14">
            <a:extLst>
              <a:ext uri="{FF2B5EF4-FFF2-40B4-BE49-F238E27FC236}">
                <a16:creationId xmlns:a16="http://schemas.microsoft.com/office/drawing/2014/main" id="{386EBF5F-78E3-41F8-A996-EF8115B3955C}"/>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7" name="Rectangle 15">
            <a:extLst>
              <a:ext uri="{FF2B5EF4-FFF2-40B4-BE49-F238E27FC236}">
                <a16:creationId xmlns:a16="http://schemas.microsoft.com/office/drawing/2014/main" id="{767B6FA9-73CB-4EC2-A9A7-CE2E060C2CAB}"/>
              </a:ext>
            </a:extLst>
          </p:cNvPr>
          <p:cNvSpPr>
            <a:spLocks noGrp="1" noChangeArrowheads="1"/>
          </p:cNvSpPr>
          <p:nvPr>
            <p:ph type="sldNum" idx="12"/>
          </p:nvPr>
        </p:nvSpPr>
        <p:spPr>
          <a:ln/>
        </p:spPr>
        <p:txBody>
          <a:bodyPr/>
          <a:lstStyle>
            <a:lvl1pPr>
              <a:defRPr/>
            </a:lvl1pPr>
          </a:lstStyle>
          <a:p>
            <a:pPr>
              <a:defRPr/>
            </a:pPr>
            <a:fld id="{54D06B55-FC2C-4B8F-9525-2EECF0996440}" type="slidenum">
              <a:rPr lang="en-IN" altLang="en-US"/>
              <a:pPr>
                <a:defRPr/>
              </a:pPr>
              <a:t>‹#›</a:t>
            </a:fld>
            <a:endParaRPr lang="en-IN" altLang="en-US"/>
          </a:p>
        </p:txBody>
      </p:sp>
    </p:spTree>
    <p:extLst>
      <p:ext uri="{BB962C8B-B14F-4D97-AF65-F5344CB8AC3E}">
        <p14:creationId xmlns:p14="http://schemas.microsoft.com/office/powerpoint/2010/main" val="3122294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a:extLst>
              <a:ext uri="{FF2B5EF4-FFF2-40B4-BE49-F238E27FC236}">
                <a16:creationId xmlns:a16="http://schemas.microsoft.com/office/drawing/2014/main" id="{DFFBBBF1-FAD2-471B-B1F4-0439423D648F}"/>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8" name="Rectangle 14">
            <a:extLst>
              <a:ext uri="{FF2B5EF4-FFF2-40B4-BE49-F238E27FC236}">
                <a16:creationId xmlns:a16="http://schemas.microsoft.com/office/drawing/2014/main" id="{D846BA13-166F-4C61-BF63-6AB0F5D30834}"/>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9" name="Rectangle 15">
            <a:extLst>
              <a:ext uri="{FF2B5EF4-FFF2-40B4-BE49-F238E27FC236}">
                <a16:creationId xmlns:a16="http://schemas.microsoft.com/office/drawing/2014/main" id="{C84CA8E4-FF7D-4C06-9775-F90C0C84E98F}"/>
              </a:ext>
            </a:extLst>
          </p:cNvPr>
          <p:cNvSpPr>
            <a:spLocks noGrp="1" noChangeArrowheads="1"/>
          </p:cNvSpPr>
          <p:nvPr>
            <p:ph type="sldNum" idx="12"/>
          </p:nvPr>
        </p:nvSpPr>
        <p:spPr>
          <a:ln/>
        </p:spPr>
        <p:txBody>
          <a:bodyPr/>
          <a:lstStyle>
            <a:lvl1pPr>
              <a:defRPr/>
            </a:lvl1pPr>
          </a:lstStyle>
          <a:p>
            <a:pPr>
              <a:defRPr/>
            </a:pPr>
            <a:fld id="{0D54DA20-BE72-48B5-9478-5FDCC09DE46D}" type="slidenum">
              <a:rPr lang="en-IN" altLang="en-US"/>
              <a:pPr>
                <a:defRPr/>
              </a:pPr>
              <a:t>‹#›</a:t>
            </a:fld>
            <a:endParaRPr lang="en-IN" altLang="en-US"/>
          </a:p>
        </p:txBody>
      </p:sp>
    </p:spTree>
    <p:extLst>
      <p:ext uri="{BB962C8B-B14F-4D97-AF65-F5344CB8AC3E}">
        <p14:creationId xmlns:p14="http://schemas.microsoft.com/office/powerpoint/2010/main" val="3376013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a:extLst>
              <a:ext uri="{FF2B5EF4-FFF2-40B4-BE49-F238E27FC236}">
                <a16:creationId xmlns:a16="http://schemas.microsoft.com/office/drawing/2014/main" id="{8F59D8BB-B2FC-4458-A690-E5B0E615BBA5}"/>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4" name="Rectangle 14">
            <a:extLst>
              <a:ext uri="{FF2B5EF4-FFF2-40B4-BE49-F238E27FC236}">
                <a16:creationId xmlns:a16="http://schemas.microsoft.com/office/drawing/2014/main" id="{881476D7-51B5-46BD-B251-C94AB4387FE0}"/>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5" name="Rectangle 15">
            <a:extLst>
              <a:ext uri="{FF2B5EF4-FFF2-40B4-BE49-F238E27FC236}">
                <a16:creationId xmlns:a16="http://schemas.microsoft.com/office/drawing/2014/main" id="{08676BA2-A64E-49D6-98AD-8647A164365E}"/>
              </a:ext>
            </a:extLst>
          </p:cNvPr>
          <p:cNvSpPr>
            <a:spLocks noGrp="1" noChangeArrowheads="1"/>
          </p:cNvSpPr>
          <p:nvPr>
            <p:ph type="sldNum" idx="12"/>
          </p:nvPr>
        </p:nvSpPr>
        <p:spPr>
          <a:ln/>
        </p:spPr>
        <p:txBody>
          <a:bodyPr/>
          <a:lstStyle>
            <a:lvl1pPr>
              <a:defRPr/>
            </a:lvl1pPr>
          </a:lstStyle>
          <a:p>
            <a:pPr>
              <a:defRPr/>
            </a:pPr>
            <a:fld id="{54764CB2-C21F-4E33-8A05-21A61B3D6E0B}" type="slidenum">
              <a:rPr lang="en-IN" altLang="en-US"/>
              <a:pPr>
                <a:defRPr/>
              </a:pPr>
              <a:t>‹#›</a:t>
            </a:fld>
            <a:endParaRPr lang="en-IN" altLang="en-US"/>
          </a:p>
        </p:txBody>
      </p:sp>
    </p:spTree>
    <p:extLst>
      <p:ext uri="{BB962C8B-B14F-4D97-AF65-F5344CB8AC3E}">
        <p14:creationId xmlns:p14="http://schemas.microsoft.com/office/powerpoint/2010/main" val="38904796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F94FCE6F-25FC-4C1E-BC55-D03C10C42A1E}"/>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3" name="Rectangle 14">
            <a:extLst>
              <a:ext uri="{FF2B5EF4-FFF2-40B4-BE49-F238E27FC236}">
                <a16:creationId xmlns:a16="http://schemas.microsoft.com/office/drawing/2014/main" id="{FFE23278-368C-4210-8960-21A138F255E4}"/>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4" name="Rectangle 15">
            <a:extLst>
              <a:ext uri="{FF2B5EF4-FFF2-40B4-BE49-F238E27FC236}">
                <a16:creationId xmlns:a16="http://schemas.microsoft.com/office/drawing/2014/main" id="{69F55C52-367F-4C4D-942C-EFB02B7BDB0F}"/>
              </a:ext>
            </a:extLst>
          </p:cNvPr>
          <p:cNvSpPr>
            <a:spLocks noGrp="1" noChangeArrowheads="1"/>
          </p:cNvSpPr>
          <p:nvPr>
            <p:ph type="sldNum" idx="12"/>
          </p:nvPr>
        </p:nvSpPr>
        <p:spPr>
          <a:ln/>
        </p:spPr>
        <p:txBody>
          <a:bodyPr/>
          <a:lstStyle>
            <a:lvl1pPr>
              <a:defRPr/>
            </a:lvl1pPr>
          </a:lstStyle>
          <a:p>
            <a:pPr>
              <a:defRPr/>
            </a:pPr>
            <a:fld id="{5C7892D7-6643-4733-B623-4B0AD5DCB9E9}" type="slidenum">
              <a:rPr lang="en-IN" altLang="en-US"/>
              <a:pPr>
                <a:defRPr/>
              </a:pPr>
              <a:t>‹#›</a:t>
            </a:fld>
            <a:endParaRPr lang="en-IN" altLang="en-US"/>
          </a:p>
        </p:txBody>
      </p:sp>
    </p:spTree>
    <p:extLst>
      <p:ext uri="{BB962C8B-B14F-4D97-AF65-F5344CB8AC3E}">
        <p14:creationId xmlns:p14="http://schemas.microsoft.com/office/powerpoint/2010/main" val="39063441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3">
            <a:extLst>
              <a:ext uri="{FF2B5EF4-FFF2-40B4-BE49-F238E27FC236}">
                <a16:creationId xmlns:a16="http://schemas.microsoft.com/office/drawing/2014/main" id="{F47ACA60-865C-413B-AC46-280BCB122155}"/>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6" name="Rectangle 14">
            <a:extLst>
              <a:ext uri="{FF2B5EF4-FFF2-40B4-BE49-F238E27FC236}">
                <a16:creationId xmlns:a16="http://schemas.microsoft.com/office/drawing/2014/main" id="{FFAF73B5-A257-48D0-986D-6FE7B2EE74A3}"/>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7" name="Rectangle 15">
            <a:extLst>
              <a:ext uri="{FF2B5EF4-FFF2-40B4-BE49-F238E27FC236}">
                <a16:creationId xmlns:a16="http://schemas.microsoft.com/office/drawing/2014/main" id="{9B2BA03F-AFA7-41C9-859D-539BD74F0537}"/>
              </a:ext>
            </a:extLst>
          </p:cNvPr>
          <p:cNvSpPr>
            <a:spLocks noGrp="1" noChangeArrowheads="1"/>
          </p:cNvSpPr>
          <p:nvPr>
            <p:ph type="sldNum" idx="12"/>
          </p:nvPr>
        </p:nvSpPr>
        <p:spPr>
          <a:ln/>
        </p:spPr>
        <p:txBody>
          <a:bodyPr/>
          <a:lstStyle>
            <a:lvl1pPr>
              <a:defRPr/>
            </a:lvl1pPr>
          </a:lstStyle>
          <a:p>
            <a:pPr>
              <a:defRPr/>
            </a:pPr>
            <a:fld id="{CF19FF3F-45CB-4428-98DB-F6D7F9DA0171}" type="slidenum">
              <a:rPr lang="en-IN" altLang="en-US"/>
              <a:pPr>
                <a:defRPr/>
              </a:pPr>
              <a:t>‹#›</a:t>
            </a:fld>
            <a:endParaRPr lang="en-IN" altLang="en-US"/>
          </a:p>
        </p:txBody>
      </p:sp>
    </p:spTree>
    <p:extLst>
      <p:ext uri="{BB962C8B-B14F-4D97-AF65-F5344CB8AC3E}">
        <p14:creationId xmlns:p14="http://schemas.microsoft.com/office/powerpoint/2010/main" val="1637509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
            <a:extLst>
              <a:ext uri="{FF2B5EF4-FFF2-40B4-BE49-F238E27FC236}">
                <a16:creationId xmlns:a16="http://schemas.microsoft.com/office/drawing/2014/main" id="{F7274CD9-4738-476B-ABE6-B62BD42877CA}"/>
              </a:ext>
            </a:extLst>
          </p:cNvPr>
          <p:cNvSpPr>
            <a:spLocks noGrp="1" noChangeArrowheads="1"/>
          </p:cNvSpPr>
          <p:nvPr>
            <p:ph type="sldNum" idx="10"/>
          </p:nvPr>
        </p:nvSpPr>
        <p:spPr>
          <a:ln/>
        </p:spPr>
        <p:txBody>
          <a:bodyPr/>
          <a:lstStyle>
            <a:lvl1pPr>
              <a:defRPr/>
            </a:lvl1pPr>
          </a:lstStyle>
          <a:p>
            <a:pPr>
              <a:defRPr/>
            </a:pPr>
            <a:r>
              <a:rPr lang="en-IN" altLang="en-US"/>
              <a:t>5.</a:t>
            </a:r>
            <a:fld id="{1E85B068-1871-4368-92E0-CA5423C7CB9A}" type="slidenum">
              <a:rPr lang="en-IN" altLang="en-US"/>
              <a:pPr>
                <a:defRPr/>
              </a:pPr>
              <a:t>‹#›</a:t>
            </a:fld>
            <a:endParaRPr lang="en-IN" altLang="en-US"/>
          </a:p>
        </p:txBody>
      </p:sp>
    </p:spTree>
    <p:extLst>
      <p:ext uri="{BB962C8B-B14F-4D97-AF65-F5344CB8AC3E}">
        <p14:creationId xmlns:p14="http://schemas.microsoft.com/office/powerpoint/2010/main" val="4871731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3">
            <a:extLst>
              <a:ext uri="{FF2B5EF4-FFF2-40B4-BE49-F238E27FC236}">
                <a16:creationId xmlns:a16="http://schemas.microsoft.com/office/drawing/2014/main" id="{F41D5823-D1FD-4491-85BC-38F031AC0EB3}"/>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6" name="Rectangle 14">
            <a:extLst>
              <a:ext uri="{FF2B5EF4-FFF2-40B4-BE49-F238E27FC236}">
                <a16:creationId xmlns:a16="http://schemas.microsoft.com/office/drawing/2014/main" id="{345674DA-4221-4D00-A12A-84627EBBC13D}"/>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7" name="Rectangle 15">
            <a:extLst>
              <a:ext uri="{FF2B5EF4-FFF2-40B4-BE49-F238E27FC236}">
                <a16:creationId xmlns:a16="http://schemas.microsoft.com/office/drawing/2014/main" id="{4CEDBAE3-96D9-49A3-B005-C4183071D678}"/>
              </a:ext>
            </a:extLst>
          </p:cNvPr>
          <p:cNvSpPr>
            <a:spLocks noGrp="1" noChangeArrowheads="1"/>
          </p:cNvSpPr>
          <p:nvPr>
            <p:ph type="sldNum" idx="12"/>
          </p:nvPr>
        </p:nvSpPr>
        <p:spPr>
          <a:ln/>
        </p:spPr>
        <p:txBody>
          <a:bodyPr/>
          <a:lstStyle>
            <a:lvl1pPr>
              <a:defRPr/>
            </a:lvl1pPr>
          </a:lstStyle>
          <a:p>
            <a:pPr>
              <a:defRPr/>
            </a:pPr>
            <a:fld id="{6F602D6B-88B9-44D9-B79E-3F704612D3D6}" type="slidenum">
              <a:rPr lang="en-IN" altLang="en-US"/>
              <a:pPr>
                <a:defRPr/>
              </a:pPr>
              <a:t>‹#›</a:t>
            </a:fld>
            <a:endParaRPr lang="en-IN" altLang="en-US"/>
          </a:p>
        </p:txBody>
      </p:sp>
    </p:spTree>
    <p:extLst>
      <p:ext uri="{BB962C8B-B14F-4D97-AF65-F5344CB8AC3E}">
        <p14:creationId xmlns:p14="http://schemas.microsoft.com/office/powerpoint/2010/main" val="946072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2082A3C2-2F16-4E70-979D-F8A2056BD9C7}"/>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14">
            <a:extLst>
              <a:ext uri="{FF2B5EF4-FFF2-40B4-BE49-F238E27FC236}">
                <a16:creationId xmlns:a16="http://schemas.microsoft.com/office/drawing/2014/main" id="{AF092B3D-16A3-4687-91EA-BB2457B8DB44}"/>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15">
            <a:extLst>
              <a:ext uri="{FF2B5EF4-FFF2-40B4-BE49-F238E27FC236}">
                <a16:creationId xmlns:a16="http://schemas.microsoft.com/office/drawing/2014/main" id="{F69ABE81-8950-44C7-B45B-567A6728CD36}"/>
              </a:ext>
            </a:extLst>
          </p:cNvPr>
          <p:cNvSpPr>
            <a:spLocks noGrp="1" noChangeArrowheads="1"/>
          </p:cNvSpPr>
          <p:nvPr>
            <p:ph type="sldNum" idx="12"/>
          </p:nvPr>
        </p:nvSpPr>
        <p:spPr>
          <a:ln/>
        </p:spPr>
        <p:txBody>
          <a:bodyPr/>
          <a:lstStyle>
            <a:lvl1pPr>
              <a:defRPr/>
            </a:lvl1pPr>
          </a:lstStyle>
          <a:p>
            <a:pPr>
              <a:defRPr/>
            </a:pPr>
            <a:fld id="{A1525C64-A91E-466A-B4D4-E5A6A63AF37C}" type="slidenum">
              <a:rPr lang="en-IN" altLang="en-US"/>
              <a:pPr>
                <a:defRPr/>
              </a:pPr>
              <a:t>‹#›</a:t>
            </a:fld>
            <a:endParaRPr lang="en-IN" altLang="en-US"/>
          </a:p>
        </p:txBody>
      </p:sp>
    </p:spTree>
    <p:extLst>
      <p:ext uri="{BB962C8B-B14F-4D97-AF65-F5344CB8AC3E}">
        <p14:creationId xmlns:p14="http://schemas.microsoft.com/office/powerpoint/2010/main" val="442291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9413" y="1676400"/>
            <a:ext cx="2032000" cy="4500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676400"/>
            <a:ext cx="5948363" cy="45005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C25144B5-5F01-4AA5-AE44-7CE67571DB7A}"/>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14">
            <a:extLst>
              <a:ext uri="{FF2B5EF4-FFF2-40B4-BE49-F238E27FC236}">
                <a16:creationId xmlns:a16="http://schemas.microsoft.com/office/drawing/2014/main" id="{1D79915D-86D1-4563-9835-7BB6FF1E4FAF}"/>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15">
            <a:extLst>
              <a:ext uri="{FF2B5EF4-FFF2-40B4-BE49-F238E27FC236}">
                <a16:creationId xmlns:a16="http://schemas.microsoft.com/office/drawing/2014/main" id="{1734E2F4-9ED5-4916-B48E-01020E67B82E}"/>
              </a:ext>
            </a:extLst>
          </p:cNvPr>
          <p:cNvSpPr>
            <a:spLocks noGrp="1" noChangeArrowheads="1"/>
          </p:cNvSpPr>
          <p:nvPr>
            <p:ph type="sldNum" idx="12"/>
          </p:nvPr>
        </p:nvSpPr>
        <p:spPr>
          <a:ln/>
        </p:spPr>
        <p:txBody>
          <a:bodyPr/>
          <a:lstStyle>
            <a:lvl1pPr>
              <a:defRPr/>
            </a:lvl1pPr>
          </a:lstStyle>
          <a:p>
            <a:pPr>
              <a:defRPr/>
            </a:pPr>
            <a:fld id="{39C7ED0E-628E-44D2-A571-29307C847631}" type="slidenum">
              <a:rPr lang="en-IN" altLang="en-US"/>
              <a:pPr>
                <a:defRPr/>
              </a:pPr>
              <a:t>‹#›</a:t>
            </a:fld>
            <a:endParaRPr lang="en-IN" altLang="en-US"/>
          </a:p>
        </p:txBody>
      </p:sp>
    </p:spTree>
    <p:extLst>
      <p:ext uri="{BB962C8B-B14F-4D97-AF65-F5344CB8AC3E}">
        <p14:creationId xmlns:p14="http://schemas.microsoft.com/office/powerpoint/2010/main" val="3401566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
            <a:extLst>
              <a:ext uri="{FF2B5EF4-FFF2-40B4-BE49-F238E27FC236}">
                <a16:creationId xmlns:a16="http://schemas.microsoft.com/office/drawing/2014/main" id="{138F4C70-EB6F-43A2-8C89-916023125ED5}"/>
              </a:ext>
            </a:extLst>
          </p:cNvPr>
          <p:cNvSpPr>
            <a:spLocks noGrp="1" noChangeArrowheads="1"/>
          </p:cNvSpPr>
          <p:nvPr>
            <p:ph type="sldNum" idx="10"/>
          </p:nvPr>
        </p:nvSpPr>
        <p:spPr>
          <a:ln/>
        </p:spPr>
        <p:txBody>
          <a:bodyPr/>
          <a:lstStyle>
            <a:lvl1pPr>
              <a:defRPr/>
            </a:lvl1pPr>
          </a:lstStyle>
          <a:p>
            <a:pPr>
              <a:defRPr/>
            </a:pPr>
            <a:r>
              <a:rPr lang="en-IN" altLang="en-US"/>
              <a:t>5.</a:t>
            </a:r>
            <a:fld id="{F9B768CC-9F55-4A60-9F09-42E045C98574}" type="slidenum">
              <a:rPr lang="en-IN" altLang="en-US"/>
              <a:pPr>
                <a:defRPr/>
              </a:pPr>
              <a:t>‹#›</a:t>
            </a:fld>
            <a:endParaRPr lang="en-IN" altLang="en-US"/>
          </a:p>
        </p:txBody>
      </p:sp>
    </p:spTree>
    <p:extLst>
      <p:ext uri="{BB962C8B-B14F-4D97-AF65-F5344CB8AC3E}">
        <p14:creationId xmlns:p14="http://schemas.microsoft.com/office/powerpoint/2010/main" val="831939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4963"/>
            <a:ext cx="4037013" cy="3975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4963"/>
            <a:ext cx="4038600" cy="3975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
            <a:extLst>
              <a:ext uri="{FF2B5EF4-FFF2-40B4-BE49-F238E27FC236}">
                <a16:creationId xmlns:a16="http://schemas.microsoft.com/office/drawing/2014/main" id="{C23F0A48-5BF5-41F9-AFA6-4D97E8C70651}"/>
              </a:ext>
            </a:extLst>
          </p:cNvPr>
          <p:cNvSpPr>
            <a:spLocks noGrp="1" noChangeArrowheads="1"/>
          </p:cNvSpPr>
          <p:nvPr>
            <p:ph type="sldNum" idx="10"/>
          </p:nvPr>
        </p:nvSpPr>
        <p:spPr>
          <a:ln/>
        </p:spPr>
        <p:txBody>
          <a:bodyPr/>
          <a:lstStyle>
            <a:lvl1pPr>
              <a:defRPr/>
            </a:lvl1pPr>
          </a:lstStyle>
          <a:p>
            <a:pPr>
              <a:defRPr/>
            </a:pPr>
            <a:r>
              <a:rPr lang="en-IN" altLang="en-US"/>
              <a:t>5.</a:t>
            </a:r>
            <a:fld id="{16264C88-50F2-4210-BE80-CC8E5B9DD332}" type="slidenum">
              <a:rPr lang="en-IN" altLang="en-US"/>
              <a:pPr>
                <a:defRPr/>
              </a:pPr>
              <a:t>‹#›</a:t>
            </a:fld>
            <a:endParaRPr lang="en-IN" altLang="en-US"/>
          </a:p>
        </p:txBody>
      </p:sp>
    </p:spTree>
    <p:extLst>
      <p:ext uri="{BB962C8B-B14F-4D97-AF65-F5344CB8AC3E}">
        <p14:creationId xmlns:p14="http://schemas.microsoft.com/office/powerpoint/2010/main" val="3252068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
            <a:extLst>
              <a:ext uri="{FF2B5EF4-FFF2-40B4-BE49-F238E27FC236}">
                <a16:creationId xmlns:a16="http://schemas.microsoft.com/office/drawing/2014/main" id="{1B737453-BBFE-46AA-9B1A-703C3E2016C4}"/>
              </a:ext>
            </a:extLst>
          </p:cNvPr>
          <p:cNvSpPr>
            <a:spLocks noGrp="1" noChangeArrowheads="1"/>
          </p:cNvSpPr>
          <p:nvPr>
            <p:ph type="sldNum" idx="10"/>
          </p:nvPr>
        </p:nvSpPr>
        <p:spPr>
          <a:ln/>
        </p:spPr>
        <p:txBody>
          <a:bodyPr/>
          <a:lstStyle>
            <a:lvl1pPr>
              <a:defRPr/>
            </a:lvl1pPr>
          </a:lstStyle>
          <a:p>
            <a:pPr>
              <a:defRPr/>
            </a:pPr>
            <a:r>
              <a:rPr lang="en-IN" altLang="en-US"/>
              <a:t>5.</a:t>
            </a:r>
            <a:fld id="{3CF5721E-3F40-432C-849F-E475F70D298C}" type="slidenum">
              <a:rPr lang="en-IN" altLang="en-US"/>
              <a:pPr>
                <a:defRPr/>
              </a:pPr>
              <a:t>‹#›</a:t>
            </a:fld>
            <a:endParaRPr lang="en-IN" altLang="en-US"/>
          </a:p>
        </p:txBody>
      </p:sp>
    </p:spTree>
    <p:extLst>
      <p:ext uri="{BB962C8B-B14F-4D97-AF65-F5344CB8AC3E}">
        <p14:creationId xmlns:p14="http://schemas.microsoft.com/office/powerpoint/2010/main" val="2327323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
            <a:extLst>
              <a:ext uri="{FF2B5EF4-FFF2-40B4-BE49-F238E27FC236}">
                <a16:creationId xmlns:a16="http://schemas.microsoft.com/office/drawing/2014/main" id="{B9F65903-0F8B-494A-B20C-0409CD0523EA}"/>
              </a:ext>
            </a:extLst>
          </p:cNvPr>
          <p:cNvSpPr>
            <a:spLocks noGrp="1" noChangeArrowheads="1"/>
          </p:cNvSpPr>
          <p:nvPr>
            <p:ph type="sldNum" idx="10"/>
          </p:nvPr>
        </p:nvSpPr>
        <p:spPr>
          <a:ln/>
        </p:spPr>
        <p:txBody>
          <a:bodyPr/>
          <a:lstStyle>
            <a:lvl1pPr>
              <a:defRPr/>
            </a:lvl1pPr>
          </a:lstStyle>
          <a:p>
            <a:pPr>
              <a:defRPr/>
            </a:pPr>
            <a:r>
              <a:rPr lang="en-IN" altLang="en-US"/>
              <a:t>5.</a:t>
            </a:r>
            <a:fld id="{154B7594-8CF0-4FA1-8E43-9E6E708C3384}" type="slidenum">
              <a:rPr lang="en-IN" altLang="en-US"/>
              <a:pPr>
                <a:defRPr/>
              </a:pPr>
              <a:t>‹#›</a:t>
            </a:fld>
            <a:endParaRPr lang="en-IN" altLang="en-US"/>
          </a:p>
        </p:txBody>
      </p:sp>
    </p:spTree>
    <p:extLst>
      <p:ext uri="{BB962C8B-B14F-4D97-AF65-F5344CB8AC3E}">
        <p14:creationId xmlns:p14="http://schemas.microsoft.com/office/powerpoint/2010/main" val="3938908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5CC952-B4D5-4842-96ED-0191B396EC24}"/>
              </a:ext>
            </a:extLst>
          </p:cNvPr>
          <p:cNvSpPr>
            <a:spLocks noGrp="1" noChangeArrowheads="1"/>
          </p:cNvSpPr>
          <p:nvPr>
            <p:ph type="sldNum" idx="10"/>
          </p:nvPr>
        </p:nvSpPr>
        <p:spPr>
          <a:ln/>
        </p:spPr>
        <p:txBody>
          <a:bodyPr/>
          <a:lstStyle>
            <a:lvl1pPr>
              <a:defRPr/>
            </a:lvl1pPr>
          </a:lstStyle>
          <a:p>
            <a:pPr>
              <a:defRPr/>
            </a:pPr>
            <a:r>
              <a:rPr lang="en-IN" altLang="en-US"/>
              <a:t>5.</a:t>
            </a:r>
            <a:fld id="{40231479-4022-4776-83B3-8DF2F2A6D728}" type="slidenum">
              <a:rPr lang="en-IN" altLang="en-US"/>
              <a:pPr>
                <a:defRPr/>
              </a:pPr>
              <a:t>‹#›</a:t>
            </a:fld>
            <a:endParaRPr lang="en-IN" altLang="en-US"/>
          </a:p>
        </p:txBody>
      </p:sp>
    </p:spTree>
    <p:extLst>
      <p:ext uri="{BB962C8B-B14F-4D97-AF65-F5344CB8AC3E}">
        <p14:creationId xmlns:p14="http://schemas.microsoft.com/office/powerpoint/2010/main" val="392856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
            <a:extLst>
              <a:ext uri="{FF2B5EF4-FFF2-40B4-BE49-F238E27FC236}">
                <a16:creationId xmlns:a16="http://schemas.microsoft.com/office/drawing/2014/main" id="{8069293F-475C-4199-9B04-41A3E5F0C651}"/>
              </a:ext>
            </a:extLst>
          </p:cNvPr>
          <p:cNvSpPr>
            <a:spLocks noGrp="1" noChangeArrowheads="1"/>
          </p:cNvSpPr>
          <p:nvPr>
            <p:ph type="sldNum" idx="10"/>
          </p:nvPr>
        </p:nvSpPr>
        <p:spPr>
          <a:ln/>
        </p:spPr>
        <p:txBody>
          <a:bodyPr/>
          <a:lstStyle>
            <a:lvl1pPr>
              <a:defRPr/>
            </a:lvl1pPr>
          </a:lstStyle>
          <a:p>
            <a:pPr>
              <a:defRPr/>
            </a:pPr>
            <a:r>
              <a:rPr lang="en-IN" altLang="en-US"/>
              <a:t>5.</a:t>
            </a:r>
            <a:fld id="{E39DFDBA-7096-4BB1-A438-5B9B47CDE636}" type="slidenum">
              <a:rPr lang="en-IN" altLang="en-US"/>
              <a:pPr>
                <a:defRPr/>
              </a:pPr>
              <a:t>‹#›</a:t>
            </a:fld>
            <a:endParaRPr lang="en-IN" altLang="en-US"/>
          </a:p>
        </p:txBody>
      </p:sp>
    </p:spTree>
    <p:extLst>
      <p:ext uri="{BB962C8B-B14F-4D97-AF65-F5344CB8AC3E}">
        <p14:creationId xmlns:p14="http://schemas.microsoft.com/office/powerpoint/2010/main" val="3379901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
            <a:extLst>
              <a:ext uri="{FF2B5EF4-FFF2-40B4-BE49-F238E27FC236}">
                <a16:creationId xmlns:a16="http://schemas.microsoft.com/office/drawing/2014/main" id="{9FC65DBC-74A1-4F76-A87E-B23AC172A728}"/>
              </a:ext>
            </a:extLst>
          </p:cNvPr>
          <p:cNvSpPr>
            <a:spLocks noGrp="1" noChangeArrowheads="1"/>
          </p:cNvSpPr>
          <p:nvPr>
            <p:ph type="sldNum" idx="10"/>
          </p:nvPr>
        </p:nvSpPr>
        <p:spPr>
          <a:ln/>
        </p:spPr>
        <p:txBody>
          <a:bodyPr/>
          <a:lstStyle>
            <a:lvl1pPr>
              <a:defRPr/>
            </a:lvl1pPr>
          </a:lstStyle>
          <a:p>
            <a:pPr>
              <a:defRPr/>
            </a:pPr>
            <a:r>
              <a:rPr lang="en-IN" altLang="en-US"/>
              <a:t>5.</a:t>
            </a:r>
            <a:fld id="{3659FAFE-56F7-438B-905C-65AE43D94400}" type="slidenum">
              <a:rPr lang="en-IN" altLang="en-US"/>
              <a:pPr>
                <a:defRPr/>
              </a:pPr>
              <a:t>‹#›</a:t>
            </a:fld>
            <a:endParaRPr lang="en-IN" altLang="en-US"/>
          </a:p>
        </p:txBody>
      </p:sp>
    </p:spTree>
    <p:extLst>
      <p:ext uri="{BB962C8B-B14F-4D97-AF65-F5344CB8AC3E}">
        <p14:creationId xmlns:p14="http://schemas.microsoft.com/office/powerpoint/2010/main" val="4076291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678CADEC-6F0E-4598-B7F4-59906F593DD3}"/>
              </a:ext>
            </a:extLst>
          </p:cNvPr>
          <p:cNvSpPr>
            <a:spLocks noGrp="1" noChangeArrowheads="1"/>
          </p:cNvSpPr>
          <p:nvPr>
            <p:ph type="sldNum"/>
          </p:nvPr>
        </p:nvSpPr>
        <p:spPr bwMode="auto">
          <a:xfrm>
            <a:off x="-76200" y="6477000"/>
            <a:ext cx="19034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ea typeface="DejaVu Sans" charset="0"/>
                <a:cs typeface="DejaVu Sans" charset="0"/>
              </a:defRPr>
            </a:lvl1pPr>
          </a:lstStyle>
          <a:p>
            <a:pPr>
              <a:defRPr/>
            </a:pPr>
            <a:r>
              <a:rPr lang="en-IN" altLang="en-US"/>
              <a:t>5.</a:t>
            </a:r>
            <a:fld id="{041D498A-2DED-4A03-AF38-58B3DCC8486E}" type="slidenum">
              <a:rPr lang="en-IN" altLang="en-US"/>
              <a:pPr>
                <a:defRPr/>
              </a:pPr>
              <a:t>‹#›</a:t>
            </a:fld>
            <a:endParaRPr lang="en-IN" altLang="en-US"/>
          </a:p>
        </p:txBody>
      </p:sp>
      <p:sp>
        <p:nvSpPr>
          <p:cNvPr id="1027" name="Rectangle 2">
            <a:extLst>
              <a:ext uri="{FF2B5EF4-FFF2-40B4-BE49-F238E27FC236}">
                <a16:creationId xmlns:a16="http://schemas.microsoft.com/office/drawing/2014/main" id="{5AD52A84-A6E1-4F0E-89EC-FFF097FE7B18}"/>
              </a:ext>
            </a:extLst>
          </p:cNvPr>
          <p:cNvSpPr>
            <a:spLocks noGrp="1" noChangeArrowheads="1"/>
          </p:cNvSpPr>
          <p:nvPr>
            <p:ph type="title"/>
          </p:nvPr>
        </p:nvSpPr>
        <p:spPr bwMode="auto">
          <a:xfrm>
            <a:off x="457200" y="273050"/>
            <a:ext cx="82280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8" name="Rectangle 3">
            <a:extLst>
              <a:ext uri="{FF2B5EF4-FFF2-40B4-BE49-F238E27FC236}">
                <a16:creationId xmlns:a16="http://schemas.microsoft.com/office/drawing/2014/main" id="{8974CBA2-DA82-4957-8043-B9006C43FD3D}"/>
              </a:ext>
            </a:extLst>
          </p:cNvPr>
          <p:cNvSpPr>
            <a:spLocks noGrp="1" noChangeArrowheads="1"/>
          </p:cNvSpPr>
          <p:nvPr>
            <p:ph type="body" idx="1"/>
          </p:nvPr>
        </p:nvSpPr>
        <p:spPr bwMode="auto">
          <a:xfrm>
            <a:off x="457200" y="1604963"/>
            <a:ext cx="8228013" cy="397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333399"/>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ea typeface="Droid Sans Fallback" charset="0"/>
          <a:cs typeface="Droid Sans Fallback"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ea typeface="Droid Sans Fallback" charset="0"/>
          <a:cs typeface="Droid Sans Fallback"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ea typeface="Droid Sans Fallback" charset="0"/>
          <a:cs typeface="Droid Sans Fallback"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ea typeface="Droid Sans Fallback" charset="0"/>
          <a:cs typeface="Droid Sans Fallback" charset="0"/>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ea typeface="Droid Sans Fallback" charset="0"/>
          <a:cs typeface="Droid Sans Fallback" charset="0"/>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ea typeface="Droid Sans Fallback" charset="0"/>
          <a:cs typeface="Droid Sans Fallback" charset="0"/>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ea typeface="Droid Sans Fallback" charset="0"/>
          <a:cs typeface="Droid Sans Fallback" charset="0"/>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ea typeface="Droid Sans Fallback" charset="0"/>
          <a:cs typeface="Droid Sans Fallback"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50" name="Group 1">
            <a:extLst>
              <a:ext uri="{FF2B5EF4-FFF2-40B4-BE49-F238E27FC236}">
                <a16:creationId xmlns:a16="http://schemas.microsoft.com/office/drawing/2014/main" id="{F9B21750-5A98-4B14-9BAB-88DAC965999D}"/>
              </a:ext>
            </a:extLst>
          </p:cNvPr>
          <p:cNvGrpSpPr>
            <a:grpSpLocks/>
          </p:cNvGrpSpPr>
          <p:nvPr/>
        </p:nvGrpSpPr>
        <p:grpSpPr bwMode="auto">
          <a:xfrm>
            <a:off x="0" y="2438400"/>
            <a:ext cx="9007475" cy="1050925"/>
            <a:chOff x="0" y="1536"/>
            <a:chExt cx="5674" cy="662"/>
          </a:xfrm>
        </p:grpSpPr>
        <p:grpSp>
          <p:nvGrpSpPr>
            <p:cNvPr id="2058" name="Group 2">
              <a:extLst>
                <a:ext uri="{FF2B5EF4-FFF2-40B4-BE49-F238E27FC236}">
                  <a16:creationId xmlns:a16="http://schemas.microsoft.com/office/drawing/2014/main" id="{436A7E4B-8C0B-4F10-8F8A-35160F4116CE}"/>
                </a:ext>
              </a:extLst>
            </p:cNvPr>
            <p:cNvGrpSpPr>
              <a:grpSpLocks/>
            </p:cNvGrpSpPr>
            <p:nvPr/>
          </p:nvGrpSpPr>
          <p:grpSpPr bwMode="auto">
            <a:xfrm>
              <a:off x="183" y="1604"/>
              <a:ext cx="447" cy="298"/>
              <a:chOff x="183" y="1604"/>
              <a:chExt cx="447" cy="298"/>
            </a:xfrm>
          </p:grpSpPr>
          <p:sp>
            <p:nvSpPr>
              <p:cNvPr id="2" name="Rectangle 3">
                <a:extLst>
                  <a:ext uri="{FF2B5EF4-FFF2-40B4-BE49-F238E27FC236}">
                    <a16:creationId xmlns:a16="http://schemas.microsoft.com/office/drawing/2014/main" id="{8B31C001-6D9C-4FA4-8714-ECB490FF14E2}"/>
                  </a:ext>
                </a:extLst>
              </p:cNvPr>
              <p:cNvSpPr>
                <a:spLocks noChangeArrowheads="1"/>
              </p:cNvSpPr>
              <p:nvPr/>
            </p:nvSpPr>
            <p:spPr bwMode="auto">
              <a:xfrm>
                <a:off x="183" y="1604"/>
                <a:ext cx="275" cy="298"/>
              </a:xfrm>
              <a:prstGeom prst="rect">
                <a:avLst/>
              </a:prstGeom>
              <a:solidFill>
                <a:srgbClr val="3333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066" name="Rectangle 4">
                <a:extLst>
                  <a:ext uri="{FF2B5EF4-FFF2-40B4-BE49-F238E27FC236}">
                    <a16:creationId xmlns:a16="http://schemas.microsoft.com/office/drawing/2014/main" id="{7102054C-0EA5-4D2A-9A60-7EE854B5D48C}"/>
                  </a:ext>
                </a:extLst>
              </p:cNvPr>
              <p:cNvSpPr>
                <a:spLocks noChangeArrowheads="1"/>
              </p:cNvSpPr>
              <p:nvPr/>
            </p:nvSpPr>
            <p:spPr bwMode="auto">
              <a:xfrm>
                <a:off x="424" y="1604"/>
                <a:ext cx="206" cy="298"/>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grpSp>
        <p:grpSp>
          <p:nvGrpSpPr>
            <p:cNvPr id="2059" name="Group 5">
              <a:extLst>
                <a:ext uri="{FF2B5EF4-FFF2-40B4-BE49-F238E27FC236}">
                  <a16:creationId xmlns:a16="http://schemas.microsoft.com/office/drawing/2014/main" id="{1F8D5888-E8C0-4524-958C-00F53B8A5923}"/>
                </a:ext>
              </a:extLst>
            </p:cNvPr>
            <p:cNvGrpSpPr>
              <a:grpSpLocks/>
            </p:cNvGrpSpPr>
            <p:nvPr/>
          </p:nvGrpSpPr>
          <p:grpSpPr bwMode="auto">
            <a:xfrm>
              <a:off x="261" y="1870"/>
              <a:ext cx="464" cy="298"/>
              <a:chOff x="261" y="1870"/>
              <a:chExt cx="464" cy="298"/>
            </a:xfrm>
          </p:grpSpPr>
          <p:sp>
            <p:nvSpPr>
              <p:cNvPr id="3" name="Rectangle 6">
                <a:extLst>
                  <a:ext uri="{FF2B5EF4-FFF2-40B4-BE49-F238E27FC236}">
                    <a16:creationId xmlns:a16="http://schemas.microsoft.com/office/drawing/2014/main" id="{232C9BE2-F80F-4565-B6B8-2B38996E4F62}"/>
                  </a:ext>
                </a:extLst>
              </p:cNvPr>
              <p:cNvSpPr>
                <a:spLocks noChangeArrowheads="1"/>
              </p:cNvSpPr>
              <p:nvPr/>
            </p:nvSpPr>
            <p:spPr bwMode="auto">
              <a:xfrm>
                <a:off x="261" y="1870"/>
                <a:ext cx="265" cy="298"/>
              </a:xfrm>
              <a:prstGeom prst="rect">
                <a:avLst/>
              </a:prstGeom>
              <a:solidFill>
                <a:srgbClr val="FFCF0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 name="Rectangle 7">
                <a:extLst>
                  <a:ext uri="{FF2B5EF4-FFF2-40B4-BE49-F238E27FC236}">
                    <a16:creationId xmlns:a16="http://schemas.microsoft.com/office/drawing/2014/main" id="{62F0CEE4-8D0E-4C9C-9E93-1D804BBF4975}"/>
                  </a:ext>
                </a:extLst>
              </p:cNvPr>
              <p:cNvSpPr>
                <a:spLocks noChangeArrowheads="1"/>
              </p:cNvSpPr>
              <p:nvPr/>
            </p:nvSpPr>
            <p:spPr bwMode="auto">
              <a:xfrm>
                <a:off x="493" y="1870"/>
                <a:ext cx="231" cy="298"/>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grpSp>
        <p:sp>
          <p:nvSpPr>
            <p:cNvPr id="5" name="Rectangle 8">
              <a:extLst>
                <a:ext uri="{FF2B5EF4-FFF2-40B4-BE49-F238E27FC236}">
                  <a16:creationId xmlns:a16="http://schemas.microsoft.com/office/drawing/2014/main" id="{03FF9324-8668-44B2-A628-FCFCED9B9088}"/>
                </a:ext>
              </a:extLst>
            </p:cNvPr>
            <p:cNvSpPr>
              <a:spLocks noChangeArrowheads="1"/>
            </p:cNvSpPr>
            <p:nvPr/>
          </p:nvSpPr>
          <p:spPr bwMode="auto">
            <a:xfrm>
              <a:off x="0" y="1824"/>
              <a:ext cx="352" cy="26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 name="Rectangle 9">
              <a:extLst>
                <a:ext uri="{FF2B5EF4-FFF2-40B4-BE49-F238E27FC236}">
                  <a16:creationId xmlns:a16="http://schemas.microsoft.com/office/drawing/2014/main" id="{1C245D33-20A0-42F3-AC8C-137967B346B7}"/>
                </a:ext>
              </a:extLst>
            </p:cNvPr>
            <p:cNvSpPr>
              <a:spLocks noChangeArrowheads="1"/>
            </p:cNvSpPr>
            <p:nvPr/>
          </p:nvSpPr>
          <p:spPr bwMode="auto">
            <a:xfrm>
              <a:off x="400" y="1536"/>
              <a:ext cx="19" cy="662"/>
            </a:xfrm>
            <a:prstGeom prst="rect">
              <a:avLst/>
            </a:prstGeom>
            <a:solidFill>
              <a:srgbClr val="1C1C1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 name="Rectangle 10">
              <a:extLst>
                <a:ext uri="{FF2B5EF4-FFF2-40B4-BE49-F238E27FC236}">
                  <a16:creationId xmlns:a16="http://schemas.microsoft.com/office/drawing/2014/main" id="{E832C12F-617E-4BAE-A319-7981223A5A90}"/>
                </a:ext>
              </a:extLst>
            </p:cNvPr>
            <p:cNvSpPr>
              <a:spLocks noChangeArrowheads="1"/>
            </p:cNvSpPr>
            <p:nvPr/>
          </p:nvSpPr>
          <p:spPr bwMode="auto">
            <a:xfrm flipV="1">
              <a:off x="199" y="2054"/>
              <a:ext cx="5475" cy="34"/>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grpSp>
      <p:sp>
        <p:nvSpPr>
          <p:cNvPr id="2051" name="Rectangle 11">
            <a:extLst>
              <a:ext uri="{FF2B5EF4-FFF2-40B4-BE49-F238E27FC236}">
                <a16:creationId xmlns:a16="http://schemas.microsoft.com/office/drawing/2014/main" id="{B5C7C123-2C92-4A80-AEAA-544E92AD7F73}"/>
              </a:ext>
            </a:extLst>
          </p:cNvPr>
          <p:cNvSpPr>
            <a:spLocks noGrp="1" noChangeArrowheads="1"/>
          </p:cNvSpPr>
          <p:nvPr>
            <p:ph type="title"/>
          </p:nvPr>
        </p:nvSpPr>
        <p:spPr bwMode="auto">
          <a:xfrm>
            <a:off x="990600" y="1676400"/>
            <a:ext cx="7770813" cy="146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en-US"/>
              <a:t>Click to edit the title text format</a:t>
            </a:r>
          </a:p>
        </p:txBody>
      </p:sp>
      <p:sp>
        <p:nvSpPr>
          <p:cNvPr id="2060" name="Rectangle 12">
            <a:extLst>
              <a:ext uri="{FF2B5EF4-FFF2-40B4-BE49-F238E27FC236}">
                <a16:creationId xmlns:a16="http://schemas.microsoft.com/office/drawing/2014/main" id="{BD35E757-E895-43C1-8B39-C3B9477F5491}"/>
              </a:ext>
            </a:extLst>
          </p:cNvPr>
          <p:cNvSpPr>
            <a:spLocks noGrp="1" noChangeArrowheads="1"/>
          </p:cNvSpPr>
          <p:nvPr/>
        </p:nvSpPr>
        <p:spPr bwMode="auto">
          <a:xfrm>
            <a:off x="1371600" y="3886200"/>
            <a:ext cx="6399213" cy="175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ctr">
              <a:spcBef>
                <a:spcPts val="800"/>
              </a:spcBef>
              <a:defRPr sz="3200">
                <a:solidFill>
                  <a:srgbClr val="000000"/>
                </a:solidFill>
                <a:latin typeface="Tahoma" panose="020B0604030504040204" pitchFamily="34" charset="0"/>
                <a:ea typeface="Droid Sans Fallback" charset="0"/>
                <a:cs typeface="Droid Sans Fallback" charset="0"/>
              </a:defRPr>
            </a:lvl1pPr>
            <a:lvl2pPr marL="457200" algn="ctr">
              <a:spcBef>
                <a:spcPts val="800"/>
              </a:spcBef>
              <a:defRPr sz="3200">
                <a:solidFill>
                  <a:srgbClr val="000000"/>
                </a:solidFill>
                <a:latin typeface="Tahoma" panose="020B0604030504040204" pitchFamily="34" charset="0"/>
                <a:ea typeface="Droid Sans Fallback" charset="0"/>
                <a:cs typeface="Droid Sans Fallback" charset="0"/>
              </a:defRPr>
            </a:lvl2pPr>
            <a:lvl3pPr marL="914400" algn="ctr">
              <a:spcBef>
                <a:spcPts val="800"/>
              </a:spcBef>
              <a:defRPr sz="3200">
                <a:solidFill>
                  <a:srgbClr val="000000"/>
                </a:solidFill>
                <a:latin typeface="Tahoma" panose="020B0604030504040204" pitchFamily="34" charset="0"/>
                <a:ea typeface="Droid Sans Fallback" charset="0"/>
                <a:cs typeface="Droid Sans Fallback" charset="0"/>
              </a:defRPr>
            </a:lvl3pPr>
            <a:lvl4pPr marL="1371600" algn="ctr">
              <a:spcBef>
                <a:spcPts val="800"/>
              </a:spcBef>
              <a:defRPr sz="3200">
                <a:solidFill>
                  <a:srgbClr val="000000"/>
                </a:solidFill>
                <a:latin typeface="Tahoma" panose="020B0604030504040204" pitchFamily="34" charset="0"/>
                <a:ea typeface="Droid Sans Fallback" charset="0"/>
                <a:cs typeface="Droid Sans Fallback" charset="0"/>
              </a:defRPr>
            </a:lvl4pPr>
            <a:lvl5pPr marL="1828800" algn="ctr">
              <a:spcBef>
                <a:spcPts val="800"/>
              </a:spcBef>
              <a:defRPr sz="3200">
                <a:solidFill>
                  <a:srgbClr val="000000"/>
                </a:solidFill>
                <a:latin typeface="Tahoma" panose="020B0604030504040204" pitchFamily="34" charset="0"/>
                <a:ea typeface="Droid Sans Fallback" charset="0"/>
                <a:cs typeface="Droid Sans Fallback" charset="0"/>
              </a:defRPr>
            </a:lvl5pPr>
            <a:lvl6pPr algn="ctr" defTabSz="449263" fontAlgn="base">
              <a:spcBef>
                <a:spcPts val="800"/>
              </a:spcBef>
              <a:spcAft>
                <a:spcPct val="0"/>
              </a:spcAft>
              <a:buClr>
                <a:srgbClr val="000000"/>
              </a:buClr>
              <a:buSzPct val="100000"/>
              <a:buFont typeface="Times New Roman" panose="02020603050405020304" pitchFamily="18" charset="0"/>
              <a:defRPr sz="3200">
                <a:solidFill>
                  <a:srgbClr val="000000"/>
                </a:solidFill>
                <a:latin typeface="Tahoma" panose="020B0604030504040204" pitchFamily="34" charset="0"/>
                <a:ea typeface="Droid Sans Fallback" charset="0"/>
                <a:cs typeface="Droid Sans Fallback" charset="0"/>
              </a:defRPr>
            </a:lvl6pPr>
            <a:lvl7pPr algn="ctr" defTabSz="449263" fontAlgn="base">
              <a:spcBef>
                <a:spcPts val="800"/>
              </a:spcBef>
              <a:spcAft>
                <a:spcPct val="0"/>
              </a:spcAft>
              <a:buClr>
                <a:srgbClr val="000000"/>
              </a:buClr>
              <a:buSzPct val="100000"/>
              <a:buFont typeface="Times New Roman" panose="02020603050405020304" pitchFamily="18" charset="0"/>
              <a:defRPr sz="3200">
                <a:solidFill>
                  <a:srgbClr val="000000"/>
                </a:solidFill>
                <a:latin typeface="Tahoma" panose="020B0604030504040204" pitchFamily="34" charset="0"/>
                <a:ea typeface="Droid Sans Fallback" charset="0"/>
                <a:cs typeface="Droid Sans Fallback" charset="0"/>
              </a:defRPr>
            </a:lvl7pPr>
            <a:lvl8pPr algn="ctr" defTabSz="449263" fontAlgn="base">
              <a:spcBef>
                <a:spcPts val="800"/>
              </a:spcBef>
              <a:spcAft>
                <a:spcPct val="0"/>
              </a:spcAft>
              <a:buClr>
                <a:srgbClr val="000000"/>
              </a:buClr>
              <a:buSzPct val="100000"/>
              <a:buFont typeface="Times New Roman" panose="02020603050405020304" pitchFamily="18" charset="0"/>
              <a:defRPr sz="3200">
                <a:solidFill>
                  <a:srgbClr val="000000"/>
                </a:solidFill>
                <a:latin typeface="Tahoma" panose="020B0604030504040204" pitchFamily="34" charset="0"/>
                <a:ea typeface="Droid Sans Fallback" charset="0"/>
                <a:cs typeface="Droid Sans Fallback" charset="0"/>
              </a:defRPr>
            </a:lvl8pPr>
            <a:lvl9pPr algn="ctr" defTabSz="449263" fontAlgn="base">
              <a:spcBef>
                <a:spcPts val="800"/>
              </a:spcBef>
              <a:spcAft>
                <a:spcPct val="0"/>
              </a:spcAft>
              <a:buClr>
                <a:srgbClr val="000000"/>
              </a:buClr>
              <a:buSzPct val="100000"/>
              <a:buFont typeface="Times New Roman" panose="02020603050405020304" pitchFamily="18" charset="0"/>
              <a:defRPr sz="3200">
                <a:solidFill>
                  <a:srgbClr val="000000"/>
                </a:solidFill>
                <a:latin typeface="Tahoma" panose="020B0604030504040204" pitchFamily="34" charset="0"/>
                <a:ea typeface="Droid Sans Fallback" charset="0"/>
                <a:cs typeface="Droid Sans Fallback" charset="0"/>
              </a:defRPr>
            </a:lvl9pPr>
          </a:lstStyle>
          <a:p>
            <a:pPr eaLnBrk="1" hangingPunct="1">
              <a:buClr>
                <a:srgbClr val="000000"/>
              </a:buClr>
              <a:buSzPct val="100000"/>
              <a:buFont typeface="Times New Roman" panose="02020603050405020304" pitchFamily="18" charset="0"/>
              <a:buNone/>
              <a:defRPr/>
            </a:pPr>
            <a:r>
              <a:rPr lang="en-GB" altLang="en-US"/>
              <a:t>Click to add Text</a:t>
            </a:r>
          </a:p>
        </p:txBody>
      </p:sp>
      <p:sp>
        <p:nvSpPr>
          <p:cNvPr id="2061" name="Rectangle 13">
            <a:extLst>
              <a:ext uri="{FF2B5EF4-FFF2-40B4-BE49-F238E27FC236}">
                <a16:creationId xmlns:a16="http://schemas.microsoft.com/office/drawing/2014/main" id="{127DF483-14E6-4A63-87D8-4CAEB88935DE}"/>
              </a:ext>
            </a:extLst>
          </p:cNvPr>
          <p:cNvSpPr>
            <a:spLocks noGrp="1" noChangeArrowheads="1"/>
          </p:cNvSpPr>
          <p:nvPr>
            <p:ph type="dt"/>
          </p:nvPr>
        </p:nvSpPr>
        <p:spPr bwMode="auto">
          <a:xfrm>
            <a:off x="990600" y="6248400"/>
            <a:ext cx="19034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eaLnBrk="1">
              <a:buClrTx/>
              <a:buSzPct val="100000"/>
              <a:buFontTx/>
              <a:buNone/>
              <a:tabLst>
                <a:tab pos="449263" algn="l"/>
                <a:tab pos="898525" algn="l"/>
                <a:tab pos="1347788" algn="l"/>
                <a:tab pos="1797050" algn="l"/>
              </a:tabLst>
              <a:defRPr sz="1400">
                <a:solidFill>
                  <a:srgbClr val="1C1C1C"/>
                </a:solidFill>
                <a:latin typeface="+mn-lt"/>
                <a:ea typeface="DejaVu Sans" charset="0"/>
                <a:cs typeface="DejaVu Sans" charset="0"/>
              </a:defRPr>
            </a:lvl1pPr>
          </a:lstStyle>
          <a:p>
            <a:pPr>
              <a:defRPr/>
            </a:pPr>
            <a:endParaRPr lang="en-IN" altLang="en-US"/>
          </a:p>
        </p:txBody>
      </p:sp>
      <p:sp>
        <p:nvSpPr>
          <p:cNvPr id="2062" name="Rectangle 14">
            <a:extLst>
              <a:ext uri="{FF2B5EF4-FFF2-40B4-BE49-F238E27FC236}">
                <a16:creationId xmlns:a16="http://schemas.microsoft.com/office/drawing/2014/main" id="{38FA49BE-4CF3-4108-BD20-87FA4DF6585D}"/>
              </a:ext>
            </a:extLst>
          </p:cNvPr>
          <p:cNvSpPr>
            <a:spLocks noGrp="1" noChangeArrowheads="1"/>
          </p:cNvSpPr>
          <p:nvPr>
            <p:ph type="ftr"/>
          </p:nvPr>
        </p:nvSpPr>
        <p:spPr bwMode="auto">
          <a:xfrm>
            <a:off x="3429000" y="6248400"/>
            <a:ext cx="28940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ctr" eaLnBrk="1">
              <a:buClrTx/>
              <a:buSzPct val="100000"/>
              <a:buFontTx/>
              <a:buNone/>
              <a:tabLst>
                <a:tab pos="449263" algn="l"/>
                <a:tab pos="898525" algn="l"/>
                <a:tab pos="1347788" algn="l"/>
                <a:tab pos="1797050" algn="l"/>
                <a:tab pos="2246313" algn="l"/>
                <a:tab pos="2695575" algn="l"/>
              </a:tabLst>
              <a:defRPr sz="1400">
                <a:solidFill>
                  <a:srgbClr val="1C1C1C"/>
                </a:solidFill>
                <a:latin typeface="+mn-lt"/>
                <a:ea typeface="DejaVu Sans" charset="0"/>
                <a:cs typeface="DejaVu Sans" charset="0"/>
              </a:defRPr>
            </a:lvl1pPr>
          </a:lstStyle>
          <a:p>
            <a:pPr>
              <a:defRPr/>
            </a:pPr>
            <a:endParaRPr lang="en-IN" altLang="en-US"/>
          </a:p>
        </p:txBody>
      </p:sp>
      <p:sp>
        <p:nvSpPr>
          <p:cNvPr id="2063" name="Rectangle 15">
            <a:extLst>
              <a:ext uri="{FF2B5EF4-FFF2-40B4-BE49-F238E27FC236}">
                <a16:creationId xmlns:a16="http://schemas.microsoft.com/office/drawing/2014/main" id="{7EDDF029-C9D4-4B2E-AE02-F0EA3C3A5B73}"/>
              </a:ext>
            </a:extLst>
          </p:cNvPr>
          <p:cNvSpPr>
            <a:spLocks noGrp="1" noChangeArrowheads="1"/>
          </p:cNvSpPr>
          <p:nvPr>
            <p:ph type="sldNum"/>
          </p:nvPr>
        </p:nvSpPr>
        <p:spPr bwMode="auto">
          <a:xfrm>
            <a:off x="6858000" y="6248400"/>
            <a:ext cx="19034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a:buClrTx/>
              <a:buSzPct val="100000"/>
              <a:buFontTx/>
              <a:buNone/>
              <a:tabLst>
                <a:tab pos="449263" algn="l"/>
                <a:tab pos="898525" algn="l"/>
                <a:tab pos="1347788" algn="l"/>
                <a:tab pos="1797050" algn="l"/>
              </a:tabLst>
              <a:defRPr sz="1400">
                <a:solidFill>
                  <a:srgbClr val="1C1C1C"/>
                </a:solidFill>
                <a:latin typeface="+mn-lt"/>
                <a:ea typeface="DejaVu Sans" charset="0"/>
                <a:cs typeface="DejaVu Sans" charset="0"/>
              </a:defRPr>
            </a:lvl1pPr>
          </a:lstStyle>
          <a:p>
            <a:pPr>
              <a:defRPr/>
            </a:pPr>
            <a:fld id="{66648121-51DD-472D-A037-B732B3010C4D}" type="slidenum">
              <a:rPr lang="en-IN" altLang="en-US"/>
              <a:pPr>
                <a:defRPr/>
              </a:pPr>
              <a:t>‹#›</a:t>
            </a:fld>
            <a:endParaRPr lang="en-IN" altLang="en-US"/>
          </a:p>
        </p:txBody>
      </p:sp>
      <p:sp>
        <p:nvSpPr>
          <p:cNvPr id="2064" name="Text Box 16">
            <a:extLst>
              <a:ext uri="{FF2B5EF4-FFF2-40B4-BE49-F238E27FC236}">
                <a16:creationId xmlns:a16="http://schemas.microsoft.com/office/drawing/2014/main" id="{9A8C8014-51E7-4170-BA56-DCD55AB426CD}"/>
              </a:ext>
            </a:extLst>
          </p:cNvPr>
          <p:cNvSpPr txBox="1">
            <a:spLocks noChangeArrowheads="1"/>
          </p:cNvSpPr>
          <p:nvPr/>
        </p:nvSpPr>
        <p:spPr bwMode="auto">
          <a:xfrm>
            <a:off x="0" y="6553200"/>
            <a:ext cx="22098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9pPr>
          </a:lstStyle>
          <a:p>
            <a:pPr>
              <a:spcBef>
                <a:spcPts val="875"/>
              </a:spcBef>
              <a:buSzPct val="100000"/>
              <a:defRPr/>
            </a:pPr>
            <a:r>
              <a:rPr lang="en-US" altLang="en-US" sz="1400">
                <a:latin typeface="McGrawHill-Italic" charset="0"/>
              </a:rPr>
              <a:t>McGraw-Hill</a:t>
            </a:r>
          </a:p>
        </p:txBody>
      </p:sp>
      <p:sp>
        <p:nvSpPr>
          <p:cNvPr id="2065" name="Text Box 17">
            <a:extLst>
              <a:ext uri="{FF2B5EF4-FFF2-40B4-BE49-F238E27FC236}">
                <a16:creationId xmlns:a16="http://schemas.microsoft.com/office/drawing/2014/main" id="{5F5A32EE-D27C-42F2-8E9D-1D71D5377E46}"/>
              </a:ext>
            </a:extLst>
          </p:cNvPr>
          <p:cNvSpPr txBox="1">
            <a:spLocks noChangeArrowheads="1"/>
          </p:cNvSpPr>
          <p:nvPr/>
        </p:nvSpPr>
        <p:spPr bwMode="auto">
          <a:xfrm>
            <a:off x="4572000" y="6553200"/>
            <a:ext cx="45720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9pPr>
          </a:lstStyle>
          <a:p>
            <a:pPr algn="r">
              <a:spcBef>
                <a:spcPts val="875"/>
              </a:spcBef>
              <a:buClr>
                <a:srgbClr val="000000"/>
              </a:buClr>
              <a:buSzPct val="100000"/>
              <a:buFont typeface="McGrawHill-Italic" charset="0"/>
              <a:buChar char="©"/>
              <a:defRPr/>
            </a:pPr>
            <a:r>
              <a:rPr lang="en-US" altLang="en-US" sz="1400">
                <a:latin typeface="McGrawHill-Italic" charset="0"/>
              </a:rPr>
              <a:t>The McGraw-Hill Companies, Inc., 2000</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333399"/>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ea typeface="Droid Sans Fallback" charset="0"/>
          <a:cs typeface="Droid Sans Fallback"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ea typeface="Droid Sans Fallback" charset="0"/>
          <a:cs typeface="Droid Sans Fallback"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ea typeface="Droid Sans Fallback" charset="0"/>
          <a:cs typeface="Droid Sans Fallback"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ea typeface="Droid Sans Fallback" charset="0"/>
          <a:cs typeface="Droid Sans Fallback" charset="0"/>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ea typeface="Droid Sans Fallback" charset="0"/>
          <a:cs typeface="Droid Sans Fallback" charset="0"/>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ea typeface="Droid Sans Fallback" charset="0"/>
          <a:cs typeface="Droid Sans Fallback" charset="0"/>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ea typeface="Droid Sans Fallback" charset="0"/>
          <a:cs typeface="Droid Sans Fallback" charset="0"/>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ea typeface="Droid Sans Fallback" charset="0"/>
          <a:cs typeface="Droid Sans Fallback" charset="0"/>
        </a:defRPr>
      </a:lvl9pPr>
    </p:titleStyle>
    <p:bodyStyle>
      <a:lvl1pPr marL="342900" indent="-342900" algn="ctr"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ctr"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ctr"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ctr"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ctr"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0.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1.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12.xml"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4.xml"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6.xml"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11.emf" /><Relationship Id="rId2" Type="http://schemas.openxmlformats.org/officeDocument/2006/relationships/notesSlide" Target="../notesSlides/notesSlide18.xml"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20.xml"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23.xml"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25.xml"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26.xml"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28.xml"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notesSlide" Target="../notesSlides/notesSlide31.xml" /><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notesSlide" Target="../notesSlides/notesSlide33.xml" /><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4.xml" /><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35.xml"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5.emf" /><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Slide Number Placeholder 1">
            <a:extLst>
              <a:ext uri="{FF2B5EF4-FFF2-40B4-BE49-F238E27FC236}">
                <a16:creationId xmlns:a16="http://schemas.microsoft.com/office/drawing/2014/main" id="{49F2022F-13AB-461D-A01C-DECCFD1364B5}"/>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396BE396-100D-40D9-9BCC-F05308CCADB1}" type="slidenum">
              <a:rPr lang="en-IN" altLang="en-US" sz="2400" smtClean="0">
                <a:latin typeface="Times New Roman" panose="02020603050405020304" pitchFamily="18" charset="0"/>
                <a:cs typeface="DejaVu Sans" charset="0"/>
              </a:rPr>
              <a:pPr>
                <a:spcBef>
                  <a:spcPct val="0"/>
                </a:spcBef>
                <a:buClrTx/>
                <a:buFontTx/>
                <a:buNone/>
              </a:pPr>
              <a:t>1</a:t>
            </a:fld>
            <a:endParaRPr lang="en-IN" altLang="en-US" sz="2400">
              <a:latin typeface="Times New Roman" panose="02020603050405020304" pitchFamily="18" charset="0"/>
              <a:cs typeface="DejaVu Sans" charset="0"/>
            </a:endParaRPr>
          </a:p>
        </p:txBody>
      </p:sp>
      <p:sp>
        <p:nvSpPr>
          <p:cNvPr id="4099" name="Rectangle 1">
            <a:extLst>
              <a:ext uri="{FF2B5EF4-FFF2-40B4-BE49-F238E27FC236}">
                <a16:creationId xmlns:a16="http://schemas.microsoft.com/office/drawing/2014/main" id="{1877255A-6F52-401C-9C2B-57CD854CC7CE}"/>
              </a:ext>
            </a:extLst>
          </p:cNvPr>
          <p:cNvSpPr>
            <a:spLocks noChangeArrowheads="1"/>
          </p:cNvSpPr>
          <p:nvPr/>
        </p:nvSpPr>
        <p:spPr bwMode="auto">
          <a:xfrm>
            <a:off x="0" y="0"/>
            <a:ext cx="9144000" cy="1371600"/>
          </a:xfrm>
          <a:prstGeom prst="rect">
            <a:avLst/>
          </a:prstGeom>
          <a:solidFill>
            <a:srgbClr val="33CC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122" name="Text Box 2">
            <a:extLst>
              <a:ext uri="{FF2B5EF4-FFF2-40B4-BE49-F238E27FC236}">
                <a16:creationId xmlns:a16="http://schemas.microsoft.com/office/drawing/2014/main" id="{C64E02F9-2AC8-4DB7-8DDC-86C0ADDF7409}"/>
              </a:ext>
            </a:extLst>
          </p:cNvPr>
          <p:cNvSpPr txBox="1">
            <a:spLocks noChangeArrowheads="1"/>
          </p:cNvSpPr>
          <p:nvPr/>
        </p:nvSpPr>
        <p:spPr bwMode="auto">
          <a:xfrm>
            <a:off x="228600" y="406400"/>
            <a:ext cx="823912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9pPr>
          </a:lstStyle>
          <a:p>
            <a:pPr>
              <a:buSzPct val="100000"/>
              <a:defRPr/>
            </a:pPr>
            <a:r>
              <a:rPr lang="en-IN" altLang="en-US" sz="3200" b="1">
                <a:effectLst>
                  <a:outerShdw blurRad="38100" dist="38100" dir="2700000" algn="tl">
                    <a:srgbClr val="C0C0C0"/>
                  </a:outerShdw>
                </a:effectLst>
              </a:rPr>
              <a:t>5-1   DIGITAL-TO-ANALOG CONVERSION</a:t>
            </a:r>
          </a:p>
        </p:txBody>
      </p:sp>
      <p:sp>
        <p:nvSpPr>
          <p:cNvPr id="4101" name="Text Box 3">
            <a:extLst>
              <a:ext uri="{FF2B5EF4-FFF2-40B4-BE49-F238E27FC236}">
                <a16:creationId xmlns:a16="http://schemas.microsoft.com/office/drawing/2014/main" id="{8FB06FCB-BE4F-4C54-BAF4-4C24DC02A062}"/>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124" name="Rectangle 4">
            <a:extLst>
              <a:ext uri="{FF2B5EF4-FFF2-40B4-BE49-F238E27FC236}">
                <a16:creationId xmlns:a16="http://schemas.microsoft.com/office/drawing/2014/main" id="{B2368613-B266-4E52-8054-A438BF5B89C7}"/>
              </a:ext>
            </a:extLst>
          </p:cNvPr>
          <p:cNvSpPr>
            <a:spLocks noChangeArrowheads="1"/>
          </p:cNvSpPr>
          <p:nvPr/>
        </p:nvSpPr>
        <p:spPr bwMode="auto">
          <a:xfrm>
            <a:off x="152400" y="1600200"/>
            <a:ext cx="8229600" cy="1373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9pPr>
          </a:lstStyle>
          <a:p>
            <a:pPr algn="just">
              <a:buSzPct val="100000"/>
              <a:defRPr/>
            </a:pPr>
            <a:r>
              <a:rPr lang="en-IN" altLang="en-US" sz="2800" b="1" i="1">
                <a:solidFill>
                  <a:srgbClr val="FF0000"/>
                </a:solidFill>
                <a:effectLst>
                  <a:outerShdw blurRad="38100" dist="38100" dir="2700000" algn="tl">
                    <a:srgbClr val="C0C0C0"/>
                  </a:outerShdw>
                </a:effectLst>
              </a:rPr>
              <a:t>Digital-to-analog</a:t>
            </a:r>
            <a:r>
              <a:rPr lang="en-IN" altLang="en-US" sz="2800" b="1" i="1">
                <a:effectLst>
                  <a:outerShdw blurRad="38100" dist="38100" dir="2700000" algn="tl">
                    <a:srgbClr val="C0C0C0"/>
                  </a:outerShdw>
                </a:effectLst>
              </a:rPr>
              <a:t> conversion is the process of changing one of the characteristics of an analog signal based on the information in digital data. </a:t>
            </a:r>
          </a:p>
        </p:txBody>
      </p:sp>
      <p:sp>
        <p:nvSpPr>
          <p:cNvPr id="4103" name="Rectangle 5">
            <a:extLst>
              <a:ext uri="{FF2B5EF4-FFF2-40B4-BE49-F238E27FC236}">
                <a16:creationId xmlns:a16="http://schemas.microsoft.com/office/drawing/2014/main" id="{445F920F-C34E-4E75-82E1-44B5D834FE13}"/>
              </a:ext>
            </a:extLst>
          </p:cNvPr>
          <p:cNvSpPr>
            <a:spLocks noChangeArrowheads="1"/>
          </p:cNvSpPr>
          <p:nvPr/>
        </p:nvSpPr>
        <p:spPr bwMode="auto">
          <a:xfrm>
            <a:off x="152400" y="4286250"/>
            <a:ext cx="6705600" cy="192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SzPct val="117000"/>
              <a:buFont typeface="Wingdings" panose="05000000000000000000" pitchFamily="2" charset="2"/>
              <a:buChar char=""/>
            </a:pPr>
            <a:r>
              <a:rPr lang="en-US" altLang="en-US" sz="2400" b="1">
                <a:solidFill>
                  <a:srgbClr val="0033CC"/>
                </a:solidFill>
                <a:latin typeface="Times New Roman" panose="02020603050405020304" pitchFamily="18" charset="0"/>
              </a:rPr>
              <a:t> Aspects of Digital-to-Analog Conversion</a:t>
            </a:r>
          </a:p>
          <a:p>
            <a:pPr>
              <a:spcBef>
                <a:spcPct val="0"/>
              </a:spcBef>
              <a:buSzPct val="117000"/>
              <a:buFont typeface="Wingdings" panose="05000000000000000000" pitchFamily="2" charset="2"/>
              <a:buChar char=""/>
            </a:pPr>
            <a:r>
              <a:rPr lang="fr-FR" altLang="en-US" sz="2400" b="1">
                <a:solidFill>
                  <a:srgbClr val="0033CC"/>
                </a:solidFill>
                <a:latin typeface="Times New Roman" panose="02020603050405020304" pitchFamily="18" charset="0"/>
              </a:rPr>
              <a:t> Amplitude Shift Keying</a:t>
            </a:r>
          </a:p>
          <a:p>
            <a:pPr>
              <a:spcBef>
                <a:spcPct val="0"/>
              </a:spcBef>
              <a:buSzPct val="117000"/>
              <a:buFont typeface="Wingdings" panose="05000000000000000000" pitchFamily="2" charset="2"/>
              <a:buChar char=""/>
            </a:pPr>
            <a:r>
              <a:rPr lang="fr-FR" altLang="en-US" sz="2400" b="1">
                <a:solidFill>
                  <a:srgbClr val="0033CC"/>
                </a:solidFill>
                <a:latin typeface="Times New Roman" panose="02020603050405020304" pitchFamily="18" charset="0"/>
              </a:rPr>
              <a:t> Frequency Shift Keying</a:t>
            </a:r>
          </a:p>
          <a:p>
            <a:pPr>
              <a:spcBef>
                <a:spcPct val="0"/>
              </a:spcBef>
              <a:buSzPct val="117000"/>
              <a:buFont typeface="Wingdings" panose="05000000000000000000" pitchFamily="2" charset="2"/>
              <a:buChar char=""/>
            </a:pPr>
            <a:r>
              <a:rPr lang="en-US" altLang="en-US" sz="2400" b="1">
                <a:solidFill>
                  <a:srgbClr val="0033CC"/>
                </a:solidFill>
                <a:latin typeface="Times New Roman" panose="02020603050405020304" pitchFamily="18" charset="0"/>
              </a:rPr>
              <a:t> Phase Shift Keying</a:t>
            </a:r>
          </a:p>
          <a:p>
            <a:pPr>
              <a:spcBef>
                <a:spcPct val="0"/>
              </a:spcBef>
              <a:buSzPct val="117000"/>
              <a:buFont typeface="Wingdings" panose="05000000000000000000" pitchFamily="2" charset="2"/>
              <a:buChar char=""/>
            </a:pPr>
            <a:r>
              <a:rPr lang="en-US" altLang="en-US" sz="2400" b="1">
                <a:solidFill>
                  <a:srgbClr val="0033CC"/>
                </a:solidFill>
                <a:latin typeface="Times New Roman" panose="02020603050405020304" pitchFamily="18" charset="0"/>
              </a:rPr>
              <a:t> Quadrature Amplitude Modulation</a:t>
            </a:r>
          </a:p>
        </p:txBody>
      </p:sp>
      <p:sp>
        <p:nvSpPr>
          <p:cNvPr id="5126" name="Text Box 6">
            <a:extLst>
              <a:ext uri="{FF2B5EF4-FFF2-40B4-BE49-F238E27FC236}">
                <a16:creationId xmlns:a16="http://schemas.microsoft.com/office/drawing/2014/main" id="{21969956-AF30-445D-9D1A-280A3E6F7570}"/>
              </a:ext>
            </a:extLst>
          </p:cNvPr>
          <p:cNvSpPr txBox="1">
            <a:spLocks noChangeArrowheads="1"/>
          </p:cNvSpPr>
          <p:nvPr/>
        </p:nvSpPr>
        <p:spPr bwMode="auto">
          <a:xfrm>
            <a:off x="182563" y="3810000"/>
            <a:ext cx="483076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9pPr>
          </a:lstStyle>
          <a:p>
            <a:pPr algn="ctr">
              <a:buSzPct val="100000"/>
              <a:defRPr/>
            </a:pPr>
            <a:r>
              <a:rPr lang="en-IN" altLang="en-US" sz="2800" b="1" i="1" u="sng">
                <a:solidFill>
                  <a:srgbClr val="FF0000"/>
                </a:solidFill>
                <a:effectLst>
                  <a:outerShdw blurRad="38100" dist="38100" dir="2700000" algn="tl">
                    <a:srgbClr val="C0C0C0"/>
                  </a:outerShdw>
                </a:effectLst>
              </a:rPr>
              <a:t>Topics discussed in this section: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Slide Number Placeholder 1">
            <a:extLst>
              <a:ext uri="{FF2B5EF4-FFF2-40B4-BE49-F238E27FC236}">
                <a16:creationId xmlns:a16="http://schemas.microsoft.com/office/drawing/2014/main" id="{A295D5A4-BA0F-4F95-B7C4-CEDA76CE514F}"/>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89E45456-EE65-4EB1-A665-C7695989B3FC}" type="slidenum">
              <a:rPr lang="en-IN" altLang="en-US" sz="2400" smtClean="0">
                <a:latin typeface="Times New Roman" panose="02020603050405020304" pitchFamily="18" charset="0"/>
                <a:cs typeface="DejaVu Sans" charset="0"/>
              </a:rPr>
              <a:pPr>
                <a:spcBef>
                  <a:spcPct val="0"/>
                </a:spcBef>
                <a:buClrTx/>
                <a:buFontTx/>
                <a:buNone/>
              </a:pPr>
              <a:t>10</a:t>
            </a:fld>
            <a:endParaRPr lang="en-IN" altLang="en-US" sz="2400">
              <a:latin typeface="Times New Roman" panose="02020603050405020304" pitchFamily="18" charset="0"/>
              <a:cs typeface="DejaVu Sans" charset="0"/>
            </a:endParaRPr>
          </a:p>
        </p:txBody>
      </p:sp>
      <p:sp>
        <p:nvSpPr>
          <p:cNvPr id="22531" name="Line 1">
            <a:extLst>
              <a:ext uri="{FF2B5EF4-FFF2-40B4-BE49-F238E27FC236}">
                <a16:creationId xmlns:a16="http://schemas.microsoft.com/office/drawing/2014/main" id="{F1149557-5D2E-41D4-8530-3F65C87FBCE4}"/>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32" name="Line 2">
            <a:extLst>
              <a:ext uri="{FF2B5EF4-FFF2-40B4-BE49-F238E27FC236}">
                <a16:creationId xmlns:a16="http://schemas.microsoft.com/office/drawing/2014/main" id="{1F4CF541-AF79-42DB-9CA0-42FA45BC8DEA}"/>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33" name="Text Box 3">
            <a:extLst>
              <a:ext uri="{FF2B5EF4-FFF2-40B4-BE49-F238E27FC236}">
                <a16:creationId xmlns:a16="http://schemas.microsoft.com/office/drawing/2014/main" id="{A0877FEB-4EFF-4078-8DC9-41479B6C7148}"/>
              </a:ext>
            </a:extLst>
          </p:cNvPr>
          <p:cNvSpPr txBox="1">
            <a:spLocks noChangeArrowheads="1"/>
          </p:cNvSpPr>
          <p:nvPr/>
        </p:nvSpPr>
        <p:spPr bwMode="auto">
          <a:xfrm>
            <a:off x="304800" y="762000"/>
            <a:ext cx="476885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5.3  </a:t>
            </a:r>
            <a:r>
              <a:rPr lang="en-IN" altLang="en-US" sz="2000" b="1" i="1">
                <a:latin typeface="Times New Roman" panose="02020603050405020304" pitchFamily="18" charset="0"/>
              </a:rPr>
              <a:t>Binary amplitude shift keying</a:t>
            </a:r>
          </a:p>
        </p:txBody>
      </p:sp>
      <p:sp>
        <p:nvSpPr>
          <p:cNvPr id="22534" name="Line 4">
            <a:extLst>
              <a:ext uri="{FF2B5EF4-FFF2-40B4-BE49-F238E27FC236}">
                <a16:creationId xmlns:a16="http://schemas.microsoft.com/office/drawing/2014/main" id="{F75EC898-06DF-4EB7-BA64-40F2D7760C7B}"/>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22535" name="Picture 5">
            <a:extLst>
              <a:ext uri="{FF2B5EF4-FFF2-40B4-BE49-F238E27FC236}">
                <a16:creationId xmlns:a16="http://schemas.microsoft.com/office/drawing/2014/main" id="{39A6E4A0-0A9D-42CB-B1EC-04A3CFFD1D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 y="2754313"/>
            <a:ext cx="8629650" cy="23510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Slide Number Placeholder 1">
            <a:extLst>
              <a:ext uri="{FF2B5EF4-FFF2-40B4-BE49-F238E27FC236}">
                <a16:creationId xmlns:a16="http://schemas.microsoft.com/office/drawing/2014/main" id="{62FA6793-3561-48D5-9107-15095C17CB2F}"/>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AC8E715A-8F7F-4272-8EB1-E47582B8A98E}" type="slidenum">
              <a:rPr lang="en-IN" altLang="en-US" sz="2400" smtClean="0">
                <a:latin typeface="Times New Roman" panose="02020603050405020304" pitchFamily="18" charset="0"/>
                <a:cs typeface="DejaVu Sans" charset="0"/>
              </a:rPr>
              <a:pPr>
                <a:spcBef>
                  <a:spcPct val="0"/>
                </a:spcBef>
                <a:buClrTx/>
                <a:buFontTx/>
                <a:buNone/>
              </a:pPr>
              <a:t>11</a:t>
            </a:fld>
            <a:endParaRPr lang="en-IN" altLang="en-US" sz="2400">
              <a:latin typeface="Times New Roman" panose="02020603050405020304" pitchFamily="18" charset="0"/>
              <a:cs typeface="DejaVu Sans" charset="0"/>
            </a:endParaRPr>
          </a:p>
        </p:txBody>
      </p:sp>
      <p:sp>
        <p:nvSpPr>
          <p:cNvPr id="24579" name="Line 1">
            <a:extLst>
              <a:ext uri="{FF2B5EF4-FFF2-40B4-BE49-F238E27FC236}">
                <a16:creationId xmlns:a16="http://schemas.microsoft.com/office/drawing/2014/main" id="{AE0DF283-9D68-4087-9F22-F6D20E340E33}"/>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580" name="Line 2">
            <a:extLst>
              <a:ext uri="{FF2B5EF4-FFF2-40B4-BE49-F238E27FC236}">
                <a16:creationId xmlns:a16="http://schemas.microsoft.com/office/drawing/2014/main" id="{C00D8068-7D35-4022-A20F-2851722D632D}"/>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581" name="Text Box 3">
            <a:extLst>
              <a:ext uri="{FF2B5EF4-FFF2-40B4-BE49-F238E27FC236}">
                <a16:creationId xmlns:a16="http://schemas.microsoft.com/office/drawing/2014/main" id="{E599330C-DF7B-4DD9-8328-EF9FD80DA58D}"/>
              </a:ext>
            </a:extLst>
          </p:cNvPr>
          <p:cNvSpPr txBox="1">
            <a:spLocks noChangeArrowheads="1"/>
          </p:cNvSpPr>
          <p:nvPr/>
        </p:nvSpPr>
        <p:spPr bwMode="auto">
          <a:xfrm>
            <a:off x="304800" y="762000"/>
            <a:ext cx="487521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5.4  </a:t>
            </a:r>
            <a:r>
              <a:rPr lang="en-IN" altLang="en-US" sz="2000" b="1" i="1">
                <a:latin typeface="Times New Roman" panose="02020603050405020304" pitchFamily="18" charset="0"/>
              </a:rPr>
              <a:t>Implementation of binary ASK</a:t>
            </a:r>
          </a:p>
        </p:txBody>
      </p:sp>
      <p:sp>
        <p:nvSpPr>
          <p:cNvPr id="24582" name="Line 4">
            <a:extLst>
              <a:ext uri="{FF2B5EF4-FFF2-40B4-BE49-F238E27FC236}">
                <a16:creationId xmlns:a16="http://schemas.microsoft.com/office/drawing/2014/main" id="{B1226E8E-0199-480D-BDF7-F49643CD7853}"/>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24583" name="Picture 5">
            <a:extLst>
              <a:ext uri="{FF2B5EF4-FFF2-40B4-BE49-F238E27FC236}">
                <a16:creationId xmlns:a16="http://schemas.microsoft.com/office/drawing/2014/main" id="{787B15DE-C0D8-41FB-9775-C1DAB920B9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2713038"/>
            <a:ext cx="8255000" cy="23923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Slide Number Placeholder 1">
            <a:extLst>
              <a:ext uri="{FF2B5EF4-FFF2-40B4-BE49-F238E27FC236}">
                <a16:creationId xmlns:a16="http://schemas.microsoft.com/office/drawing/2014/main" id="{01D4BBC9-9FD0-4AF6-813A-2C5D57B3FA54}"/>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F5A99DA2-C8DA-4342-9E5F-91C70B521CF8}" type="slidenum">
              <a:rPr lang="en-IN" altLang="en-US" sz="2400" smtClean="0">
                <a:latin typeface="Times New Roman" panose="02020603050405020304" pitchFamily="18" charset="0"/>
                <a:cs typeface="DejaVu Sans" charset="0"/>
              </a:rPr>
              <a:pPr>
                <a:spcBef>
                  <a:spcPct val="0"/>
                </a:spcBef>
                <a:buClrTx/>
                <a:buFontTx/>
                <a:buNone/>
              </a:pPr>
              <a:t>12</a:t>
            </a:fld>
            <a:endParaRPr lang="en-IN" altLang="en-US" sz="2400">
              <a:latin typeface="Times New Roman" panose="02020603050405020304" pitchFamily="18" charset="0"/>
              <a:cs typeface="DejaVu Sans" charset="0"/>
            </a:endParaRPr>
          </a:p>
        </p:txBody>
      </p:sp>
      <p:sp>
        <p:nvSpPr>
          <p:cNvPr id="26627" name="Rectangle 1">
            <a:extLst>
              <a:ext uri="{FF2B5EF4-FFF2-40B4-BE49-F238E27FC236}">
                <a16:creationId xmlns:a16="http://schemas.microsoft.com/office/drawing/2014/main" id="{0CD6CEDC-C104-4EA3-8B8F-1580041C474D}"/>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6628" name="Rectangle 2">
            <a:extLst>
              <a:ext uri="{FF2B5EF4-FFF2-40B4-BE49-F238E27FC236}">
                <a16:creationId xmlns:a16="http://schemas.microsoft.com/office/drawing/2014/main" id="{35C469E5-FCB7-4FFD-A3F4-FC1E307EB6B2}"/>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6629" name="Rectangle 3">
            <a:extLst>
              <a:ext uri="{FF2B5EF4-FFF2-40B4-BE49-F238E27FC236}">
                <a16:creationId xmlns:a16="http://schemas.microsoft.com/office/drawing/2014/main" id="{8EED7604-8EE0-4128-9F17-E8976AFA8033}"/>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6630" name="Rectangle 4">
            <a:extLst>
              <a:ext uri="{FF2B5EF4-FFF2-40B4-BE49-F238E27FC236}">
                <a16:creationId xmlns:a16="http://schemas.microsoft.com/office/drawing/2014/main" id="{2DA5A97F-BDD5-4078-A2B4-959C5BCD9C71}"/>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6631" name="Rectangle 5">
            <a:extLst>
              <a:ext uri="{FF2B5EF4-FFF2-40B4-BE49-F238E27FC236}">
                <a16:creationId xmlns:a16="http://schemas.microsoft.com/office/drawing/2014/main" id="{02F23809-3D52-416E-9B25-B86A2F14FDAD}"/>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6632" name="Rectangle 6">
            <a:extLst>
              <a:ext uri="{FF2B5EF4-FFF2-40B4-BE49-F238E27FC236}">
                <a16:creationId xmlns:a16="http://schemas.microsoft.com/office/drawing/2014/main" id="{CDFB1C89-3004-4C06-9B52-6AD67AAB5D6C}"/>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6633" name="Rectangle 7">
            <a:extLst>
              <a:ext uri="{FF2B5EF4-FFF2-40B4-BE49-F238E27FC236}">
                <a16:creationId xmlns:a16="http://schemas.microsoft.com/office/drawing/2014/main" id="{B35E0065-31C5-4675-AEC4-0FF5D725ADD6}"/>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6634" name="Rectangle 8">
            <a:extLst>
              <a:ext uri="{FF2B5EF4-FFF2-40B4-BE49-F238E27FC236}">
                <a16:creationId xmlns:a16="http://schemas.microsoft.com/office/drawing/2014/main" id="{273D08EE-9571-499C-AD88-2D4F965B95AA}"/>
              </a:ext>
            </a:extLst>
          </p:cNvPr>
          <p:cNvSpPr>
            <a:spLocks noChangeArrowheads="1"/>
          </p:cNvSpPr>
          <p:nvPr/>
        </p:nvSpPr>
        <p:spPr bwMode="auto">
          <a:xfrm>
            <a:off x="1203325" y="0"/>
            <a:ext cx="253523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b="1" i="1">
                <a:solidFill>
                  <a:srgbClr val="FF0000"/>
                </a:solidFill>
                <a:latin typeface="Arial" panose="020B0604020202020204" pitchFamily="34" charset="0"/>
              </a:rPr>
              <a:t>Example 5.3</a:t>
            </a:r>
          </a:p>
        </p:txBody>
      </p:sp>
      <p:sp>
        <p:nvSpPr>
          <p:cNvPr id="26635" name="Rectangle 9">
            <a:extLst>
              <a:ext uri="{FF2B5EF4-FFF2-40B4-BE49-F238E27FC236}">
                <a16:creationId xmlns:a16="http://schemas.microsoft.com/office/drawing/2014/main" id="{056CE697-CBDE-4EB6-A7B7-E0DBB35D4FBF}"/>
              </a:ext>
            </a:extLst>
          </p:cNvPr>
          <p:cNvSpPr>
            <a:spLocks noChangeArrowheads="1"/>
          </p:cNvSpPr>
          <p:nvPr/>
        </p:nvSpPr>
        <p:spPr bwMode="auto">
          <a:xfrm>
            <a:off x="228600" y="1201738"/>
            <a:ext cx="8229600"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just">
              <a:spcBef>
                <a:spcPct val="0"/>
              </a:spcBef>
              <a:buClrTx/>
              <a:buFontTx/>
              <a:buNone/>
            </a:pPr>
            <a:r>
              <a:rPr lang="en-IN" altLang="en-US" sz="2800" b="1" i="1">
                <a:latin typeface="Times New Roman" panose="02020603050405020304" pitchFamily="18" charset="0"/>
              </a:rPr>
              <a:t>We have an available bandwidth of 100 kHz which spans from 200 to 300 kHz. What are the carrier frequency and the bit rate if we modulated our data by using ASK with d = 1?</a:t>
            </a:r>
          </a:p>
        </p:txBody>
      </p:sp>
      <p:sp>
        <p:nvSpPr>
          <p:cNvPr id="26636" name="Rectangle 10">
            <a:extLst>
              <a:ext uri="{FF2B5EF4-FFF2-40B4-BE49-F238E27FC236}">
                <a16:creationId xmlns:a16="http://schemas.microsoft.com/office/drawing/2014/main" id="{4539E887-9093-45E2-935A-87D7B4959DC2}"/>
              </a:ext>
            </a:extLst>
          </p:cNvPr>
          <p:cNvSpPr>
            <a:spLocks noChangeArrowheads="1"/>
          </p:cNvSpPr>
          <p:nvPr/>
        </p:nvSpPr>
        <p:spPr bwMode="auto">
          <a:xfrm>
            <a:off x="228600" y="3030538"/>
            <a:ext cx="8686800"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just">
              <a:spcBef>
                <a:spcPct val="0"/>
              </a:spcBef>
              <a:buClrTx/>
              <a:buFontTx/>
              <a:buNone/>
            </a:pPr>
            <a:r>
              <a:rPr lang="en-US" altLang="en-US" sz="2800" b="1" i="1">
                <a:solidFill>
                  <a:srgbClr val="FF0000"/>
                </a:solidFill>
                <a:latin typeface="Times New Roman" panose="02020603050405020304" pitchFamily="18" charset="0"/>
              </a:rPr>
              <a:t>Solution</a:t>
            </a:r>
          </a:p>
          <a:p>
            <a:pPr algn="just">
              <a:spcBef>
                <a:spcPct val="0"/>
              </a:spcBef>
              <a:buClrTx/>
              <a:buFontTx/>
              <a:buNone/>
            </a:pPr>
            <a:r>
              <a:rPr lang="en-US" altLang="en-US" sz="2800" b="1" i="1">
                <a:latin typeface="Times New Roman" panose="02020603050405020304" pitchFamily="18" charset="0"/>
              </a:rPr>
              <a:t>The middle of the bandwidth is located at 250 kHz. This means that our carrier frequency can be at f</a:t>
            </a:r>
            <a:r>
              <a:rPr lang="en-US" altLang="en-US" sz="2800" b="1" i="1" baseline="-25000">
                <a:latin typeface="Times New Roman" panose="02020603050405020304" pitchFamily="18" charset="0"/>
              </a:rPr>
              <a:t>c</a:t>
            </a:r>
            <a:r>
              <a:rPr lang="en-US" altLang="en-US" sz="2800" b="1" i="1">
                <a:latin typeface="Times New Roman" panose="02020603050405020304" pitchFamily="18" charset="0"/>
              </a:rPr>
              <a:t> = 250 kHz. We can use the formula for bandwidth to find the bit rate (with d = 1 and r = 1).</a:t>
            </a:r>
          </a:p>
        </p:txBody>
      </p:sp>
      <p:pic>
        <p:nvPicPr>
          <p:cNvPr id="26637" name="Picture 11">
            <a:extLst>
              <a:ext uri="{FF2B5EF4-FFF2-40B4-BE49-F238E27FC236}">
                <a16:creationId xmlns:a16="http://schemas.microsoft.com/office/drawing/2014/main" id="{C5183914-D230-4123-8812-8D16F6E224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75" y="5562600"/>
            <a:ext cx="7766050" cy="576263"/>
          </a:xfrm>
          <a:prstGeom prst="rect">
            <a:avLst/>
          </a:prstGeom>
          <a:noFill/>
          <a:ln w="57240" cap="sq">
            <a:solidFill>
              <a:srgbClr val="3333CC"/>
            </a:solidFill>
            <a:miter lim="800000"/>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Slide Number Placeholder 1">
            <a:extLst>
              <a:ext uri="{FF2B5EF4-FFF2-40B4-BE49-F238E27FC236}">
                <a16:creationId xmlns:a16="http://schemas.microsoft.com/office/drawing/2014/main" id="{6C4ED2A4-45B1-445A-8E85-6757EDEAEBBF}"/>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1F8D6375-2042-4D31-A5EC-75D72F3E88E9}" type="slidenum">
              <a:rPr lang="en-IN" altLang="en-US" sz="2400" smtClean="0">
                <a:latin typeface="Times New Roman" panose="02020603050405020304" pitchFamily="18" charset="0"/>
                <a:cs typeface="DejaVu Sans" charset="0"/>
              </a:rPr>
              <a:pPr>
                <a:spcBef>
                  <a:spcPct val="0"/>
                </a:spcBef>
                <a:buClrTx/>
                <a:buFontTx/>
                <a:buNone/>
              </a:pPr>
              <a:t>13</a:t>
            </a:fld>
            <a:endParaRPr lang="en-IN" altLang="en-US" sz="2400">
              <a:latin typeface="Times New Roman" panose="02020603050405020304" pitchFamily="18" charset="0"/>
              <a:cs typeface="DejaVu Sans" charset="0"/>
            </a:endParaRPr>
          </a:p>
        </p:txBody>
      </p:sp>
      <p:sp>
        <p:nvSpPr>
          <p:cNvPr id="28675" name="Rectangle 1">
            <a:extLst>
              <a:ext uri="{FF2B5EF4-FFF2-40B4-BE49-F238E27FC236}">
                <a16:creationId xmlns:a16="http://schemas.microsoft.com/office/drawing/2014/main" id="{C1E9F4D8-27EB-4F44-99B2-0F5913360B3D}"/>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8676" name="Rectangle 2">
            <a:extLst>
              <a:ext uri="{FF2B5EF4-FFF2-40B4-BE49-F238E27FC236}">
                <a16:creationId xmlns:a16="http://schemas.microsoft.com/office/drawing/2014/main" id="{A9A49892-08B6-43AF-95D5-7FE55F4B6082}"/>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8677" name="Rectangle 3">
            <a:extLst>
              <a:ext uri="{FF2B5EF4-FFF2-40B4-BE49-F238E27FC236}">
                <a16:creationId xmlns:a16="http://schemas.microsoft.com/office/drawing/2014/main" id="{547E179D-FC60-4E0C-9C41-A20F77ED81E3}"/>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8678" name="Rectangle 4">
            <a:extLst>
              <a:ext uri="{FF2B5EF4-FFF2-40B4-BE49-F238E27FC236}">
                <a16:creationId xmlns:a16="http://schemas.microsoft.com/office/drawing/2014/main" id="{9C5D7324-8977-44D5-93DA-41D3F8E37031}"/>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8679" name="Rectangle 5">
            <a:extLst>
              <a:ext uri="{FF2B5EF4-FFF2-40B4-BE49-F238E27FC236}">
                <a16:creationId xmlns:a16="http://schemas.microsoft.com/office/drawing/2014/main" id="{E7B98B48-8924-4BFF-8324-AE5C2E9DBD19}"/>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8680" name="Rectangle 6">
            <a:extLst>
              <a:ext uri="{FF2B5EF4-FFF2-40B4-BE49-F238E27FC236}">
                <a16:creationId xmlns:a16="http://schemas.microsoft.com/office/drawing/2014/main" id="{3015DC95-5F43-4A35-BF76-1EE91846BD65}"/>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8681" name="Rectangle 7">
            <a:extLst>
              <a:ext uri="{FF2B5EF4-FFF2-40B4-BE49-F238E27FC236}">
                <a16:creationId xmlns:a16="http://schemas.microsoft.com/office/drawing/2014/main" id="{2D5CFE01-B143-4904-9735-CD2BC44681D1}"/>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8682" name="Rectangle 8">
            <a:extLst>
              <a:ext uri="{FF2B5EF4-FFF2-40B4-BE49-F238E27FC236}">
                <a16:creationId xmlns:a16="http://schemas.microsoft.com/office/drawing/2014/main" id="{38F3F1B8-FBA8-4BE3-BA2E-1F8DB53D0FFD}"/>
              </a:ext>
            </a:extLst>
          </p:cNvPr>
          <p:cNvSpPr>
            <a:spLocks noChangeArrowheads="1"/>
          </p:cNvSpPr>
          <p:nvPr/>
        </p:nvSpPr>
        <p:spPr bwMode="auto">
          <a:xfrm>
            <a:off x="1203325" y="0"/>
            <a:ext cx="253523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b="1" i="1">
                <a:solidFill>
                  <a:srgbClr val="FF0000"/>
                </a:solidFill>
                <a:latin typeface="Arial" panose="020B0604020202020204" pitchFamily="34" charset="0"/>
              </a:rPr>
              <a:t>Example 5.4</a:t>
            </a:r>
          </a:p>
        </p:txBody>
      </p:sp>
      <p:sp>
        <p:nvSpPr>
          <p:cNvPr id="28683" name="Rectangle 9">
            <a:extLst>
              <a:ext uri="{FF2B5EF4-FFF2-40B4-BE49-F238E27FC236}">
                <a16:creationId xmlns:a16="http://schemas.microsoft.com/office/drawing/2014/main" id="{C5694710-A2C6-4101-A678-B1B9DE262596}"/>
              </a:ext>
            </a:extLst>
          </p:cNvPr>
          <p:cNvSpPr>
            <a:spLocks noChangeArrowheads="1"/>
          </p:cNvSpPr>
          <p:nvPr/>
        </p:nvSpPr>
        <p:spPr bwMode="auto">
          <a:xfrm>
            <a:off x="228600" y="1447800"/>
            <a:ext cx="8229600" cy="350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just">
              <a:spcBef>
                <a:spcPct val="0"/>
              </a:spcBef>
              <a:buClrTx/>
              <a:buFontTx/>
              <a:buNone/>
            </a:pPr>
            <a:r>
              <a:rPr lang="en-IN" altLang="en-US" sz="2800" b="1" i="1">
                <a:latin typeface="Times New Roman" panose="02020603050405020304" pitchFamily="18" charset="0"/>
              </a:rPr>
              <a:t>In data communications, we normally use full-duplex links with communication in both directions. We need to divide the bandwidth into two with two carrier frequencies, as shown in Figure 5.5. The figure shows the positions of two carrier frequencies and the bandwidths. The available bandwidth for each direction is now 50 kHz, which leaves us with a data rate of 25 kbps in each direction.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Slide Number Placeholder 1">
            <a:extLst>
              <a:ext uri="{FF2B5EF4-FFF2-40B4-BE49-F238E27FC236}">
                <a16:creationId xmlns:a16="http://schemas.microsoft.com/office/drawing/2014/main" id="{C4BCBED6-4063-4446-A25D-40832A2EF8DC}"/>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9604978D-2DCA-4A5D-9CDF-223C6928D1BF}" type="slidenum">
              <a:rPr lang="en-IN" altLang="en-US" sz="2400" smtClean="0">
                <a:latin typeface="Times New Roman" panose="02020603050405020304" pitchFamily="18" charset="0"/>
                <a:cs typeface="DejaVu Sans" charset="0"/>
              </a:rPr>
              <a:pPr>
                <a:spcBef>
                  <a:spcPct val="0"/>
                </a:spcBef>
                <a:buClrTx/>
                <a:buFontTx/>
                <a:buNone/>
              </a:pPr>
              <a:t>14</a:t>
            </a:fld>
            <a:endParaRPr lang="en-IN" altLang="en-US" sz="2400">
              <a:latin typeface="Times New Roman" panose="02020603050405020304" pitchFamily="18" charset="0"/>
              <a:cs typeface="DejaVu Sans" charset="0"/>
            </a:endParaRPr>
          </a:p>
        </p:txBody>
      </p:sp>
      <p:sp>
        <p:nvSpPr>
          <p:cNvPr id="30723" name="Line 1">
            <a:extLst>
              <a:ext uri="{FF2B5EF4-FFF2-40B4-BE49-F238E27FC236}">
                <a16:creationId xmlns:a16="http://schemas.microsoft.com/office/drawing/2014/main" id="{5E7FB740-2CCB-4E8A-A349-4A05FDE2F35A}"/>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24" name="Line 2">
            <a:extLst>
              <a:ext uri="{FF2B5EF4-FFF2-40B4-BE49-F238E27FC236}">
                <a16:creationId xmlns:a16="http://schemas.microsoft.com/office/drawing/2014/main" id="{79D74887-857C-4D19-A3B8-ED4A2F41FECB}"/>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25" name="Text Box 3">
            <a:extLst>
              <a:ext uri="{FF2B5EF4-FFF2-40B4-BE49-F238E27FC236}">
                <a16:creationId xmlns:a16="http://schemas.microsoft.com/office/drawing/2014/main" id="{DE75A04D-CC23-4DCE-8921-0C18BF245C97}"/>
              </a:ext>
            </a:extLst>
          </p:cNvPr>
          <p:cNvSpPr txBox="1">
            <a:spLocks noChangeArrowheads="1"/>
          </p:cNvSpPr>
          <p:nvPr/>
        </p:nvSpPr>
        <p:spPr bwMode="auto">
          <a:xfrm>
            <a:off x="304800" y="762000"/>
            <a:ext cx="7035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5.5  </a:t>
            </a:r>
            <a:r>
              <a:rPr lang="en-IN" altLang="en-US" sz="2000" b="1" i="1">
                <a:latin typeface="Times New Roman" panose="02020603050405020304" pitchFamily="18" charset="0"/>
              </a:rPr>
              <a:t>Bandwidth of full-duplex ASK used in Example 5.4</a:t>
            </a:r>
          </a:p>
        </p:txBody>
      </p:sp>
      <p:sp>
        <p:nvSpPr>
          <p:cNvPr id="30726" name="Line 4">
            <a:extLst>
              <a:ext uri="{FF2B5EF4-FFF2-40B4-BE49-F238E27FC236}">
                <a16:creationId xmlns:a16="http://schemas.microsoft.com/office/drawing/2014/main" id="{845A04C3-5E7B-49E0-A303-7318DAF3DF51}"/>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30727" name="Picture 5">
            <a:extLst>
              <a:ext uri="{FF2B5EF4-FFF2-40B4-BE49-F238E27FC236}">
                <a16:creationId xmlns:a16="http://schemas.microsoft.com/office/drawing/2014/main" id="{42A99813-3A76-452E-B543-8D3AC197A9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8975" y="2751138"/>
            <a:ext cx="4899025" cy="16684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Slide Number Placeholder 3">
            <a:extLst>
              <a:ext uri="{FF2B5EF4-FFF2-40B4-BE49-F238E27FC236}">
                <a16:creationId xmlns:a16="http://schemas.microsoft.com/office/drawing/2014/main" id="{99BCAFE7-8E29-4AC2-B2BB-AE561A38E4DB}"/>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47DF87A8-4EEF-4438-8A99-734B34E67178}" type="slidenum">
              <a:rPr lang="en-IN" altLang="en-US" sz="2400" smtClean="0">
                <a:latin typeface="Times New Roman" panose="02020603050405020304" pitchFamily="18" charset="0"/>
                <a:cs typeface="DejaVu Sans" charset="0"/>
              </a:rPr>
              <a:pPr>
                <a:spcBef>
                  <a:spcPct val="0"/>
                </a:spcBef>
                <a:buClrTx/>
                <a:buFontTx/>
                <a:buNone/>
              </a:pPr>
              <a:t>15</a:t>
            </a:fld>
            <a:endParaRPr lang="en-IN" altLang="en-US" sz="2400">
              <a:latin typeface="Times New Roman" panose="02020603050405020304" pitchFamily="18" charset="0"/>
              <a:cs typeface="DejaVu Sans" charset="0"/>
            </a:endParaRPr>
          </a:p>
        </p:txBody>
      </p:sp>
      <p:sp>
        <p:nvSpPr>
          <p:cNvPr id="32771" name="Rectangle 1">
            <a:extLst>
              <a:ext uri="{FF2B5EF4-FFF2-40B4-BE49-F238E27FC236}">
                <a16:creationId xmlns:a16="http://schemas.microsoft.com/office/drawing/2014/main" id="{A915B05B-E398-4CEB-9250-9E837C284F24}"/>
              </a:ext>
            </a:extLst>
          </p:cNvPr>
          <p:cNvSpPr>
            <a:spLocks noGrp="1" noChangeArrowheads="1"/>
          </p:cNvSpPr>
          <p:nvPr>
            <p:ph type="title" idx="4294967295"/>
          </p:nvPr>
        </p:nvSpPr>
        <p:spPr>
          <a:xfrm>
            <a:off x="685800" y="609600"/>
            <a:ext cx="7772400" cy="1143000"/>
          </a:xfrm>
        </p:spPr>
        <p:txBody>
          <a:bodyPr lIns="90000" tIns="46800" rIns="90000" bIns="46800" anchor="t"/>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a:t>Frequency Shift Keying</a:t>
            </a:r>
          </a:p>
        </p:txBody>
      </p:sp>
      <p:sp>
        <p:nvSpPr>
          <p:cNvPr id="32772" name="Rectangle 2">
            <a:extLst>
              <a:ext uri="{FF2B5EF4-FFF2-40B4-BE49-F238E27FC236}">
                <a16:creationId xmlns:a16="http://schemas.microsoft.com/office/drawing/2014/main" id="{5424FBE3-86EC-43D0-BA02-D0F41BA08CD5}"/>
              </a:ext>
            </a:extLst>
          </p:cNvPr>
          <p:cNvSpPr>
            <a:spLocks noGrp="1" noChangeArrowheads="1"/>
          </p:cNvSpPr>
          <p:nvPr>
            <p:ph type="body" idx="1"/>
          </p:nvPr>
        </p:nvSpPr>
        <p:spPr>
          <a:xfrm>
            <a:off x="685800" y="1981200"/>
            <a:ext cx="7772400" cy="4114800"/>
          </a:xfrm>
        </p:spPr>
        <p:txBody>
          <a:bodyPr lIns="90000" tIns="46800" rIns="90000" bIns="46800"/>
          <a:lstStyle/>
          <a:p>
            <a:pPr marL="341313" indent="-341313" eaLnBrk="1" hangingPunct="1">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The digital data stream changes the frequency of the carrier signal, f</a:t>
            </a:r>
            <a:r>
              <a:rPr lang="en-US" altLang="en-US" baseline="-25000"/>
              <a:t>c</a:t>
            </a:r>
            <a:r>
              <a:rPr lang="en-US" altLang="en-US"/>
              <a:t>.</a:t>
            </a:r>
          </a:p>
          <a:p>
            <a:pPr marL="341313" indent="-341313" eaLnBrk="1" hangingPunct="1">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For example, a “1” could be represented by f</a:t>
            </a:r>
            <a:r>
              <a:rPr lang="en-US" altLang="en-US" baseline="-25000"/>
              <a:t>1</a:t>
            </a:r>
            <a:r>
              <a:rPr lang="en-US" altLang="en-US"/>
              <a:t>=f</a:t>
            </a:r>
            <a:r>
              <a:rPr lang="en-US" altLang="en-US" baseline="-25000"/>
              <a:t>c</a:t>
            </a:r>
            <a:r>
              <a:rPr lang="en-US" altLang="en-US"/>
              <a:t> +</a:t>
            </a:r>
            <a:r>
              <a:rPr lang="en-US" altLang="en-US">
                <a:latin typeface="Symbol" panose="05050102010706020507" pitchFamily="18" charset="2"/>
              </a:rPr>
              <a:t></a:t>
            </a:r>
            <a:r>
              <a:rPr lang="en-US" altLang="en-US"/>
              <a:t>f, and a “0” could be represented by f</a:t>
            </a:r>
            <a:r>
              <a:rPr lang="en-US" altLang="en-US" baseline="-25000"/>
              <a:t>2</a:t>
            </a:r>
            <a:r>
              <a:rPr lang="en-US" altLang="en-US"/>
              <a:t>=f</a:t>
            </a:r>
            <a:r>
              <a:rPr lang="en-US" altLang="en-US" baseline="-25000"/>
              <a:t>c</a:t>
            </a:r>
            <a:r>
              <a:rPr lang="en-US" altLang="en-US"/>
              <a:t>-</a:t>
            </a:r>
            <a:r>
              <a:rPr lang="en-US" altLang="en-US">
                <a:latin typeface="Symbol" panose="05050102010706020507" pitchFamily="18" charset="2"/>
              </a:rPr>
              <a:t></a:t>
            </a:r>
            <a:r>
              <a:rPr lang="en-US" altLang="en-US"/>
              <a:t>f.</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Slide Number Placeholder 1">
            <a:extLst>
              <a:ext uri="{FF2B5EF4-FFF2-40B4-BE49-F238E27FC236}">
                <a16:creationId xmlns:a16="http://schemas.microsoft.com/office/drawing/2014/main" id="{678E1D45-849C-4818-9E5A-8D47B10AE4E5}"/>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9924AE91-D2CD-4D37-AF3B-6C87A2318E83}" type="slidenum">
              <a:rPr lang="en-IN" altLang="en-US" sz="2400" smtClean="0">
                <a:latin typeface="Times New Roman" panose="02020603050405020304" pitchFamily="18" charset="0"/>
                <a:cs typeface="DejaVu Sans" charset="0"/>
              </a:rPr>
              <a:pPr>
                <a:spcBef>
                  <a:spcPct val="0"/>
                </a:spcBef>
                <a:buClrTx/>
                <a:buFontTx/>
                <a:buNone/>
              </a:pPr>
              <a:t>16</a:t>
            </a:fld>
            <a:endParaRPr lang="en-IN" altLang="en-US" sz="2400">
              <a:latin typeface="Times New Roman" panose="02020603050405020304" pitchFamily="18" charset="0"/>
              <a:cs typeface="DejaVu Sans" charset="0"/>
            </a:endParaRPr>
          </a:p>
        </p:txBody>
      </p:sp>
      <p:sp>
        <p:nvSpPr>
          <p:cNvPr id="34819" name="Line 1">
            <a:extLst>
              <a:ext uri="{FF2B5EF4-FFF2-40B4-BE49-F238E27FC236}">
                <a16:creationId xmlns:a16="http://schemas.microsoft.com/office/drawing/2014/main" id="{A645ABF3-6EE5-40B6-BD4E-A7E2D4E9DA81}"/>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20" name="Line 2">
            <a:extLst>
              <a:ext uri="{FF2B5EF4-FFF2-40B4-BE49-F238E27FC236}">
                <a16:creationId xmlns:a16="http://schemas.microsoft.com/office/drawing/2014/main" id="{3DB1B4F7-A4E9-4945-A318-2874CF173783}"/>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21" name="Text Box 3">
            <a:extLst>
              <a:ext uri="{FF2B5EF4-FFF2-40B4-BE49-F238E27FC236}">
                <a16:creationId xmlns:a16="http://schemas.microsoft.com/office/drawing/2014/main" id="{408A0A5D-69CA-4CB1-92E9-1447F82A1A3E}"/>
              </a:ext>
            </a:extLst>
          </p:cNvPr>
          <p:cNvSpPr txBox="1">
            <a:spLocks noChangeArrowheads="1"/>
          </p:cNvSpPr>
          <p:nvPr/>
        </p:nvSpPr>
        <p:spPr bwMode="auto">
          <a:xfrm>
            <a:off x="304800" y="762000"/>
            <a:ext cx="476885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5.6  </a:t>
            </a:r>
            <a:r>
              <a:rPr lang="en-IN" altLang="en-US" sz="2000" b="1" i="1">
                <a:latin typeface="Times New Roman" panose="02020603050405020304" pitchFamily="18" charset="0"/>
              </a:rPr>
              <a:t>Binary frequency shift keying</a:t>
            </a:r>
          </a:p>
        </p:txBody>
      </p:sp>
      <p:sp>
        <p:nvSpPr>
          <p:cNvPr id="34822" name="Line 4">
            <a:extLst>
              <a:ext uri="{FF2B5EF4-FFF2-40B4-BE49-F238E27FC236}">
                <a16:creationId xmlns:a16="http://schemas.microsoft.com/office/drawing/2014/main" id="{84DF0616-1F16-48C9-A1FD-42293D1930F3}"/>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34823" name="Picture 5">
            <a:extLst>
              <a:ext uri="{FF2B5EF4-FFF2-40B4-BE49-F238E27FC236}">
                <a16:creationId xmlns:a16="http://schemas.microsoft.com/office/drawing/2014/main" id="{4388E6A9-239F-4C64-80E5-9FF2AE5133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2290763"/>
            <a:ext cx="8637587" cy="2662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Slide Number Placeholder 3">
            <a:extLst>
              <a:ext uri="{FF2B5EF4-FFF2-40B4-BE49-F238E27FC236}">
                <a16:creationId xmlns:a16="http://schemas.microsoft.com/office/drawing/2014/main" id="{9AA1BE1B-E7E0-4689-AC27-B84F8F6D1D0C}"/>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9147FA83-0B7F-429D-B4F2-7DD24B7F5D35}" type="slidenum">
              <a:rPr lang="en-IN" altLang="en-US" sz="2400" smtClean="0">
                <a:latin typeface="Times New Roman" panose="02020603050405020304" pitchFamily="18" charset="0"/>
                <a:cs typeface="DejaVu Sans" charset="0"/>
              </a:rPr>
              <a:pPr>
                <a:spcBef>
                  <a:spcPct val="0"/>
                </a:spcBef>
                <a:buClrTx/>
                <a:buFontTx/>
                <a:buNone/>
              </a:pPr>
              <a:t>17</a:t>
            </a:fld>
            <a:endParaRPr lang="en-IN" altLang="en-US" sz="2400">
              <a:latin typeface="Times New Roman" panose="02020603050405020304" pitchFamily="18" charset="0"/>
              <a:cs typeface="DejaVu Sans" charset="0"/>
            </a:endParaRPr>
          </a:p>
        </p:txBody>
      </p:sp>
      <p:sp>
        <p:nvSpPr>
          <p:cNvPr id="36867" name="Rectangle 1">
            <a:extLst>
              <a:ext uri="{FF2B5EF4-FFF2-40B4-BE49-F238E27FC236}">
                <a16:creationId xmlns:a16="http://schemas.microsoft.com/office/drawing/2014/main" id="{E70CD1B5-5836-4972-8447-0541E5FE93FB}"/>
              </a:ext>
            </a:extLst>
          </p:cNvPr>
          <p:cNvSpPr>
            <a:spLocks noGrp="1" noChangeArrowheads="1"/>
          </p:cNvSpPr>
          <p:nvPr>
            <p:ph type="title" idx="4294967295"/>
          </p:nvPr>
        </p:nvSpPr>
        <p:spPr>
          <a:xfrm>
            <a:off x="685800" y="609600"/>
            <a:ext cx="7772400" cy="1143000"/>
          </a:xfrm>
        </p:spPr>
        <p:txBody>
          <a:bodyPr lIns="90000" tIns="46800" rIns="90000" bIns="46800" anchor="t"/>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a:t>Bandwidth of FSK</a:t>
            </a:r>
          </a:p>
        </p:txBody>
      </p:sp>
      <p:sp>
        <p:nvSpPr>
          <p:cNvPr id="21506" name="Rectangle 2">
            <a:extLst>
              <a:ext uri="{FF2B5EF4-FFF2-40B4-BE49-F238E27FC236}">
                <a16:creationId xmlns:a16="http://schemas.microsoft.com/office/drawing/2014/main" id="{89125443-C881-47FB-9E16-771B3DB0D623}"/>
              </a:ext>
            </a:extLst>
          </p:cNvPr>
          <p:cNvSpPr>
            <a:spLocks noGrp="1" noChangeArrowheads="1"/>
          </p:cNvSpPr>
          <p:nvPr>
            <p:ph type="body" idx="1"/>
          </p:nvPr>
        </p:nvSpPr>
        <p:spPr>
          <a:xfrm>
            <a:off x="685800" y="1981200"/>
            <a:ext cx="7772400" cy="4114800"/>
          </a:xfrm>
        </p:spPr>
        <p:txBody>
          <a:bodyPr lIns="90000" tIns="46800" rIns="90000" bIns="46800"/>
          <a:lstStyle/>
          <a:p>
            <a:pPr marL="341313" indent="-341313" eaLnBrk="1" hangingPunct="1">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a:t>If the difference between the two frequencies (f</a:t>
            </a:r>
            <a:r>
              <a:rPr lang="en-US" altLang="en-US" baseline="-25000"/>
              <a:t>1</a:t>
            </a:r>
            <a:r>
              <a:rPr lang="en-US" altLang="en-US"/>
              <a:t> and f</a:t>
            </a:r>
            <a:r>
              <a:rPr lang="en-US" altLang="en-US" baseline="-25000"/>
              <a:t>2</a:t>
            </a:r>
            <a:r>
              <a:rPr lang="en-US" altLang="en-US"/>
              <a:t>) is 2</a:t>
            </a:r>
            <a:r>
              <a:rPr lang="en-US" altLang="en-US">
                <a:latin typeface="Symbol" panose="05050102010706020507" pitchFamily="18" charset="2"/>
                <a:ea typeface="Symbol" panose="05050102010706020507" pitchFamily="18" charset="2"/>
                <a:cs typeface="Symbol" panose="05050102010706020507" pitchFamily="18" charset="2"/>
              </a:rPr>
              <a:t></a:t>
            </a:r>
            <a:r>
              <a:rPr lang="en-US" altLang="en-US"/>
              <a:t>f, then the required BW B will be:</a:t>
            </a:r>
          </a:p>
          <a:p>
            <a:pPr marL="341313" indent="-339725" algn="ctr" eaLnBrk="1" hangingPunct="1">
              <a:buClrTx/>
              <a:buSzPct val="6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a:t>B = (1+d)xS +2</a:t>
            </a:r>
            <a:r>
              <a:rPr lang="en-US" altLang="en-US">
                <a:latin typeface="Symbol" panose="05050102010706020507" pitchFamily="18" charset="2"/>
                <a:ea typeface="Symbol" panose="05050102010706020507" pitchFamily="18" charset="2"/>
                <a:cs typeface="Symbol" panose="05050102010706020507" pitchFamily="18" charset="2"/>
              </a:rPr>
              <a:t></a:t>
            </a:r>
            <a:r>
              <a:rPr lang="en-US" altLang="en-US"/>
              <a:t>f</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Slide Number Placeholder 1">
            <a:extLst>
              <a:ext uri="{FF2B5EF4-FFF2-40B4-BE49-F238E27FC236}">
                <a16:creationId xmlns:a16="http://schemas.microsoft.com/office/drawing/2014/main" id="{0201D764-A2A6-4628-8842-8069FBE5CA8C}"/>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FC752CDF-BFC9-4BF6-AFFE-4D49B907466B}" type="slidenum">
              <a:rPr lang="en-IN" altLang="en-US" sz="2400" smtClean="0">
                <a:latin typeface="Times New Roman" panose="02020603050405020304" pitchFamily="18" charset="0"/>
                <a:cs typeface="DejaVu Sans" charset="0"/>
              </a:rPr>
              <a:pPr>
                <a:spcBef>
                  <a:spcPct val="0"/>
                </a:spcBef>
                <a:buClrTx/>
                <a:buFontTx/>
                <a:buNone/>
              </a:pPr>
              <a:t>18</a:t>
            </a:fld>
            <a:endParaRPr lang="en-IN" altLang="en-US" sz="2400">
              <a:latin typeface="Times New Roman" panose="02020603050405020304" pitchFamily="18" charset="0"/>
              <a:cs typeface="DejaVu Sans" charset="0"/>
            </a:endParaRPr>
          </a:p>
        </p:txBody>
      </p:sp>
      <p:sp>
        <p:nvSpPr>
          <p:cNvPr id="38915" name="Rectangle 1">
            <a:extLst>
              <a:ext uri="{FF2B5EF4-FFF2-40B4-BE49-F238E27FC236}">
                <a16:creationId xmlns:a16="http://schemas.microsoft.com/office/drawing/2014/main" id="{43B11A16-9DE5-435E-9C4E-0EB02687211F}"/>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8916" name="Rectangle 2">
            <a:extLst>
              <a:ext uri="{FF2B5EF4-FFF2-40B4-BE49-F238E27FC236}">
                <a16:creationId xmlns:a16="http://schemas.microsoft.com/office/drawing/2014/main" id="{1D88B6C1-CD43-4104-9B0F-E72565ADA051}"/>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8917" name="Rectangle 3">
            <a:extLst>
              <a:ext uri="{FF2B5EF4-FFF2-40B4-BE49-F238E27FC236}">
                <a16:creationId xmlns:a16="http://schemas.microsoft.com/office/drawing/2014/main" id="{26171811-01A9-482C-81BD-18E6F246B561}"/>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8918" name="Rectangle 4">
            <a:extLst>
              <a:ext uri="{FF2B5EF4-FFF2-40B4-BE49-F238E27FC236}">
                <a16:creationId xmlns:a16="http://schemas.microsoft.com/office/drawing/2014/main" id="{97219D57-69F0-4F63-87AD-7214DEFAB227}"/>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8919" name="Rectangle 5">
            <a:extLst>
              <a:ext uri="{FF2B5EF4-FFF2-40B4-BE49-F238E27FC236}">
                <a16:creationId xmlns:a16="http://schemas.microsoft.com/office/drawing/2014/main" id="{D55C8C4C-97D2-4CCF-AE9B-0AACC4E6266F}"/>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8920" name="Rectangle 6">
            <a:extLst>
              <a:ext uri="{FF2B5EF4-FFF2-40B4-BE49-F238E27FC236}">
                <a16:creationId xmlns:a16="http://schemas.microsoft.com/office/drawing/2014/main" id="{656C02EF-FD19-4FE6-A3AE-F56867E4E4DB}"/>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8921" name="Rectangle 7">
            <a:extLst>
              <a:ext uri="{FF2B5EF4-FFF2-40B4-BE49-F238E27FC236}">
                <a16:creationId xmlns:a16="http://schemas.microsoft.com/office/drawing/2014/main" id="{44080DEF-DA8A-4414-8BF7-4E59F7277D62}"/>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8922" name="Rectangle 8">
            <a:extLst>
              <a:ext uri="{FF2B5EF4-FFF2-40B4-BE49-F238E27FC236}">
                <a16:creationId xmlns:a16="http://schemas.microsoft.com/office/drawing/2014/main" id="{FF8D6F6D-76D1-4737-B3DD-BDA31EDDD319}"/>
              </a:ext>
            </a:extLst>
          </p:cNvPr>
          <p:cNvSpPr>
            <a:spLocks noChangeArrowheads="1"/>
          </p:cNvSpPr>
          <p:nvPr/>
        </p:nvSpPr>
        <p:spPr bwMode="auto">
          <a:xfrm>
            <a:off x="1203325" y="0"/>
            <a:ext cx="253523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b="1" i="1">
                <a:solidFill>
                  <a:srgbClr val="FF0000"/>
                </a:solidFill>
                <a:latin typeface="Arial" panose="020B0604020202020204" pitchFamily="34" charset="0"/>
              </a:rPr>
              <a:t>Example 5.5</a:t>
            </a:r>
          </a:p>
        </p:txBody>
      </p:sp>
      <p:sp>
        <p:nvSpPr>
          <p:cNvPr id="38923" name="Rectangle 9">
            <a:extLst>
              <a:ext uri="{FF2B5EF4-FFF2-40B4-BE49-F238E27FC236}">
                <a16:creationId xmlns:a16="http://schemas.microsoft.com/office/drawing/2014/main" id="{A5A4EFCC-82D0-44AC-980A-A4FEBDED069D}"/>
              </a:ext>
            </a:extLst>
          </p:cNvPr>
          <p:cNvSpPr>
            <a:spLocks noChangeArrowheads="1"/>
          </p:cNvSpPr>
          <p:nvPr/>
        </p:nvSpPr>
        <p:spPr bwMode="auto">
          <a:xfrm>
            <a:off x="228600" y="1143000"/>
            <a:ext cx="8229600"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just">
              <a:spcBef>
                <a:spcPct val="0"/>
              </a:spcBef>
              <a:buClrTx/>
              <a:buFontTx/>
              <a:buNone/>
            </a:pPr>
            <a:r>
              <a:rPr lang="en-IN" altLang="en-US" sz="2800" b="1" i="1">
                <a:latin typeface="Times New Roman" panose="02020603050405020304" pitchFamily="18" charset="0"/>
              </a:rPr>
              <a:t>We have an available bandwidth of 100 kHz which spans from 200 to 300 kHz. What should be the carrier frequency and the bit rate if we modulated our data by using FSK with d = 1?</a:t>
            </a:r>
          </a:p>
        </p:txBody>
      </p:sp>
      <p:sp>
        <p:nvSpPr>
          <p:cNvPr id="38924" name="Rectangle 10">
            <a:extLst>
              <a:ext uri="{FF2B5EF4-FFF2-40B4-BE49-F238E27FC236}">
                <a16:creationId xmlns:a16="http://schemas.microsoft.com/office/drawing/2014/main" id="{C9815D08-BCF2-48E3-B504-7999B2B55544}"/>
              </a:ext>
            </a:extLst>
          </p:cNvPr>
          <p:cNvSpPr>
            <a:spLocks noChangeArrowheads="1"/>
          </p:cNvSpPr>
          <p:nvPr/>
        </p:nvSpPr>
        <p:spPr bwMode="auto">
          <a:xfrm>
            <a:off x="228600" y="3048000"/>
            <a:ext cx="8686800"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just">
              <a:spcBef>
                <a:spcPct val="0"/>
              </a:spcBef>
              <a:buClrTx/>
              <a:buFontTx/>
              <a:buNone/>
            </a:pPr>
            <a:r>
              <a:rPr lang="en-IN" altLang="en-US" sz="2800" b="1" i="1">
                <a:solidFill>
                  <a:srgbClr val="FF0000"/>
                </a:solidFill>
                <a:latin typeface="Times New Roman" panose="02020603050405020304" pitchFamily="18" charset="0"/>
              </a:rPr>
              <a:t>Solution</a:t>
            </a:r>
          </a:p>
          <a:p>
            <a:pPr algn="just">
              <a:spcBef>
                <a:spcPct val="0"/>
              </a:spcBef>
              <a:buClrTx/>
              <a:buFontTx/>
              <a:buNone/>
            </a:pPr>
            <a:r>
              <a:rPr lang="en-IN" altLang="en-US" sz="2800" b="1" i="1">
                <a:latin typeface="Times New Roman" panose="02020603050405020304" pitchFamily="18" charset="0"/>
              </a:rPr>
              <a:t>This problem is similar to Example 5.3, but we are modulating by using FSK. The midpoint of the band is at 250 kHz. We choose 2Δf to be 50 kHz; this means</a:t>
            </a:r>
          </a:p>
        </p:txBody>
      </p:sp>
      <p:pic>
        <p:nvPicPr>
          <p:cNvPr id="38925" name="Picture 11">
            <a:extLst>
              <a:ext uri="{FF2B5EF4-FFF2-40B4-BE49-F238E27FC236}">
                <a16:creationId xmlns:a16="http://schemas.microsoft.com/office/drawing/2014/main" id="{1F99F1FF-7EDF-4FD5-AD70-4558A10B0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5105400"/>
            <a:ext cx="8193087" cy="350838"/>
          </a:xfrm>
          <a:prstGeom prst="rect">
            <a:avLst/>
          </a:prstGeom>
          <a:noFill/>
          <a:ln w="57240" cap="sq">
            <a:solidFill>
              <a:srgbClr val="3333CC"/>
            </a:solidFill>
            <a:miter lim="800000"/>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Slide Number Placeholder 3">
            <a:extLst>
              <a:ext uri="{FF2B5EF4-FFF2-40B4-BE49-F238E27FC236}">
                <a16:creationId xmlns:a16="http://schemas.microsoft.com/office/drawing/2014/main" id="{2244053F-0CFF-4BAA-809A-A04318FC4F4D}"/>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7D98817C-9A9D-4AD3-94CC-A00F9C49989B}" type="slidenum">
              <a:rPr lang="en-IN" altLang="en-US" sz="2400" smtClean="0">
                <a:latin typeface="Times New Roman" panose="02020603050405020304" pitchFamily="18" charset="0"/>
                <a:cs typeface="DejaVu Sans" charset="0"/>
              </a:rPr>
              <a:pPr>
                <a:spcBef>
                  <a:spcPct val="0"/>
                </a:spcBef>
                <a:buClrTx/>
                <a:buFontTx/>
                <a:buNone/>
              </a:pPr>
              <a:t>19</a:t>
            </a:fld>
            <a:endParaRPr lang="en-IN" altLang="en-US" sz="2400">
              <a:latin typeface="Times New Roman" panose="02020603050405020304" pitchFamily="18" charset="0"/>
              <a:cs typeface="DejaVu Sans" charset="0"/>
            </a:endParaRPr>
          </a:p>
        </p:txBody>
      </p:sp>
      <p:sp>
        <p:nvSpPr>
          <p:cNvPr id="40963" name="Rectangle 1">
            <a:extLst>
              <a:ext uri="{FF2B5EF4-FFF2-40B4-BE49-F238E27FC236}">
                <a16:creationId xmlns:a16="http://schemas.microsoft.com/office/drawing/2014/main" id="{26A7176B-2720-493F-A4DD-415D4CADF309}"/>
              </a:ext>
            </a:extLst>
          </p:cNvPr>
          <p:cNvSpPr>
            <a:spLocks noGrp="1" noChangeArrowheads="1"/>
          </p:cNvSpPr>
          <p:nvPr>
            <p:ph type="title" idx="4294967295"/>
          </p:nvPr>
        </p:nvSpPr>
        <p:spPr>
          <a:xfrm>
            <a:off x="685800" y="609600"/>
            <a:ext cx="7772400" cy="1143000"/>
          </a:xfrm>
        </p:spPr>
        <p:txBody>
          <a:bodyPr lIns="90000" tIns="46800" rIns="90000" bIns="46800" anchor="t"/>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a:t>Coherent and Non Coherent</a:t>
            </a:r>
          </a:p>
        </p:txBody>
      </p:sp>
      <p:sp>
        <p:nvSpPr>
          <p:cNvPr id="40964" name="Rectangle 2">
            <a:extLst>
              <a:ext uri="{FF2B5EF4-FFF2-40B4-BE49-F238E27FC236}">
                <a16:creationId xmlns:a16="http://schemas.microsoft.com/office/drawing/2014/main" id="{9376DD67-6C10-4C9E-A835-E179F469E8CB}"/>
              </a:ext>
            </a:extLst>
          </p:cNvPr>
          <p:cNvSpPr>
            <a:spLocks noGrp="1" noChangeArrowheads="1"/>
          </p:cNvSpPr>
          <p:nvPr>
            <p:ph type="body" idx="1"/>
          </p:nvPr>
        </p:nvSpPr>
        <p:spPr>
          <a:xfrm>
            <a:off x="685800" y="1981200"/>
            <a:ext cx="7772400" cy="4114800"/>
          </a:xfrm>
        </p:spPr>
        <p:txBody>
          <a:bodyPr lIns="90000" tIns="46800" rIns="90000" bIns="46800"/>
          <a:lstStyle/>
          <a:p>
            <a:pPr marL="341313" indent="-341313" eaLnBrk="1" hangingPunct="1">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In a non-coherent FSK scheme, when we change from one frequency to the other, we do not adhere to the current phase of the signal. </a:t>
            </a:r>
          </a:p>
          <a:p>
            <a:pPr marL="341313" indent="-341313" eaLnBrk="1" hangingPunct="1">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In coherent FSK, the switch from one frequency signal to the other only occurs at the same phase in the signal.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Slide Number Placeholder 3">
            <a:extLst>
              <a:ext uri="{FF2B5EF4-FFF2-40B4-BE49-F238E27FC236}">
                <a16:creationId xmlns:a16="http://schemas.microsoft.com/office/drawing/2014/main" id="{74C5CF1F-EE2D-4674-A150-EFAA888C50E2}"/>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BF6DF3EC-B8F3-49F6-A4FD-4932F8BD37B4}" type="slidenum">
              <a:rPr lang="en-IN" altLang="en-US" sz="2400" smtClean="0">
                <a:latin typeface="Times New Roman" panose="02020603050405020304" pitchFamily="18" charset="0"/>
                <a:cs typeface="DejaVu Sans" charset="0"/>
              </a:rPr>
              <a:pPr>
                <a:spcBef>
                  <a:spcPct val="0"/>
                </a:spcBef>
                <a:buClrTx/>
                <a:buFontTx/>
                <a:buNone/>
              </a:pPr>
              <a:t>2</a:t>
            </a:fld>
            <a:endParaRPr lang="en-IN" altLang="en-US" sz="2400">
              <a:latin typeface="Times New Roman" panose="02020603050405020304" pitchFamily="18" charset="0"/>
              <a:cs typeface="DejaVu Sans" charset="0"/>
            </a:endParaRPr>
          </a:p>
        </p:txBody>
      </p:sp>
      <p:sp>
        <p:nvSpPr>
          <p:cNvPr id="6147" name="Rectangle 1">
            <a:extLst>
              <a:ext uri="{FF2B5EF4-FFF2-40B4-BE49-F238E27FC236}">
                <a16:creationId xmlns:a16="http://schemas.microsoft.com/office/drawing/2014/main" id="{524E18C4-47DB-4275-A72E-79568BB2D395}"/>
              </a:ext>
            </a:extLst>
          </p:cNvPr>
          <p:cNvSpPr>
            <a:spLocks noGrp="1" noChangeArrowheads="1"/>
          </p:cNvSpPr>
          <p:nvPr>
            <p:ph type="title" idx="4294967295"/>
          </p:nvPr>
        </p:nvSpPr>
        <p:spPr>
          <a:xfrm>
            <a:off x="685800" y="609600"/>
            <a:ext cx="7772400" cy="1143000"/>
          </a:xfrm>
        </p:spPr>
        <p:txBody>
          <a:bodyPr lIns="90000" tIns="46800" rIns="90000" bIns="46800" anchor="t"/>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Digital to Analog Conversion</a:t>
            </a:r>
          </a:p>
        </p:txBody>
      </p:sp>
      <p:sp>
        <p:nvSpPr>
          <p:cNvPr id="6148" name="Rectangle 2">
            <a:extLst>
              <a:ext uri="{FF2B5EF4-FFF2-40B4-BE49-F238E27FC236}">
                <a16:creationId xmlns:a16="http://schemas.microsoft.com/office/drawing/2014/main" id="{D26CBB96-A3E9-4F7E-8341-6EBD2E0FABAA}"/>
              </a:ext>
            </a:extLst>
          </p:cNvPr>
          <p:cNvSpPr>
            <a:spLocks noGrp="1" noChangeArrowheads="1"/>
          </p:cNvSpPr>
          <p:nvPr>
            <p:ph type="body" idx="1"/>
          </p:nvPr>
        </p:nvSpPr>
        <p:spPr>
          <a:xfrm>
            <a:off x="685800" y="1981200"/>
            <a:ext cx="7772400" cy="4114800"/>
          </a:xfrm>
        </p:spPr>
        <p:txBody>
          <a:bodyPr lIns="90000" tIns="46800" rIns="90000" bIns="46800"/>
          <a:lstStyle/>
          <a:p>
            <a:pPr marL="341313" indent="-341313" eaLnBrk="1" hangingPunct="1">
              <a:lnSpc>
                <a:spcPct val="90000"/>
              </a:lnSpc>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Digital data needs to be carried on an analog signal.</a:t>
            </a:r>
          </a:p>
          <a:p>
            <a:pPr marL="341313" indent="-341313" eaLnBrk="1" hangingPunct="1">
              <a:lnSpc>
                <a:spcPct val="90000"/>
              </a:lnSpc>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A </a:t>
            </a:r>
            <a:r>
              <a:rPr lang="en-US" altLang="en-US">
                <a:solidFill>
                  <a:srgbClr val="FF0000"/>
                </a:solidFill>
              </a:rPr>
              <a:t>carrier</a:t>
            </a:r>
            <a:r>
              <a:rPr lang="en-US" altLang="en-US"/>
              <a:t> signal (frequency f</a:t>
            </a:r>
            <a:r>
              <a:rPr lang="en-US" altLang="en-US" baseline="-25000"/>
              <a:t>c</a:t>
            </a:r>
            <a:r>
              <a:rPr lang="en-US" altLang="en-US"/>
              <a:t>) performs the function of transporting the digital data in an analog waveform.</a:t>
            </a:r>
          </a:p>
          <a:p>
            <a:pPr marL="341313" indent="-341313" eaLnBrk="1" hangingPunct="1">
              <a:lnSpc>
                <a:spcPct val="90000"/>
              </a:lnSpc>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The analog carrier signal is manipulated to uniquely identify the digital data being carried.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Slide Number Placeholder 1">
            <a:extLst>
              <a:ext uri="{FF2B5EF4-FFF2-40B4-BE49-F238E27FC236}">
                <a16:creationId xmlns:a16="http://schemas.microsoft.com/office/drawing/2014/main" id="{D367A46D-3E08-4C8F-B2BA-57BDC9342581}"/>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C5AA85E8-6096-418C-994D-A8851AC6665A}" type="slidenum">
              <a:rPr lang="en-IN" altLang="en-US" sz="2400" smtClean="0">
                <a:latin typeface="Times New Roman" panose="02020603050405020304" pitchFamily="18" charset="0"/>
                <a:cs typeface="DejaVu Sans" charset="0"/>
              </a:rPr>
              <a:pPr>
                <a:spcBef>
                  <a:spcPct val="0"/>
                </a:spcBef>
                <a:buClrTx/>
                <a:buFontTx/>
                <a:buNone/>
              </a:pPr>
              <a:t>20</a:t>
            </a:fld>
            <a:endParaRPr lang="en-IN" altLang="en-US" sz="2400">
              <a:latin typeface="Times New Roman" panose="02020603050405020304" pitchFamily="18" charset="0"/>
              <a:cs typeface="DejaVu Sans" charset="0"/>
            </a:endParaRPr>
          </a:p>
        </p:txBody>
      </p:sp>
      <p:sp>
        <p:nvSpPr>
          <p:cNvPr id="43011" name="Line 1">
            <a:extLst>
              <a:ext uri="{FF2B5EF4-FFF2-40B4-BE49-F238E27FC236}">
                <a16:creationId xmlns:a16="http://schemas.microsoft.com/office/drawing/2014/main" id="{FD70E714-F3E3-4ECC-97E9-74D6AC5A61FB}"/>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12" name="Line 2">
            <a:extLst>
              <a:ext uri="{FF2B5EF4-FFF2-40B4-BE49-F238E27FC236}">
                <a16:creationId xmlns:a16="http://schemas.microsoft.com/office/drawing/2014/main" id="{DFBEB535-15EC-4398-B03B-D31F4367FC15}"/>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13" name="Text Box 3">
            <a:extLst>
              <a:ext uri="{FF2B5EF4-FFF2-40B4-BE49-F238E27FC236}">
                <a16:creationId xmlns:a16="http://schemas.microsoft.com/office/drawing/2014/main" id="{4E49DCC9-06CA-41B8-B16E-1F713EE99430}"/>
              </a:ext>
            </a:extLst>
          </p:cNvPr>
          <p:cNvSpPr txBox="1">
            <a:spLocks noChangeArrowheads="1"/>
          </p:cNvSpPr>
          <p:nvPr/>
        </p:nvSpPr>
        <p:spPr bwMode="auto">
          <a:xfrm>
            <a:off x="304800" y="762000"/>
            <a:ext cx="604678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5.7  </a:t>
            </a:r>
            <a:r>
              <a:rPr lang="en-IN" altLang="en-US" sz="2000" b="1" i="1">
                <a:latin typeface="Times New Roman" panose="02020603050405020304" pitchFamily="18" charset="0"/>
              </a:rPr>
              <a:t>Bandwidth of MFSK used in Example 5.6</a:t>
            </a:r>
          </a:p>
        </p:txBody>
      </p:sp>
      <p:sp>
        <p:nvSpPr>
          <p:cNvPr id="43014" name="Line 4">
            <a:extLst>
              <a:ext uri="{FF2B5EF4-FFF2-40B4-BE49-F238E27FC236}">
                <a16:creationId xmlns:a16="http://schemas.microsoft.com/office/drawing/2014/main" id="{0BF87F6E-BB6C-45AB-8395-1559ECE2F5CE}"/>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43015" name="Picture 5">
            <a:extLst>
              <a:ext uri="{FF2B5EF4-FFF2-40B4-BE49-F238E27FC236}">
                <a16:creationId xmlns:a16="http://schemas.microsoft.com/office/drawing/2014/main" id="{FE4F9EC5-F588-4E15-A810-872B7B2F28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175" y="2506663"/>
            <a:ext cx="8226425" cy="24463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Slide Number Placeholder 3">
            <a:extLst>
              <a:ext uri="{FF2B5EF4-FFF2-40B4-BE49-F238E27FC236}">
                <a16:creationId xmlns:a16="http://schemas.microsoft.com/office/drawing/2014/main" id="{322D8A34-B1AB-44D8-AE45-B6BE77F98F32}"/>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E52E15C3-1855-4A7C-8B74-1C32536C1758}" type="slidenum">
              <a:rPr lang="en-IN" altLang="en-US" sz="2400" smtClean="0">
                <a:latin typeface="Times New Roman" panose="02020603050405020304" pitchFamily="18" charset="0"/>
                <a:cs typeface="DejaVu Sans" charset="0"/>
              </a:rPr>
              <a:pPr>
                <a:spcBef>
                  <a:spcPct val="0"/>
                </a:spcBef>
                <a:buClrTx/>
                <a:buFontTx/>
                <a:buNone/>
              </a:pPr>
              <a:t>21</a:t>
            </a:fld>
            <a:endParaRPr lang="en-IN" altLang="en-US" sz="2400">
              <a:latin typeface="Times New Roman" panose="02020603050405020304" pitchFamily="18" charset="0"/>
              <a:cs typeface="DejaVu Sans" charset="0"/>
            </a:endParaRPr>
          </a:p>
        </p:txBody>
      </p:sp>
      <p:sp>
        <p:nvSpPr>
          <p:cNvPr id="45059" name="Rectangle 1">
            <a:extLst>
              <a:ext uri="{FF2B5EF4-FFF2-40B4-BE49-F238E27FC236}">
                <a16:creationId xmlns:a16="http://schemas.microsoft.com/office/drawing/2014/main" id="{AE7C199C-F107-4B1E-9975-A97DF315B063}"/>
              </a:ext>
            </a:extLst>
          </p:cNvPr>
          <p:cNvSpPr>
            <a:spLocks noGrp="1" noChangeArrowheads="1"/>
          </p:cNvSpPr>
          <p:nvPr>
            <p:ph type="title" idx="4294967295"/>
          </p:nvPr>
        </p:nvSpPr>
        <p:spPr>
          <a:xfrm>
            <a:off x="685800" y="609600"/>
            <a:ext cx="7772400" cy="1143000"/>
          </a:xfrm>
        </p:spPr>
        <p:txBody>
          <a:bodyPr lIns="90000" tIns="46800" rIns="90000" bIns="46800" anchor="t"/>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a:t>Multi level FSK</a:t>
            </a:r>
          </a:p>
        </p:txBody>
      </p:sp>
      <p:sp>
        <p:nvSpPr>
          <p:cNvPr id="24578" name="Rectangle 2">
            <a:extLst>
              <a:ext uri="{FF2B5EF4-FFF2-40B4-BE49-F238E27FC236}">
                <a16:creationId xmlns:a16="http://schemas.microsoft.com/office/drawing/2014/main" id="{C9FA7C6B-E293-45ED-B3E1-16EBABDFF52E}"/>
              </a:ext>
            </a:extLst>
          </p:cNvPr>
          <p:cNvSpPr>
            <a:spLocks noGrp="1" noChangeArrowheads="1"/>
          </p:cNvSpPr>
          <p:nvPr>
            <p:ph type="body" idx="1"/>
          </p:nvPr>
        </p:nvSpPr>
        <p:spPr>
          <a:xfrm>
            <a:off x="685800" y="1981200"/>
            <a:ext cx="7772400" cy="4114800"/>
          </a:xfrm>
        </p:spPr>
        <p:txBody>
          <a:bodyPr lIns="90000" tIns="46800" rIns="90000" bIns="46800"/>
          <a:lstStyle/>
          <a:p>
            <a:pPr marL="341313" indent="-341313" eaLnBrk="1" hangingPunct="1">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a:t>Similarly to ASK, FSK can use multiple bits per signal element.</a:t>
            </a:r>
          </a:p>
          <a:p>
            <a:pPr marL="341313" indent="-341313" eaLnBrk="1" hangingPunct="1">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a:t>That means we need to provision for multiple frequencies, each one to represent a group of data bits.</a:t>
            </a:r>
          </a:p>
          <a:p>
            <a:pPr marL="341313" indent="-341313" eaLnBrk="1" hangingPunct="1">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a:t>The bandwidth for FSK can be higher</a:t>
            </a:r>
          </a:p>
          <a:p>
            <a:pPr marL="341313" indent="-339725" algn="ctr" eaLnBrk="1" hangingPunct="1">
              <a:buClrTx/>
              <a:buSzPct val="6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a:t>B = (1+d)xS + (L-1)/2</a:t>
            </a:r>
            <a:r>
              <a:rPr lang="en-US" altLang="en-US">
                <a:latin typeface="Symbol" panose="05050102010706020507" pitchFamily="18" charset="2"/>
                <a:ea typeface="Symbol" panose="05050102010706020507" pitchFamily="18" charset="2"/>
                <a:cs typeface="Symbol" panose="05050102010706020507" pitchFamily="18" charset="2"/>
              </a:rPr>
              <a:t></a:t>
            </a:r>
            <a:r>
              <a:rPr lang="en-US" altLang="en-US"/>
              <a:t>f = LxS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Slide Number Placeholder 1">
            <a:extLst>
              <a:ext uri="{FF2B5EF4-FFF2-40B4-BE49-F238E27FC236}">
                <a16:creationId xmlns:a16="http://schemas.microsoft.com/office/drawing/2014/main" id="{A78B357E-2EA7-4B28-B21C-AA2A5B9E6A1C}"/>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96E64121-7DAD-4960-A56C-D1BD7F949D28}" type="slidenum">
              <a:rPr lang="en-IN" altLang="en-US" sz="2400" smtClean="0">
                <a:latin typeface="Times New Roman" panose="02020603050405020304" pitchFamily="18" charset="0"/>
                <a:cs typeface="DejaVu Sans" charset="0"/>
              </a:rPr>
              <a:pPr>
                <a:spcBef>
                  <a:spcPct val="0"/>
                </a:spcBef>
                <a:buClrTx/>
                <a:buFontTx/>
                <a:buNone/>
              </a:pPr>
              <a:t>22</a:t>
            </a:fld>
            <a:endParaRPr lang="en-IN" altLang="en-US" sz="2400">
              <a:latin typeface="Times New Roman" panose="02020603050405020304" pitchFamily="18" charset="0"/>
              <a:cs typeface="DejaVu Sans" charset="0"/>
            </a:endParaRPr>
          </a:p>
        </p:txBody>
      </p:sp>
      <p:sp>
        <p:nvSpPr>
          <p:cNvPr id="47107" name="Rectangle 1">
            <a:extLst>
              <a:ext uri="{FF2B5EF4-FFF2-40B4-BE49-F238E27FC236}">
                <a16:creationId xmlns:a16="http://schemas.microsoft.com/office/drawing/2014/main" id="{DBC8D432-0FE1-4C40-8AB6-8EC27B5E9FC5}"/>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7108" name="Rectangle 2">
            <a:extLst>
              <a:ext uri="{FF2B5EF4-FFF2-40B4-BE49-F238E27FC236}">
                <a16:creationId xmlns:a16="http://schemas.microsoft.com/office/drawing/2014/main" id="{D4C84E15-67D7-4C46-9834-4AF16745A966}"/>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7109" name="Rectangle 3">
            <a:extLst>
              <a:ext uri="{FF2B5EF4-FFF2-40B4-BE49-F238E27FC236}">
                <a16:creationId xmlns:a16="http://schemas.microsoft.com/office/drawing/2014/main" id="{3E03E88C-1693-486E-8E71-376F35299661}"/>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7110" name="Rectangle 4">
            <a:extLst>
              <a:ext uri="{FF2B5EF4-FFF2-40B4-BE49-F238E27FC236}">
                <a16:creationId xmlns:a16="http://schemas.microsoft.com/office/drawing/2014/main" id="{A938AC63-12D5-48EF-B237-998FB5067BD9}"/>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7111" name="Rectangle 5">
            <a:extLst>
              <a:ext uri="{FF2B5EF4-FFF2-40B4-BE49-F238E27FC236}">
                <a16:creationId xmlns:a16="http://schemas.microsoft.com/office/drawing/2014/main" id="{2FE348AE-5BB0-4FFF-84A5-EFE9C0FE3D9E}"/>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7112" name="Rectangle 6">
            <a:extLst>
              <a:ext uri="{FF2B5EF4-FFF2-40B4-BE49-F238E27FC236}">
                <a16:creationId xmlns:a16="http://schemas.microsoft.com/office/drawing/2014/main" id="{8F5E4BA0-5D9D-41C9-8908-30E2CD36BF11}"/>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7113" name="Rectangle 7">
            <a:extLst>
              <a:ext uri="{FF2B5EF4-FFF2-40B4-BE49-F238E27FC236}">
                <a16:creationId xmlns:a16="http://schemas.microsoft.com/office/drawing/2014/main" id="{550F2F10-AB89-480E-861E-5BE80C2CAE3B}"/>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7114" name="Rectangle 8">
            <a:extLst>
              <a:ext uri="{FF2B5EF4-FFF2-40B4-BE49-F238E27FC236}">
                <a16:creationId xmlns:a16="http://schemas.microsoft.com/office/drawing/2014/main" id="{8CFB65AC-C352-4C68-AD3F-F1B207390F73}"/>
              </a:ext>
            </a:extLst>
          </p:cNvPr>
          <p:cNvSpPr>
            <a:spLocks noChangeArrowheads="1"/>
          </p:cNvSpPr>
          <p:nvPr/>
        </p:nvSpPr>
        <p:spPr bwMode="auto">
          <a:xfrm>
            <a:off x="1203325" y="0"/>
            <a:ext cx="253523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b="1" i="1">
                <a:solidFill>
                  <a:srgbClr val="FF0000"/>
                </a:solidFill>
                <a:latin typeface="Arial" panose="020B0604020202020204" pitchFamily="34" charset="0"/>
              </a:rPr>
              <a:t>Example 5.6</a:t>
            </a:r>
          </a:p>
        </p:txBody>
      </p:sp>
      <p:sp>
        <p:nvSpPr>
          <p:cNvPr id="47115" name="Rectangle 9">
            <a:extLst>
              <a:ext uri="{FF2B5EF4-FFF2-40B4-BE49-F238E27FC236}">
                <a16:creationId xmlns:a16="http://schemas.microsoft.com/office/drawing/2014/main" id="{BA5E83BE-271D-49CC-81AC-4E53B09ECCCB}"/>
              </a:ext>
            </a:extLst>
          </p:cNvPr>
          <p:cNvSpPr>
            <a:spLocks noChangeArrowheads="1"/>
          </p:cNvSpPr>
          <p:nvPr/>
        </p:nvSpPr>
        <p:spPr bwMode="auto">
          <a:xfrm>
            <a:off x="228600" y="1219200"/>
            <a:ext cx="8229600"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just">
              <a:spcBef>
                <a:spcPct val="0"/>
              </a:spcBef>
              <a:buClrTx/>
              <a:buFontTx/>
              <a:buNone/>
            </a:pPr>
            <a:r>
              <a:rPr lang="en-IN" altLang="en-US" sz="2800" b="1" i="1">
                <a:latin typeface="Times New Roman" panose="02020603050405020304" pitchFamily="18" charset="0"/>
              </a:rPr>
              <a:t>We need to send data 3 bits at a time at a bit rate of 3 Mbps. The carrier frequency is 10 MHz. Calculate the number of levels (different frequencies), the baud rate, and the bandwidth.</a:t>
            </a:r>
          </a:p>
        </p:txBody>
      </p:sp>
      <p:sp>
        <p:nvSpPr>
          <p:cNvPr id="47116" name="Rectangle 10">
            <a:extLst>
              <a:ext uri="{FF2B5EF4-FFF2-40B4-BE49-F238E27FC236}">
                <a16:creationId xmlns:a16="http://schemas.microsoft.com/office/drawing/2014/main" id="{B8505161-C46B-47CC-B78D-1A936E34F462}"/>
              </a:ext>
            </a:extLst>
          </p:cNvPr>
          <p:cNvSpPr>
            <a:spLocks noChangeArrowheads="1"/>
          </p:cNvSpPr>
          <p:nvPr/>
        </p:nvSpPr>
        <p:spPr bwMode="auto">
          <a:xfrm>
            <a:off x="228600" y="3505200"/>
            <a:ext cx="86868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just">
              <a:spcBef>
                <a:spcPct val="0"/>
              </a:spcBef>
              <a:buClrTx/>
              <a:buFontTx/>
              <a:buNone/>
            </a:pPr>
            <a:r>
              <a:rPr lang="en-US" altLang="en-US" sz="2800" b="1" i="1">
                <a:solidFill>
                  <a:srgbClr val="FF0000"/>
                </a:solidFill>
                <a:latin typeface="Times New Roman" panose="02020603050405020304" pitchFamily="18" charset="0"/>
              </a:rPr>
              <a:t>Solution</a:t>
            </a:r>
          </a:p>
          <a:p>
            <a:pPr algn="just">
              <a:spcBef>
                <a:spcPct val="0"/>
              </a:spcBef>
              <a:buClrTx/>
              <a:buFontTx/>
              <a:buNone/>
            </a:pPr>
            <a:r>
              <a:rPr lang="en-US" altLang="en-US" sz="2800" b="1" i="1">
                <a:latin typeface="Times New Roman" panose="02020603050405020304" pitchFamily="18" charset="0"/>
              </a:rPr>
              <a:t>We can have L = 2</a:t>
            </a:r>
            <a:r>
              <a:rPr lang="en-US" altLang="en-US" sz="2800" b="1" i="1" baseline="30000">
                <a:latin typeface="Times New Roman" panose="02020603050405020304" pitchFamily="18" charset="0"/>
              </a:rPr>
              <a:t>3</a:t>
            </a:r>
            <a:r>
              <a:rPr lang="en-US" altLang="en-US" sz="2800" b="1" i="1">
                <a:latin typeface="Times New Roman" panose="02020603050405020304" pitchFamily="18" charset="0"/>
              </a:rPr>
              <a:t> = 8. The baud rate is S = 3 Mbps/3 = 1 Mbaud. This means that the carrier frequencies must be 1 MHz apart (2Δf = 1 MHz). The bandwidth is B = 8 × 1M = 8M. Figure 5.8 shows the allocation of frequencies and bandwidth.</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Slide Number Placeholder 1">
            <a:extLst>
              <a:ext uri="{FF2B5EF4-FFF2-40B4-BE49-F238E27FC236}">
                <a16:creationId xmlns:a16="http://schemas.microsoft.com/office/drawing/2014/main" id="{CBD3884A-C01E-4B39-B4A2-B6C1BF6FF9E4}"/>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7AE3AA42-21C4-4967-9374-CC3DFD43BDEA}" type="slidenum">
              <a:rPr lang="en-IN" altLang="en-US" sz="2400" smtClean="0">
                <a:latin typeface="Times New Roman" panose="02020603050405020304" pitchFamily="18" charset="0"/>
                <a:cs typeface="DejaVu Sans" charset="0"/>
              </a:rPr>
              <a:pPr>
                <a:spcBef>
                  <a:spcPct val="0"/>
                </a:spcBef>
                <a:buClrTx/>
                <a:buFontTx/>
                <a:buNone/>
              </a:pPr>
              <a:t>23</a:t>
            </a:fld>
            <a:endParaRPr lang="en-IN" altLang="en-US" sz="2400">
              <a:latin typeface="Times New Roman" panose="02020603050405020304" pitchFamily="18" charset="0"/>
              <a:cs typeface="DejaVu Sans" charset="0"/>
            </a:endParaRPr>
          </a:p>
        </p:txBody>
      </p:sp>
      <p:sp>
        <p:nvSpPr>
          <p:cNvPr id="49155" name="Line 1">
            <a:extLst>
              <a:ext uri="{FF2B5EF4-FFF2-40B4-BE49-F238E27FC236}">
                <a16:creationId xmlns:a16="http://schemas.microsoft.com/office/drawing/2014/main" id="{F243DDCD-71B6-456D-A1CF-40D6900E92E2}"/>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56" name="Line 2">
            <a:extLst>
              <a:ext uri="{FF2B5EF4-FFF2-40B4-BE49-F238E27FC236}">
                <a16:creationId xmlns:a16="http://schemas.microsoft.com/office/drawing/2014/main" id="{11C7D1DF-398C-4258-B0E8-8FBD9E22A4EF}"/>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57" name="Text Box 3">
            <a:extLst>
              <a:ext uri="{FF2B5EF4-FFF2-40B4-BE49-F238E27FC236}">
                <a16:creationId xmlns:a16="http://schemas.microsoft.com/office/drawing/2014/main" id="{1A0215D8-197A-4967-98D5-4D2A51989B7A}"/>
              </a:ext>
            </a:extLst>
          </p:cNvPr>
          <p:cNvSpPr txBox="1">
            <a:spLocks noChangeArrowheads="1"/>
          </p:cNvSpPr>
          <p:nvPr/>
        </p:nvSpPr>
        <p:spPr bwMode="auto">
          <a:xfrm>
            <a:off x="304800" y="762000"/>
            <a:ext cx="604678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5.8  </a:t>
            </a:r>
            <a:r>
              <a:rPr lang="en-IN" altLang="en-US" sz="2000" b="1" i="1">
                <a:latin typeface="Times New Roman" panose="02020603050405020304" pitchFamily="18" charset="0"/>
              </a:rPr>
              <a:t>Bandwidth of MFSK used in Example 5.6</a:t>
            </a:r>
          </a:p>
        </p:txBody>
      </p:sp>
      <p:sp>
        <p:nvSpPr>
          <p:cNvPr id="49158" name="Line 4">
            <a:extLst>
              <a:ext uri="{FF2B5EF4-FFF2-40B4-BE49-F238E27FC236}">
                <a16:creationId xmlns:a16="http://schemas.microsoft.com/office/drawing/2014/main" id="{DCEC697D-D800-4287-A3F6-3A36F827C569}"/>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49159" name="Picture 5">
            <a:extLst>
              <a:ext uri="{FF2B5EF4-FFF2-40B4-BE49-F238E27FC236}">
                <a16:creationId xmlns:a16="http://schemas.microsoft.com/office/drawing/2014/main" id="{ECFBA8F4-D11A-4E1A-BB02-3253757F23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876550"/>
            <a:ext cx="7742238" cy="1847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Slide Number Placeholder 3">
            <a:extLst>
              <a:ext uri="{FF2B5EF4-FFF2-40B4-BE49-F238E27FC236}">
                <a16:creationId xmlns:a16="http://schemas.microsoft.com/office/drawing/2014/main" id="{02098FC7-CD08-4063-8630-0BC7B1E3C41A}"/>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A2A78552-0163-49CE-8664-9521F7622C9D}" type="slidenum">
              <a:rPr lang="en-IN" altLang="en-US" sz="2400" smtClean="0">
                <a:latin typeface="Times New Roman" panose="02020603050405020304" pitchFamily="18" charset="0"/>
                <a:cs typeface="DejaVu Sans" charset="0"/>
              </a:rPr>
              <a:pPr>
                <a:spcBef>
                  <a:spcPct val="0"/>
                </a:spcBef>
                <a:buClrTx/>
                <a:buFontTx/>
                <a:buNone/>
              </a:pPr>
              <a:t>24</a:t>
            </a:fld>
            <a:endParaRPr lang="en-IN" altLang="en-US" sz="2400">
              <a:latin typeface="Times New Roman" panose="02020603050405020304" pitchFamily="18" charset="0"/>
              <a:cs typeface="DejaVu Sans" charset="0"/>
            </a:endParaRPr>
          </a:p>
        </p:txBody>
      </p:sp>
      <p:sp>
        <p:nvSpPr>
          <p:cNvPr id="51203" name="Rectangle 1">
            <a:extLst>
              <a:ext uri="{FF2B5EF4-FFF2-40B4-BE49-F238E27FC236}">
                <a16:creationId xmlns:a16="http://schemas.microsoft.com/office/drawing/2014/main" id="{6B49099E-81DA-43F7-B0C6-EFA21AE5EF90}"/>
              </a:ext>
            </a:extLst>
          </p:cNvPr>
          <p:cNvSpPr>
            <a:spLocks noGrp="1" noChangeArrowheads="1"/>
          </p:cNvSpPr>
          <p:nvPr>
            <p:ph type="title" idx="4294967295"/>
          </p:nvPr>
        </p:nvSpPr>
        <p:spPr>
          <a:xfrm>
            <a:off x="685800" y="609600"/>
            <a:ext cx="7772400" cy="1143000"/>
          </a:xfrm>
        </p:spPr>
        <p:txBody>
          <a:bodyPr lIns="90000" tIns="46800" rIns="90000" bIns="46800" anchor="t"/>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Phase Shift Keyeing</a:t>
            </a:r>
          </a:p>
        </p:txBody>
      </p:sp>
      <p:sp>
        <p:nvSpPr>
          <p:cNvPr id="28674" name="Rectangle 2">
            <a:extLst>
              <a:ext uri="{FF2B5EF4-FFF2-40B4-BE49-F238E27FC236}">
                <a16:creationId xmlns:a16="http://schemas.microsoft.com/office/drawing/2014/main" id="{7A0A81EC-44C8-44D0-804D-0455C7B25CCE}"/>
              </a:ext>
            </a:extLst>
          </p:cNvPr>
          <p:cNvSpPr>
            <a:spLocks noGrp="1" noChangeArrowheads="1"/>
          </p:cNvSpPr>
          <p:nvPr>
            <p:ph type="body" idx="1"/>
          </p:nvPr>
        </p:nvSpPr>
        <p:spPr>
          <a:xfrm>
            <a:off x="685800" y="1981200"/>
            <a:ext cx="7772400" cy="4114800"/>
          </a:xfrm>
        </p:spPr>
        <p:txBody>
          <a:bodyPr lIns="90000" tIns="46800" rIns="90000" bIns="46800"/>
          <a:lstStyle/>
          <a:p>
            <a:pPr marL="341313" indent="-341313" eaLnBrk="1" hangingPunct="1">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a:t>We vary the phase shift of the carrier signal to represent digital data.</a:t>
            </a:r>
          </a:p>
          <a:p>
            <a:pPr marL="341313" indent="-341313" eaLnBrk="1" hangingPunct="1">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a:t>The bandwidth requirement, B is:</a:t>
            </a:r>
          </a:p>
          <a:p>
            <a:pPr marL="341313" indent="-339725" algn="ctr" eaLnBrk="1" hangingPunct="1">
              <a:buClrTx/>
              <a:buSzPct val="6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a:t>B = (1+d)xS</a:t>
            </a:r>
          </a:p>
          <a:p>
            <a:pPr marL="341313" indent="-341313" eaLnBrk="1" hangingPunct="1">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a:t>PSK is much more robust than ASK as it is not that vulnerable to noise, which changes amplitude of the signal.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Slide Number Placeholder 1">
            <a:extLst>
              <a:ext uri="{FF2B5EF4-FFF2-40B4-BE49-F238E27FC236}">
                <a16:creationId xmlns:a16="http://schemas.microsoft.com/office/drawing/2014/main" id="{81274B67-A7BE-4E0A-AB79-0BBAA5D6AB07}"/>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C2A2E1C0-7D3B-4E08-B8B7-4729BBD45D02}" type="slidenum">
              <a:rPr lang="en-IN" altLang="en-US" sz="2400" smtClean="0">
                <a:latin typeface="Times New Roman" panose="02020603050405020304" pitchFamily="18" charset="0"/>
                <a:cs typeface="DejaVu Sans" charset="0"/>
              </a:rPr>
              <a:pPr>
                <a:spcBef>
                  <a:spcPct val="0"/>
                </a:spcBef>
                <a:buClrTx/>
                <a:buFontTx/>
                <a:buNone/>
              </a:pPr>
              <a:t>25</a:t>
            </a:fld>
            <a:endParaRPr lang="en-IN" altLang="en-US" sz="2400">
              <a:latin typeface="Times New Roman" panose="02020603050405020304" pitchFamily="18" charset="0"/>
              <a:cs typeface="DejaVu Sans" charset="0"/>
            </a:endParaRPr>
          </a:p>
        </p:txBody>
      </p:sp>
      <p:sp>
        <p:nvSpPr>
          <p:cNvPr id="53251" name="Line 1">
            <a:extLst>
              <a:ext uri="{FF2B5EF4-FFF2-40B4-BE49-F238E27FC236}">
                <a16:creationId xmlns:a16="http://schemas.microsoft.com/office/drawing/2014/main" id="{37049F25-A4F9-4530-A0DB-8FF8BD68383F}"/>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2" name="Line 2">
            <a:extLst>
              <a:ext uri="{FF2B5EF4-FFF2-40B4-BE49-F238E27FC236}">
                <a16:creationId xmlns:a16="http://schemas.microsoft.com/office/drawing/2014/main" id="{0F13FC91-693B-4C91-BCEB-C0F5C6597E65}"/>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3" name="Text Box 3">
            <a:extLst>
              <a:ext uri="{FF2B5EF4-FFF2-40B4-BE49-F238E27FC236}">
                <a16:creationId xmlns:a16="http://schemas.microsoft.com/office/drawing/2014/main" id="{FACE5D34-F63D-4564-A122-DC2EB101E724}"/>
              </a:ext>
            </a:extLst>
          </p:cNvPr>
          <p:cNvSpPr txBox="1">
            <a:spLocks noChangeArrowheads="1"/>
          </p:cNvSpPr>
          <p:nvPr/>
        </p:nvSpPr>
        <p:spPr bwMode="auto">
          <a:xfrm>
            <a:off x="304800" y="762000"/>
            <a:ext cx="43307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5.9  </a:t>
            </a:r>
            <a:r>
              <a:rPr lang="en-IN" altLang="en-US" sz="2000" b="1" i="1">
                <a:latin typeface="Times New Roman" panose="02020603050405020304" pitchFamily="18" charset="0"/>
              </a:rPr>
              <a:t>Binary phase shift keying</a:t>
            </a:r>
          </a:p>
        </p:txBody>
      </p:sp>
      <p:sp>
        <p:nvSpPr>
          <p:cNvPr id="53254" name="Line 4">
            <a:extLst>
              <a:ext uri="{FF2B5EF4-FFF2-40B4-BE49-F238E27FC236}">
                <a16:creationId xmlns:a16="http://schemas.microsoft.com/office/drawing/2014/main" id="{79E78284-553B-441E-997D-B0E30F4C43F5}"/>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53255" name="Picture 5">
            <a:extLst>
              <a:ext uri="{FF2B5EF4-FFF2-40B4-BE49-F238E27FC236}">
                <a16:creationId xmlns:a16="http://schemas.microsoft.com/office/drawing/2014/main" id="{C6485B1D-8833-4245-83B2-C2839DE4CD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709863"/>
            <a:ext cx="8629650" cy="23193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Slide Number Placeholder 1">
            <a:extLst>
              <a:ext uri="{FF2B5EF4-FFF2-40B4-BE49-F238E27FC236}">
                <a16:creationId xmlns:a16="http://schemas.microsoft.com/office/drawing/2014/main" id="{032D6CFD-8414-462B-92A0-F488A5D9BE75}"/>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07258539-8E5C-4F6A-AFB2-F3048D0C84C3}" type="slidenum">
              <a:rPr lang="en-IN" altLang="en-US" sz="2400" smtClean="0">
                <a:latin typeface="Times New Roman" panose="02020603050405020304" pitchFamily="18" charset="0"/>
                <a:cs typeface="DejaVu Sans" charset="0"/>
              </a:rPr>
              <a:pPr>
                <a:spcBef>
                  <a:spcPct val="0"/>
                </a:spcBef>
                <a:buClrTx/>
                <a:buFontTx/>
                <a:buNone/>
              </a:pPr>
              <a:t>26</a:t>
            </a:fld>
            <a:endParaRPr lang="en-IN" altLang="en-US" sz="2400">
              <a:latin typeface="Times New Roman" panose="02020603050405020304" pitchFamily="18" charset="0"/>
              <a:cs typeface="DejaVu Sans" charset="0"/>
            </a:endParaRPr>
          </a:p>
        </p:txBody>
      </p:sp>
      <p:sp>
        <p:nvSpPr>
          <p:cNvPr id="55299" name="Line 1">
            <a:extLst>
              <a:ext uri="{FF2B5EF4-FFF2-40B4-BE49-F238E27FC236}">
                <a16:creationId xmlns:a16="http://schemas.microsoft.com/office/drawing/2014/main" id="{DF02EF27-ECEF-46B2-8C1B-0BD91291920A}"/>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300" name="Line 2">
            <a:extLst>
              <a:ext uri="{FF2B5EF4-FFF2-40B4-BE49-F238E27FC236}">
                <a16:creationId xmlns:a16="http://schemas.microsoft.com/office/drawing/2014/main" id="{9AE582A0-6447-4EC4-8D42-E60FFEE37653}"/>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301" name="Text Box 3">
            <a:extLst>
              <a:ext uri="{FF2B5EF4-FFF2-40B4-BE49-F238E27FC236}">
                <a16:creationId xmlns:a16="http://schemas.microsoft.com/office/drawing/2014/main" id="{95E539FA-7107-4876-B930-D3A444250C36}"/>
              </a:ext>
            </a:extLst>
          </p:cNvPr>
          <p:cNvSpPr txBox="1">
            <a:spLocks noChangeArrowheads="1"/>
          </p:cNvSpPr>
          <p:nvPr/>
        </p:nvSpPr>
        <p:spPr bwMode="auto">
          <a:xfrm>
            <a:off x="304800" y="762000"/>
            <a:ext cx="446405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5.10  </a:t>
            </a:r>
            <a:r>
              <a:rPr lang="en-IN" altLang="en-US" sz="2000" b="1" i="1">
                <a:latin typeface="Times New Roman" panose="02020603050405020304" pitchFamily="18" charset="0"/>
              </a:rPr>
              <a:t>Implementation of BPSK</a:t>
            </a:r>
          </a:p>
        </p:txBody>
      </p:sp>
      <p:sp>
        <p:nvSpPr>
          <p:cNvPr id="55302" name="Line 4">
            <a:extLst>
              <a:ext uri="{FF2B5EF4-FFF2-40B4-BE49-F238E27FC236}">
                <a16:creationId xmlns:a16="http://schemas.microsoft.com/office/drawing/2014/main" id="{5F4AB52F-4153-468F-A82E-F84245CFCFC0}"/>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55303" name="Picture 5">
            <a:extLst>
              <a:ext uri="{FF2B5EF4-FFF2-40B4-BE49-F238E27FC236}">
                <a16:creationId xmlns:a16="http://schemas.microsoft.com/office/drawing/2014/main" id="{06FA3EB9-37C1-4C1B-9FEF-DB633ED38D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25" y="2463800"/>
            <a:ext cx="8080375" cy="2565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Slide Number Placeholder 3">
            <a:extLst>
              <a:ext uri="{FF2B5EF4-FFF2-40B4-BE49-F238E27FC236}">
                <a16:creationId xmlns:a16="http://schemas.microsoft.com/office/drawing/2014/main" id="{CF57E95C-D7C7-41B0-9687-216FE8E63A94}"/>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5C324E30-05BE-47E3-A4F4-4A75617EA907}" type="slidenum">
              <a:rPr lang="en-IN" altLang="en-US" sz="2400" smtClean="0">
                <a:latin typeface="Times New Roman" panose="02020603050405020304" pitchFamily="18" charset="0"/>
                <a:cs typeface="DejaVu Sans" charset="0"/>
              </a:rPr>
              <a:pPr>
                <a:spcBef>
                  <a:spcPct val="0"/>
                </a:spcBef>
                <a:buClrTx/>
                <a:buFontTx/>
                <a:buNone/>
              </a:pPr>
              <a:t>27</a:t>
            </a:fld>
            <a:endParaRPr lang="en-IN" altLang="en-US" sz="2400">
              <a:latin typeface="Times New Roman" panose="02020603050405020304" pitchFamily="18" charset="0"/>
              <a:cs typeface="DejaVu Sans" charset="0"/>
            </a:endParaRPr>
          </a:p>
        </p:txBody>
      </p:sp>
      <p:sp>
        <p:nvSpPr>
          <p:cNvPr id="57347" name="Rectangle 1">
            <a:extLst>
              <a:ext uri="{FF2B5EF4-FFF2-40B4-BE49-F238E27FC236}">
                <a16:creationId xmlns:a16="http://schemas.microsoft.com/office/drawing/2014/main" id="{4F377EE0-706D-40C8-B613-3F7705F04250}"/>
              </a:ext>
            </a:extLst>
          </p:cNvPr>
          <p:cNvSpPr>
            <a:spLocks noGrp="1" noChangeArrowheads="1"/>
          </p:cNvSpPr>
          <p:nvPr>
            <p:ph type="title" idx="4294967295"/>
          </p:nvPr>
        </p:nvSpPr>
        <p:spPr>
          <a:xfrm>
            <a:off x="685800" y="609600"/>
            <a:ext cx="7772400" cy="1143000"/>
          </a:xfrm>
        </p:spPr>
        <p:txBody>
          <a:bodyPr lIns="90000" tIns="46800" rIns="90000" bIns="46800" anchor="t"/>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4000"/>
              <a:t>Quadrature PSK</a:t>
            </a:r>
          </a:p>
        </p:txBody>
      </p:sp>
      <p:sp>
        <p:nvSpPr>
          <p:cNvPr id="57348" name="Rectangle 2">
            <a:extLst>
              <a:ext uri="{FF2B5EF4-FFF2-40B4-BE49-F238E27FC236}">
                <a16:creationId xmlns:a16="http://schemas.microsoft.com/office/drawing/2014/main" id="{5DFE4407-3F74-4B60-A885-FC904296CB7D}"/>
              </a:ext>
            </a:extLst>
          </p:cNvPr>
          <p:cNvSpPr>
            <a:spLocks noGrp="1" noChangeArrowheads="1"/>
          </p:cNvSpPr>
          <p:nvPr>
            <p:ph type="body" idx="1"/>
          </p:nvPr>
        </p:nvSpPr>
        <p:spPr>
          <a:xfrm>
            <a:off x="685800" y="1981200"/>
            <a:ext cx="7772400" cy="4114800"/>
          </a:xfrm>
        </p:spPr>
        <p:txBody>
          <a:bodyPr lIns="90000" tIns="46800" rIns="90000" bIns="46800"/>
          <a:lstStyle/>
          <a:p>
            <a:pPr marL="341313" indent="-341313" eaLnBrk="1" hangingPunct="1">
              <a:spcBef>
                <a:spcPts val="700"/>
              </a:spcBef>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To increase the bit rate, we can code 2 or more bits onto one signal element.</a:t>
            </a:r>
          </a:p>
          <a:p>
            <a:pPr marL="341313" indent="-341313" eaLnBrk="1" hangingPunct="1">
              <a:spcBef>
                <a:spcPts val="700"/>
              </a:spcBef>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In QPSK, we parallelize the bit stream so that every two incoming bits are split up and PSK a carrier frequency. One carrier frequency is phase shifted 90</a:t>
            </a:r>
            <a:r>
              <a:rPr lang="en-US" altLang="en-US" sz="2800" baseline="30000"/>
              <a:t>o</a:t>
            </a:r>
            <a:r>
              <a:rPr lang="en-US" altLang="en-US" sz="2800"/>
              <a:t> from the other - in quadrature.</a:t>
            </a:r>
          </a:p>
          <a:p>
            <a:pPr marL="341313" indent="-341313" eaLnBrk="1" hangingPunct="1">
              <a:spcBef>
                <a:spcPts val="700"/>
              </a:spcBef>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The two PSKed signals are then added to produce one of 4 signal elements. L = 4 here.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Slide Number Placeholder 1">
            <a:extLst>
              <a:ext uri="{FF2B5EF4-FFF2-40B4-BE49-F238E27FC236}">
                <a16:creationId xmlns:a16="http://schemas.microsoft.com/office/drawing/2014/main" id="{7C713A80-C398-4A1D-B80B-3253F42681BA}"/>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1F2CD8AF-B4DC-459B-8D9B-58E5452DD4AB}" type="slidenum">
              <a:rPr lang="en-IN" altLang="en-US" sz="2400" smtClean="0">
                <a:latin typeface="Times New Roman" panose="02020603050405020304" pitchFamily="18" charset="0"/>
                <a:cs typeface="DejaVu Sans" charset="0"/>
              </a:rPr>
              <a:pPr>
                <a:spcBef>
                  <a:spcPct val="0"/>
                </a:spcBef>
                <a:buClrTx/>
                <a:buFontTx/>
                <a:buNone/>
              </a:pPr>
              <a:t>28</a:t>
            </a:fld>
            <a:endParaRPr lang="en-IN" altLang="en-US" sz="2400">
              <a:latin typeface="Times New Roman" panose="02020603050405020304" pitchFamily="18" charset="0"/>
              <a:cs typeface="DejaVu Sans" charset="0"/>
            </a:endParaRPr>
          </a:p>
        </p:txBody>
      </p:sp>
      <p:sp>
        <p:nvSpPr>
          <p:cNvPr id="59395" name="Line 1">
            <a:extLst>
              <a:ext uri="{FF2B5EF4-FFF2-40B4-BE49-F238E27FC236}">
                <a16:creationId xmlns:a16="http://schemas.microsoft.com/office/drawing/2014/main" id="{73E6C724-8D3E-44B8-B520-4CB05A9068D1}"/>
              </a:ext>
            </a:extLst>
          </p:cNvPr>
          <p:cNvSpPr>
            <a:spLocks noChangeShapeType="1"/>
          </p:cNvSpPr>
          <p:nvPr/>
        </p:nvSpPr>
        <p:spPr bwMode="auto">
          <a:xfrm>
            <a:off x="152400" y="762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6" name="Line 2">
            <a:extLst>
              <a:ext uri="{FF2B5EF4-FFF2-40B4-BE49-F238E27FC236}">
                <a16:creationId xmlns:a16="http://schemas.microsoft.com/office/drawing/2014/main" id="{D973A9AB-B08A-4F5E-BE72-7A4AC79B6AB0}"/>
              </a:ext>
            </a:extLst>
          </p:cNvPr>
          <p:cNvSpPr>
            <a:spLocks noChangeShapeType="1"/>
          </p:cNvSpPr>
          <p:nvPr/>
        </p:nvSpPr>
        <p:spPr bwMode="auto">
          <a:xfrm>
            <a:off x="152400" y="9144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397" name="Text Box 3">
            <a:extLst>
              <a:ext uri="{FF2B5EF4-FFF2-40B4-BE49-F238E27FC236}">
                <a16:creationId xmlns:a16="http://schemas.microsoft.com/office/drawing/2014/main" id="{245A533F-B996-4FDF-B3B3-F3ED9898D6C6}"/>
              </a:ext>
            </a:extLst>
          </p:cNvPr>
          <p:cNvSpPr txBox="1">
            <a:spLocks noChangeArrowheads="1"/>
          </p:cNvSpPr>
          <p:nvPr/>
        </p:nvSpPr>
        <p:spPr bwMode="auto">
          <a:xfrm>
            <a:off x="304800" y="304800"/>
            <a:ext cx="490537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5.11  </a:t>
            </a:r>
            <a:r>
              <a:rPr lang="en-IN" altLang="en-US" sz="2000" b="1" i="1">
                <a:latin typeface="Times New Roman" panose="02020603050405020304" pitchFamily="18" charset="0"/>
              </a:rPr>
              <a:t>QPSK and its implementation</a:t>
            </a:r>
          </a:p>
        </p:txBody>
      </p:sp>
      <p:sp>
        <p:nvSpPr>
          <p:cNvPr id="59398" name="Line 4">
            <a:extLst>
              <a:ext uri="{FF2B5EF4-FFF2-40B4-BE49-F238E27FC236}">
                <a16:creationId xmlns:a16="http://schemas.microsoft.com/office/drawing/2014/main" id="{41DDF7F1-D516-476A-853C-AE02B6702563}"/>
              </a:ext>
            </a:extLst>
          </p:cNvPr>
          <p:cNvSpPr>
            <a:spLocks noChangeShapeType="1"/>
          </p:cNvSpPr>
          <p:nvPr/>
        </p:nvSpPr>
        <p:spPr bwMode="auto">
          <a:xfrm>
            <a:off x="152400" y="63246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59399" name="Picture 5">
            <a:extLst>
              <a:ext uri="{FF2B5EF4-FFF2-40B4-BE49-F238E27FC236}">
                <a16:creationId xmlns:a16="http://schemas.microsoft.com/office/drawing/2014/main" id="{0A052762-2A5D-4D45-960D-C45C82D89A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725" y="1143000"/>
            <a:ext cx="7258050" cy="49133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Slide Number Placeholder 1">
            <a:extLst>
              <a:ext uri="{FF2B5EF4-FFF2-40B4-BE49-F238E27FC236}">
                <a16:creationId xmlns:a16="http://schemas.microsoft.com/office/drawing/2014/main" id="{D4665F1F-922E-41A4-A664-CD172A49B6CC}"/>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28120557-A693-4A4E-9B01-428C3DA707FF}" type="slidenum">
              <a:rPr lang="en-IN" altLang="en-US" sz="2400" smtClean="0">
                <a:latin typeface="Times New Roman" panose="02020603050405020304" pitchFamily="18" charset="0"/>
                <a:cs typeface="DejaVu Sans" charset="0"/>
              </a:rPr>
              <a:pPr>
                <a:spcBef>
                  <a:spcPct val="0"/>
                </a:spcBef>
                <a:buClrTx/>
                <a:buFontTx/>
                <a:buNone/>
              </a:pPr>
              <a:t>29</a:t>
            </a:fld>
            <a:endParaRPr lang="en-IN" altLang="en-US" sz="2400">
              <a:latin typeface="Times New Roman" panose="02020603050405020304" pitchFamily="18" charset="0"/>
              <a:cs typeface="DejaVu Sans" charset="0"/>
            </a:endParaRPr>
          </a:p>
        </p:txBody>
      </p:sp>
      <p:sp>
        <p:nvSpPr>
          <p:cNvPr id="61443" name="Rectangle 1">
            <a:extLst>
              <a:ext uri="{FF2B5EF4-FFF2-40B4-BE49-F238E27FC236}">
                <a16:creationId xmlns:a16="http://schemas.microsoft.com/office/drawing/2014/main" id="{9E8878AF-2629-40F9-8A22-8448426DCA07}"/>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1444" name="Rectangle 2">
            <a:extLst>
              <a:ext uri="{FF2B5EF4-FFF2-40B4-BE49-F238E27FC236}">
                <a16:creationId xmlns:a16="http://schemas.microsoft.com/office/drawing/2014/main" id="{3AB1462A-17F5-49D0-AE1C-4CFF80394ED1}"/>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1445" name="Rectangle 3">
            <a:extLst>
              <a:ext uri="{FF2B5EF4-FFF2-40B4-BE49-F238E27FC236}">
                <a16:creationId xmlns:a16="http://schemas.microsoft.com/office/drawing/2014/main" id="{1A9AACD8-B7C3-4E01-9A7E-59E6FE617018}"/>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1446" name="Rectangle 4">
            <a:extLst>
              <a:ext uri="{FF2B5EF4-FFF2-40B4-BE49-F238E27FC236}">
                <a16:creationId xmlns:a16="http://schemas.microsoft.com/office/drawing/2014/main" id="{8A4CDC9A-89BD-472F-AD51-8D50A62DEA9A}"/>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1447" name="Rectangle 5">
            <a:extLst>
              <a:ext uri="{FF2B5EF4-FFF2-40B4-BE49-F238E27FC236}">
                <a16:creationId xmlns:a16="http://schemas.microsoft.com/office/drawing/2014/main" id="{D5410D47-2074-497B-809F-AC755D36BA3C}"/>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1448" name="Rectangle 6">
            <a:extLst>
              <a:ext uri="{FF2B5EF4-FFF2-40B4-BE49-F238E27FC236}">
                <a16:creationId xmlns:a16="http://schemas.microsoft.com/office/drawing/2014/main" id="{5DFB6588-CE7F-41DD-9D04-582908A71BDE}"/>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1449" name="Rectangle 7">
            <a:extLst>
              <a:ext uri="{FF2B5EF4-FFF2-40B4-BE49-F238E27FC236}">
                <a16:creationId xmlns:a16="http://schemas.microsoft.com/office/drawing/2014/main" id="{40CF0BCA-7105-4493-8854-719F5ECC904A}"/>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1450" name="Rectangle 8">
            <a:extLst>
              <a:ext uri="{FF2B5EF4-FFF2-40B4-BE49-F238E27FC236}">
                <a16:creationId xmlns:a16="http://schemas.microsoft.com/office/drawing/2014/main" id="{2CEC46F4-2A7B-45D1-9FBA-12AD4D4ABE6A}"/>
              </a:ext>
            </a:extLst>
          </p:cNvPr>
          <p:cNvSpPr>
            <a:spLocks noChangeArrowheads="1"/>
          </p:cNvSpPr>
          <p:nvPr/>
        </p:nvSpPr>
        <p:spPr bwMode="auto">
          <a:xfrm>
            <a:off x="1203325" y="0"/>
            <a:ext cx="253523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b="1" i="1">
                <a:solidFill>
                  <a:srgbClr val="FF0000"/>
                </a:solidFill>
                <a:latin typeface="Arial" panose="020B0604020202020204" pitchFamily="34" charset="0"/>
              </a:rPr>
              <a:t>Example 5.7</a:t>
            </a:r>
          </a:p>
        </p:txBody>
      </p:sp>
      <p:sp>
        <p:nvSpPr>
          <p:cNvPr id="61451" name="Rectangle 9">
            <a:extLst>
              <a:ext uri="{FF2B5EF4-FFF2-40B4-BE49-F238E27FC236}">
                <a16:creationId xmlns:a16="http://schemas.microsoft.com/office/drawing/2014/main" id="{CF887CBF-F26C-45EF-BE62-472BB227EAE2}"/>
              </a:ext>
            </a:extLst>
          </p:cNvPr>
          <p:cNvSpPr>
            <a:spLocks noChangeArrowheads="1"/>
          </p:cNvSpPr>
          <p:nvPr/>
        </p:nvSpPr>
        <p:spPr bwMode="auto">
          <a:xfrm>
            <a:off x="228600" y="1219200"/>
            <a:ext cx="8229600"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just">
              <a:spcBef>
                <a:spcPct val="0"/>
              </a:spcBef>
              <a:buClrTx/>
              <a:buFontTx/>
              <a:buNone/>
            </a:pPr>
            <a:r>
              <a:rPr lang="en-IN" altLang="en-US" sz="2800" b="1" i="1">
                <a:latin typeface="Times New Roman" panose="02020603050405020304" pitchFamily="18" charset="0"/>
              </a:rPr>
              <a:t>Find the bandwidth for a signal transmitting at 12 Mbps for QPSK. The value of d = 0.</a:t>
            </a:r>
          </a:p>
        </p:txBody>
      </p:sp>
      <p:sp>
        <p:nvSpPr>
          <p:cNvPr id="61452" name="Rectangle 10">
            <a:extLst>
              <a:ext uri="{FF2B5EF4-FFF2-40B4-BE49-F238E27FC236}">
                <a16:creationId xmlns:a16="http://schemas.microsoft.com/office/drawing/2014/main" id="{67D2199E-7AC8-42B0-9376-A27EECC0F6E2}"/>
              </a:ext>
            </a:extLst>
          </p:cNvPr>
          <p:cNvSpPr>
            <a:spLocks noChangeArrowheads="1"/>
          </p:cNvSpPr>
          <p:nvPr/>
        </p:nvSpPr>
        <p:spPr bwMode="auto">
          <a:xfrm>
            <a:off x="228600" y="3276600"/>
            <a:ext cx="8686800" cy="2227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just">
              <a:spcBef>
                <a:spcPct val="0"/>
              </a:spcBef>
              <a:buClrTx/>
              <a:buFontTx/>
              <a:buNone/>
            </a:pPr>
            <a:r>
              <a:rPr lang="en-US" altLang="en-US" sz="2800" b="1" i="1">
                <a:solidFill>
                  <a:srgbClr val="FF0000"/>
                </a:solidFill>
                <a:latin typeface="Times New Roman" panose="02020603050405020304" pitchFamily="18" charset="0"/>
              </a:rPr>
              <a:t>Solution</a:t>
            </a:r>
          </a:p>
          <a:p>
            <a:pPr algn="just">
              <a:spcBef>
                <a:spcPct val="0"/>
              </a:spcBef>
              <a:buClrTx/>
              <a:buFontTx/>
              <a:buNone/>
            </a:pPr>
            <a:r>
              <a:rPr lang="en-US" altLang="en-US" sz="2800" b="1" i="1">
                <a:latin typeface="Times New Roman" panose="02020603050405020304" pitchFamily="18" charset="0"/>
              </a:rPr>
              <a:t>For QPSK, 2 bits is carried by one signal element. This means that r = 2. So the signal rate (baud rate) is S = N × (1/r) = 6 Mbaud. With a value of d = 0, we have B = S = 6 MHz.</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Slide Number Placeholder 1">
            <a:extLst>
              <a:ext uri="{FF2B5EF4-FFF2-40B4-BE49-F238E27FC236}">
                <a16:creationId xmlns:a16="http://schemas.microsoft.com/office/drawing/2014/main" id="{1F007ECA-F6CD-4909-8663-E669212ACD01}"/>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D3ECECDA-A421-4D53-B3AA-3213375DCBA4}" type="slidenum">
              <a:rPr lang="en-IN" altLang="en-US" sz="2400" smtClean="0">
                <a:latin typeface="Times New Roman" panose="02020603050405020304" pitchFamily="18" charset="0"/>
                <a:cs typeface="DejaVu Sans" charset="0"/>
              </a:rPr>
              <a:pPr>
                <a:spcBef>
                  <a:spcPct val="0"/>
                </a:spcBef>
                <a:buClrTx/>
                <a:buFontTx/>
                <a:buNone/>
              </a:pPr>
              <a:t>3</a:t>
            </a:fld>
            <a:endParaRPr lang="en-IN" altLang="en-US" sz="2400">
              <a:latin typeface="Times New Roman" panose="02020603050405020304" pitchFamily="18" charset="0"/>
              <a:cs typeface="DejaVu Sans" charset="0"/>
            </a:endParaRPr>
          </a:p>
        </p:txBody>
      </p:sp>
      <p:sp>
        <p:nvSpPr>
          <p:cNvPr id="8195" name="Line 1">
            <a:extLst>
              <a:ext uri="{FF2B5EF4-FFF2-40B4-BE49-F238E27FC236}">
                <a16:creationId xmlns:a16="http://schemas.microsoft.com/office/drawing/2014/main" id="{9B24EC5E-E70F-4473-9A06-2867844ABD01}"/>
              </a:ext>
            </a:extLst>
          </p:cNvPr>
          <p:cNvSpPr>
            <a:spLocks noChangeShapeType="1"/>
          </p:cNvSpPr>
          <p:nvPr/>
        </p:nvSpPr>
        <p:spPr bwMode="auto">
          <a:xfrm>
            <a:off x="152400" y="2286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196" name="Line 2">
            <a:extLst>
              <a:ext uri="{FF2B5EF4-FFF2-40B4-BE49-F238E27FC236}">
                <a16:creationId xmlns:a16="http://schemas.microsoft.com/office/drawing/2014/main" id="{071EEF72-C0FD-4DA2-8399-61CDFA631268}"/>
              </a:ext>
            </a:extLst>
          </p:cNvPr>
          <p:cNvSpPr>
            <a:spLocks noChangeShapeType="1"/>
          </p:cNvSpPr>
          <p:nvPr/>
        </p:nvSpPr>
        <p:spPr bwMode="auto">
          <a:xfrm>
            <a:off x="152400" y="10668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197" name="Text Box 3">
            <a:extLst>
              <a:ext uri="{FF2B5EF4-FFF2-40B4-BE49-F238E27FC236}">
                <a16:creationId xmlns:a16="http://schemas.microsoft.com/office/drawing/2014/main" id="{3D0C1FBE-9503-4DBA-9267-7318CEA8D954}"/>
              </a:ext>
            </a:extLst>
          </p:cNvPr>
          <p:cNvSpPr txBox="1">
            <a:spLocks noChangeArrowheads="1"/>
          </p:cNvSpPr>
          <p:nvPr/>
        </p:nvSpPr>
        <p:spPr bwMode="auto">
          <a:xfrm>
            <a:off x="304800" y="457200"/>
            <a:ext cx="467201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5.1  </a:t>
            </a:r>
            <a:r>
              <a:rPr lang="en-IN" altLang="en-US" sz="2000" b="1" i="1">
                <a:latin typeface="Times New Roman" panose="02020603050405020304" pitchFamily="18" charset="0"/>
              </a:rPr>
              <a:t>Digital-to-analog conversion</a:t>
            </a:r>
          </a:p>
        </p:txBody>
      </p:sp>
      <p:sp>
        <p:nvSpPr>
          <p:cNvPr id="8198" name="Line 4">
            <a:extLst>
              <a:ext uri="{FF2B5EF4-FFF2-40B4-BE49-F238E27FC236}">
                <a16:creationId xmlns:a16="http://schemas.microsoft.com/office/drawing/2014/main" id="{B3A64910-6204-4887-8916-EED49FC09AD6}"/>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8199" name="Picture 5">
            <a:extLst>
              <a:ext uri="{FF2B5EF4-FFF2-40B4-BE49-F238E27FC236}">
                <a16:creationId xmlns:a16="http://schemas.microsoft.com/office/drawing/2014/main" id="{440C45CC-C297-4C0C-8B7B-5D3A9147A2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127250"/>
            <a:ext cx="8885238" cy="2597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Slide Number Placeholder 3">
            <a:extLst>
              <a:ext uri="{FF2B5EF4-FFF2-40B4-BE49-F238E27FC236}">
                <a16:creationId xmlns:a16="http://schemas.microsoft.com/office/drawing/2014/main" id="{A2DF0BEB-D574-4783-B3B3-3C73F45F9B88}"/>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0E01451F-29A6-44F0-B912-DBB95D58840A}" type="slidenum">
              <a:rPr lang="en-IN" altLang="en-US" sz="2400" smtClean="0">
                <a:latin typeface="Times New Roman" panose="02020603050405020304" pitchFamily="18" charset="0"/>
                <a:cs typeface="DejaVu Sans" charset="0"/>
              </a:rPr>
              <a:pPr>
                <a:spcBef>
                  <a:spcPct val="0"/>
                </a:spcBef>
                <a:buClrTx/>
                <a:buFontTx/>
                <a:buNone/>
              </a:pPr>
              <a:t>30</a:t>
            </a:fld>
            <a:endParaRPr lang="en-IN" altLang="en-US" sz="2400">
              <a:latin typeface="Times New Roman" panose="02020603050405020304" pitchFamily="18" charset="0"/>
              <a:cs typeface="DejaVu Sans" charset="0"/>
            </a:endParaRPr>
          </a:p>
        </p:txBody>
      </p:sp>
      <p:sp>
        <p:nvSpPr>
          <p:cNvPr id="63491" name="Rectangle 1">
            <a:extLst>
              <a:ext uri="{FF2B5EF4-FFF2-40B4-BE49-F238E27FC236}">
                <a16:creationId xmlns:a16="http://schemas.microsoft.com/office/drawing/2014/main" id="{B6BF45A6-8F43-40D2-8241-C643E217F7FB}"/>
              </a:ext>
            </a:extLst>
          </p:cNvPr>
          <p:cNvSpPr>
            <a:spLocks noGrp="1" noChangeArrowheads="1"/>
          </p:cNvSpPr>
          <p:nvPr>
            <p:ph type="title" idx="4294967295"/>
          </p:nvPr>
        </p:nvSpPr>
        <p:spPr>
          <a:xfrm>
            <a:off x="685800" y="609600"/>
            <a:ext cx="7772400" cy="1143000"/>
          </a:xfrm>
        </p:spPr>
        <p:txBody>
          <a:bodyPr lIns="90000" tIns="46800" rIns="90000" bIns="46800" anchor="t"/>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a:t>Constellation Diagrams</a:t>
            </a:r>
          </a:p>
        </p:txBody>
      </p:sp>
      <p:sp>
        <p:nvSpPr>
          <p:cNvPr id="63492" name="Rectangle 2">
            <a:extLst>
              <a:ext uri="{FF2B5EF4-FFF2-40B4-BE49-F238E27FC236}">
                <a16:creationId xmlns:a16="http://schemas.microsoft.com/office/drawing/2014/main" id="{A58CBEF8-5EDD-4673-A932-49463C3455C8}"/>
              </a:ext>
            </a:extLst>
          </p:cNvPr>
          <p:cNvSpPr>
            <a:spLocks noGrp="1" noChangeArrowheads="1"/>
          </p:cNvSpPr>
          <p:nvPr>
            <p:ph type="body" idx="1"/>
          </p:nvPr>
        </p:nvSpPr>
        <p:spPr>
          <a:xfrm>
            <a:off x="685800" y="1981200"/>
            <a:ext cx="7772400" cy="4114800"/>
          </a:xfrm>
        </p:spPr>
        <p:txBody>
          <a:bodyPr lIns="90000" tIns="46800" rIns="90000" bIns="46800"/>
          <a:lstStyle/>
          <a:p>
            <a:pPr marL="341313" indent="-341313" eaLnBrk="1" hangingPunct="1">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A constellation diagram helps us to define the amplitude and phase of a signal when we are using two carriers, one in quadrature of the other.</a:t>
            </a:r>
          </a:p>
          <a:p>
            <a:pPr marL="341313" indent="-341313" eaLnBrk="1" hangingPunct="1">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The X-axis represents the in-phase carrier and the Y-axis represents quadrature carrier.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Slide Number Placeholder 1">
            <a:extLst>
              <a:ext uri="{FF2B5EF4-FFF2-40B4-BE49-F238E27FC236}">
                <a16:creationId xmlns:a16="http://schemas.microsoft.com/office/drawing/2014/main" id="{C1E8628D-8229-474C-A9E5-CED02CD001BE}"/>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47324C18-A432-4FDC-9F6A-8616C595C2B8}" type="slidenum">
              <a:rPr lang="en-IN" altLang="en-US" sz="2400" smtClean="0">
                <a:latin typeface="Times New Roman" panose="02020603050405020304" pitchFamily="18" charset="0"/>
                <a:cs typeface="DejaVu Sans" charset="0"/>
              </a:rPr>
              <a:pPr>
                <a:spcBef>
                  <a:spcPct val="0"/>
                </a:spcBef>
                <a:buClrTx/>
                <a:buFontTx/>
                <a:buNone/>
              </a:pPr>
              <a:t>31</a:t>
            </a:fld>
            <a:endParaRPr lang="en-IN" altLang="en-US" sz="2400">
              <a:latin typeface="Times New Roman" panose="02020603050405020304" pitchFamily="18" charset="0"/>
              <a:cs typeface="DejaVu Sans" charset="0"/>
            </a:endParaRPr>
          </a:p>
        </p:txBody>
      </p:sp>
      <p:sp>
        <p:nvSpPr>
          <p:cNvPr id="65539" name="Line 1">
            <a:extLst>
              <a:ext uri="{FF2B5EF4-FFF2-40B4-BE49-F238E27FC236}">
                <a16:creationId xmlns:a16="http://schemas.microsoft.com/office/drawing/2014/main" id="{91E325E0-81F8-4D62-AFB0-A158DE714F81}"/>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540" name="Line 2">
            <a:extLst>
              <a:ext uri="{FF2B5EF4-FFF2-40B4-BE49-F238E27FC236}">
                <a16:creationId xmlns:a16="http://schemas.microsoft.com/office/drawing/2014/main" id="{7DD46A4C-1446-43E0-A20F-AF0DA835E785}"/>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541" name="Text Box 3">
            <a:extLst>
              <a:ext uri="{FF2B5EF4-FFF2-40B4-BE49-F238E27FC236}">
                <a16:creationId xmlns:a16="http://schemas.microsoft.com/office/drawing/2014/main" id="{E8C7881F-6CFE-44AC-954D-C7C28231C25E}"/>
              </a:ext>
            </a:extLst>
          </p:cNvPr>
          <p:cNvSpPr txBox="1">
            <a:spLocks noChangeArrowheads="1"/>
          </p:cNvSpPr>
          <p:nvPr/>
        </p:nvSpPr>
        <p:spPr bwMode="auto">
          <a:xfrm>
            <a:off x="304800" y="762000"/>
            <a:ext cx="548481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5.12  </a:t>
            </a:r>
            <a:r>
              <a:rPr lang="en-IN" altLang="en-US" sz="2000" b="1" i="1">
                <a:latin typeface="Times New Roman" panose="02020603050405020304" pitchFamily="18" charset="0"/>
              </a:rPr>
              <a:t>Concept of a constellation diagram</a:t>
            </a:r>
          </a:p>
        </p:txBody>
      </p:sp>
      <p:sp>
        <p:nvSpPr>
          <p:cNvPr id="65542" name="Line 4">
            <a:extLst>
              <a:ext uri="{FF2B5EF4-FFF2-40B4-BE49-F238E27FC236}">
                <a16:creationId xmlns:a16="http://schemas.microsoft.com/office/drawing/2014/main" id="{A16A5D1B-806F-49FA-AF8F-624A90244D05}"/>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65543" name="Picture 5">
            <a:extLst>
              <a:ext uri="{FF2B5EF4-FFF2-40B4-BE49-F238E27FC236}">
                <a16:creationId xmlns:a16="http://schemas.microsoft.com/office/drawing/2014/main" id="{FC3E2555-145C-4624-9EAA-1E2D24DECE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525" y="1989138"/>
            <a:ext cx="5603875" cy="36496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Slide Number Placeholder 1">
            <a:extLst>
              <a:ext uri="{FF2B5EF4-FFF2-40B4-BE49-F238E27FC236}">
                <a16:creationId xmlns:a16="http://schemas.microsoft.com/office/drawing/2014/main" id="{063D9D73-3B03-44D0-92AF-1EA4960BB0FB}"/>
              </a:ext>
            </a:extLst>
          </p:cNvPr>
          <p:cNvSpPr>
            <a:spLocks noGrp="1"/>
          </p:cNvSpPr>
          <p:nvPr>
            <p:ph type="sldNum" sz="quarter" idx="10"/>
          </p:nvPr>
        </p:nvSpPr>
        <p:spPr>
          <a:xfrm>
            <a:off x="-76200" y="7011988"/>
            <a:ext cx="1903413" cy="455612"/>
          </a:xfrm>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75E7258F-2F6D-4E6F-8EAC-96AD02E70B36}" type="slidenum">
              <a:rPr lang="en-IN" altLang="en-US" sz="2400" smtClean="0">
                <a:latin typeface="Times New Roman" panose="02020603050405020304" pitchFamily="18" charset="0"/>
                <a:cs typeface="DejaVu Sans" charset="0"/>
              </a:rPr>
              <a:pPr>
                <a:spcBef>
                  <a:spcPct val="0"/>
                </a:spcBef>
                <a:buClrTx/>
                <a:buFontTx/>
                <a:buNone/>
              </a:pPr>
              <a:t>32</a:t>
            </a:fld>
            <a:endParaRPr lang="en-IN" altLang="en-US" sz="2400">
              <a:latin typeface="Times New Roman" panose="02020603050405020304" pitchFamily="18" charset="0"/>
              <a:cs typeface="DejaVu Sans" charset="0"/>
            </a:endParaRPr>
          </a:p>
        </p:txBody>
      </p:sp>
      <p:sp>
        <p:nvSpPr>
          <p:cNvPr id="67587" name="Rectangle 1">
            <a:extLst>
              <a:ext uri="{FF2B5EF4-FFF2-40B4-BE49-F238E27FC236}">
                <a16:creationId xmlns:a16="http://schemas.microsoft.com/office/drawing/2014/main" id="{8F018E4F-5340-413D-A819-02CFD5BC2A23}"/>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7588" name="Rectangle 2">
            <a:extLst>
              <a:ext uri="{FF2B5EF4-FFF2-40B4-BE49-F238E27FC236}">
                <a16:creationId xmlns:a16="http://schemas.microsoft.com/office/drawing/2014/main" id="{8B0EBA25-B00B-4A74-84B1-87E0D5190F66}"/>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7589" name="Rectangle 3">
            <a:extLst>
              <a:ext uri="{FF2B5EF4-FFF2-40B4-BE49-F238E27FC236}">
                <a16:creationId xmlns:a16="http://schemas.microsoft.com/office/drawing/2014/main" id="{9C613EB3-C150-4142-BC50-46D6A09BEBF6}"/>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7590" name="Rectangle 4">
            <a:extLst>
              <a:ext uri="{FF2B5EF4-FFF2-40B4-BE49-F238E27FC236}">
                <a16:creationId xmlns:a16="http://schemas.microsoft.com/office/drawing/2014/main" id="{1B51A8A0-02B2-4D11-AE59-CBF32B01C09D}"/>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7591" name="Rectangle 5">
            <a:extLst>
              <a:ext uri="{FF2B5EF4-FFF2-40B4-BE49-F238E27FC236}">
                <a16:creationId xmlns:a16="http://schemas.microsoft.com/office/drawing/2014/main" id="{2359CF6E-B353-4DF8-9A28-BB77DD8CB8C6}"/>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7592" name="Rectangle 6">
            <a:extLst>
              <a:ext uri="{FF2B5EF4-FFF2-40B4-BE49-F238E27FC236}">
                <a16:creationId xmlns:a16="http://schemas.microsoft.com/office/drawing/2014/main" id="{09673856-DEBA-4A05-9087-4FC41BAABCE7}"/>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7593" name="Rectangle 7">
            <a:extLst>
              <a:ext uri="{FF2B5EF4-FFF2-40B4-BE49-F238E27FC236}">
                <a16:creationId xmlns:a16="http://schemas.microsoft.com/office/drawing/2014/main" id="{0ACAF0FB-B861-457A-BB92-3EC8E44FFAD1}"/>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7594" name="Rectangle 8">
            <a:extLst>
              <a:ext uri="{FF2B5EF4-FFF2-40B4-BE49-F238E27FC236}">
                <a16:creationId xmlns:a16="http://schemas.microsoft.com/office/drawing/2014/main" id="{E49ED91D-71E4-42E7-9113-2260F8065E99}"/>
              </a:ext>
            </a:extLst>
          </p:cNvPr>
          <p:cNvSpPr>
            <a:spLocks noChangeArrowheads="1"/>
          </p:cNvSpPr>
          <p:nvPr/>
        </p:nvSpPr>
        <p:spPr bwMode="auto">
          <a:xfrm>
            <a:off x="1203325" y="0"/>
            <a:ext cx="253523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b="1" i="1">
                <a:solidFill>
                  <a:srgbClr val="FF0000"/>
                </a:solidFill>
                <a:latin typeface="Arial" panose="020B0604020202020204" pitchFamily="34" charset="0"/>
              </a:rPr>
              <a:t>Example 5.8</a:t>
            </a:r>
          </a:p>
        </p:txBody>
      </p:sp>
      <p:sp>
        <p:nvSpPr>
          <p:cNvPr id="67595" name="Rectangle 9">
            <a:extLst>
              <a:ext uri="{FF2B5EF4-FFF2-40B4-BE49-F238E27FC236}">
                <a16:creationId xmlns:a16="http://schemas.microsoft.com/office/drawing/2014/main" id="{D51AB547-44B2-4054-AA79-656A46F1C0A0}"/>
              </a:ext>
            </a:extLst>
          </p:cNvPr>
          <p:cNvSpPr>
            <a:spLocks noChangeArrowheads="1"/>
          </p:cNvSpPr>
          <p:nvPr/>
        </p:nvSpPr>
        <p:spPr bwMode="auto">
          <a:xfrm>
            <a:off x="228600" y="1447800"/>
            <a:ext cx="8229600"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just">
              <a:spcBef>
                <a:spcPct val="0"/>
              </a:spcBef>
              <a:buClrTx/>
              <a:buFontTx/>
              <a:buNone/>
            </a:pPr>
            <a:r>
              <a:rPr lang="en-IN" altLang="en-US" sz="2800" b="1" i="1">
                <a:latin typeface="Times New Roman" panose="02020603050405020304" pitchFamily="18" charset="0"/>
              </a:rPr>
              <a:t>Show the constellation diagrams for an ASK (OOK), BPSK, and QPSK signals.</a:t>
            </a:r>
          </a:p>
        </p:txBody>
      </p:sp>
      <p:sp>
        <p:nvSpPr>
          <p:cNvPr id="67596" name="Rectangle 10">
            <a:extLst>
              <a:ext uri="{FF2B5EF4-FFF2-40B4-BE49-F238E27FC236}">
                <a16:creationId xmlns:a16="http://schemas.microsoft.com/office/drawing/2014/main" id="{A5E0B828-63A0-4DA8-84A5-63B98713CA60}"/>
              </a:ext>
            </a:extLst>
          </p:cNvPr>
          <p:cNvSpPr>
            <a:spLocks noChangeArrowheads="1"/>
          </p:cNvSpPr>
          <p:nvPr/>
        </p:nvSpPr>
        <p:spPr bwMode="auto">
          <a:xfrm>
            <a:off x="228600" y="3276600"/>
            <a:ext cx="8686800"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800" b="1" i="1">
                <a:solidFill>
                  <a:srgbClr val="FF0000"/>
                </a:solidFill>
                <a:latin typeface="Times New Roman" panose="02020603050405020304" pitchFamily="18" charset="0"/>
              </a:rPr>
              <a:t>Solution</a:t>
            </a:r>
          </a:p>
          <a:p>
            <a:pPr>
              <a:spcBef>
                <a:spcPct val="0"/>
              </a:spcBef>
              <a:buClrTx/>
              <a:buFontTx/>
              <a:buNone/>
            </a:pPr>
            <a:r>
              <a:rPr lang="en-IN" altLang="en-US" sz="2800" b="1" i="1">
                <a:latin typeface="Times New Roman" panose="02020603050405020304" pitchFamily="18" charset="0"/>
              </a:rPr>
              <a:t>Figure 5.13 shows the three constellation diagrams.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Slide Number Placeholder 1">
            <a:extLst>
              <a:ext uri="{FF2B5EF4-FFF2-40B4-BE49-F238E27FC236}">
                <a16:creationId xmlns:a16="http://schemas.microsoft.com/office/drawing/2014/main" id="{12C5724F-22A4-4D5C-96F1-B9C79F45FB1F}"/>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30475188-5BED-48F9-A1F3-ECD233156B41}" type="slidenum">
              <a:rPr lang="en-IN" altLang="en-US" sz="2400" smtClean="0">
                <a:latin typeface="Times New Roman" panose="02020603050405020304" pitchFamily="18" charset="0"/>
                <a:cs typeface="DejaVu Sans" charset="0"/>
              </a:rPr>
              <a:pPr>
                <a:spcBef>
                  <a:spcPct val="0"/>
                </a:spcBef>
                <a:buClrTx/>
                <a:buFontTx/>
                <a:buNone/>
              </a:pPr>
              <a:t>33</a:t>
            </a:fld>
            <a:endParaRPr lang="en-IN" altLang="en-US" sz="2400">
              <a:latin typeface="Times New Roman" panose="02020603050405020304" pitchFamily="18" charset="0"/>
              <a:cs typeface="DejaVu Sans" charset="0"/>
            </a:endParaRPr>
          </a:p>
        </p:txBody>
      </p:sp>
      <p:sp>
        <p:nvSpPr>
          <p:cNvPr id="69635" name="Line 1">
            <a:extLst>
              <a:ext uri="{FF2B5EF4-FFF2-40B4-BE49-F238E27FC236}">
                <a16:creationId xmlns:a16="http://schemas.microsoft.com/office/drawing/2014/main" id="{2DF2755D-D484-4D0D-95A9-3053878577F5}"/>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9636" name="Line 2">
            <a:extLst>
              <a:ext uri="{FF2B5EF4-FFF2-40B4-BE49-F238E27FC236}">
                <a16:creationId xmlns:a16="http://schemas.microsoft.com/office/drawing/2014/main" id="{56CDB217-2ADD-4C9F-8555-D9FCE2A3FFFE}"/>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9637" name="Text Box 3">
            <a:extLst>
              <a:ext uri="{FF2B5EF4-FFF2-40B4-BE49-F238E27FC236}">
                <a16:creationId xmlns:a16="http://schemas.microsoft.com/office/drawing/2014/main" id="{FBCF97A6-9263-4863-B48B-E9253C53DE1D}"/>
              </a:ext>
            </a:extLst>
          </p:cNvPr>
          <p:cNvSpPr txBox="1">
            <a:spLocks noChangeArrowheads="1"/>
          </p:cNvSpPr>
          <p:nvPr/>
        </p:nvSpPr>
        <p:spPr bwMode="auto">
          <a:xfrm>
            <a:off x="304800" y="762000"/>
            <a:ext cx="48736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5.13  </a:t>
            </a:r>
            <a:r>
              <a:rPr lang="en-IN" altLang="en-US" sz="2000" b="1" i="1">
                <a:latin typeface="Times New Roman" panose="02020603050405020304" pitchFamily="18" charset="0"/>
              </a:rPr>
              <a:t>Three constellation diagrams</a:t>
            </a:r>
          </a:p>
        </p:txBody>
      </p:sp>
      <p:sp>
        <p:nvSpPr>
          <p:cNvPr id="69638" name="Line 4">
            <a:extLst>
              <a:ext uri="{FF2B5EF4-FFF2-40B4-BE49-F238E27FC236}">
                <a16:creationId xmlns:a16="http://schemas.microsoft.com/office/drawing/2014/main" id="{13D84757-96C6-4944-B86B-0F3C3998F7E5}"/>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69639" name="Picture 5">
            <a:extLst>
              <a:ext uri="{FF2B5EF4-FFF2-40B4-BE49-F238E27FC236}">
                <a16:creationId xmlns:a16="http://schemas.microsoft.com/office/drawing/2014/main" id="{2F49F83E-2780-440F-BC56-C42EF375A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63" y="2705100"/>
            <a:ext cx="8135937" cy="2019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Slide Number Placeholder 1">
            <a:extLst>
              <a:ext uri="{FF2B5EF4-FFF2-40B4-BE49-F238E27FC236}">
                <a16:creationId xmlns:a16="http://schemas.microsoft.com/office/drawing/2014/main" id="{9C7967D6-528A-4EBE-8C19-60FC8AB62AC4}"/>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56345D2D-A845-4C69-B69C-08E9741F2461}" type="slidenum">
              <a:rPr lang="en-IN" altLang="en-US" sz="2400" smtClean="0">
                <a:latin typeface="Times New Roman" panose="02020603050405020304" pitchFamily="18" charset="0"/>
                <a:cs typeface="DejaVu Sans" charset="0"/>
              </a:rPr>
              <a:pPr>
                <a:spcBef>
                  <a:spcPct val="0"/>
                </a:spcBef>
                <a:buClrTx/>
                <a:buFontTx/>
                <a:buNone/>
              </a:pPr>
              <a:t>34</a:t>
            </a:fld>
            <a:endParaRPr lang="en-IN" altLang="en-US" sz="2400">
              <a:latin typeface="Times New Roman" panose="02020603050405020304" pitchFamily="18" charset="0"/>
              <a:cs typeface="DejaVu Sans" charset="0"/>
            </a:endParaRPr>
          </a:p>
        </p:txBody>
      </p:sp>
      <p:sp>
        <p:nvSpPr>
          <p:cNvPr id="71683" name="Rectangle 1">
            <a:extLst>
              <a:ext uri="{FF2B5EF4-FFF2-40B4-BE49-F238E27FC236}">
                <a16:creationId xmlns:a16="http://schemas.microsoft.com/office/drawing/2014/main" id="{8A4DD083-BC1C-4722-844C-1CF2124D9F15}"/>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1684" name="Rectangle 2">
            <a:extLst>
              <a:ext uri="{FF2B5EF4-FFF2-40B4-BE49-F238E27FC236}">
                <a16:creationId xmlns:a16="http://schemas.microsoft.com/office/drawing/2014/main" id="{2991285E-F486-4882-B8BE-55F6CCC4D3F0}"/>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1685" name="Rectangle 3">
            <a:extLst>
              <a:ext uri="{FF2B5EF4-FFF2-40B4-BE49-F238E27FC236}">
                <a16:creationId xmlns:a16="http://schemas.microsoft.com/office/drawing/2014/main" id="{E3520D9D-5923-422C-AB36-7E393F8CBA04}"/>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1686" name="Rectangle 4">
            <a:extLst>
              <a:ext uri="{FF2B5EF4-FFF2-40B4-BE49-F238E27FC236}">
                <a16:creationId xmlns:a16="http://schemas.microsoft.com/office/drawing/2014/main" id="{F14255EA-E355-4036-8AC2-EC9BA7CF4807}"/>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1687" name="Rectangle 5">
            <a:extLst>
              <a:ext uri="{FF2B5EF4-FFF2-40B4-BE49-F238E27FC236}">
                <a16:creationId xmlns:a16="http://schemas.microsoft.com/office/drawing/2014/main" id="{F79BFAA1-DC2B-4CC0-B5D5-60797F6709EF}"/>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1688" name="Rectangle 6">
            <a:extLst>
              <a:ext uri="{FF2B5EF4-FFF2-40B4-BE49-F238E27FC236}">
                <a16:creationId xmlns:a16="http://schemas.microsoft.com/office/drawing/2014/main" id="{C417FF0E-438E-4A22-9C74-BDF957011BC8}"/>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1689" name="Rectangle 7">
            <a:extLst>
              <a:ext uri="{FF2B5EF4-FFF2-40B4-BE49-F238E27FC236}">
                <a16:creationId xmlns:a16="http://schemas.microsoft.com/office/drawing/2014/main" id="{A8084664-5EE4-4F3B-9F0A-73D45B8ACFE5}"/>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1690" name="Line 8">
            <a:extLst>
              <a:ext uri="{FF2B5EF4-FFF2-40B4-BE49-F238E27FC236}">
                <a16:creationId xmlns:a16="http://schemas.microsoft.com/office/drawing/2014/main" id="{C38A1A6D-A2E0-4FCD-BA2E-2F75123A042A}"/>
              </a:ext>
            </a:extLst>
          </p:cNvPr>
          <p:cNvSpPr>
            <a:spLocks noChangeShapeType="1"/>
          </p:cNvSpPr>
          <p:nvPr/>
        </p:nvSpPr>
        <p:spPr bwMode="auto">
          <a:xfrm>
            <a:off x="457200" y="2971800"/>
            <a:ext cx="8153400" cy="1588"/>
          </a:xfrm>
          <a:prstGeom prst="line">
            <a:avLst/>
          </a:prstGeom>
          <a:noFill/>
          <a:ln w="76320" cap="sq">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691" name="Line 9">
            <a:extLst>
              <a:ext uri="{FF2B5EF4-FFF2-40B4-BE49-F238E27FC236}">
                <a16:creationId xmlns:a16="http://schemas.microsoft.com/office/drawing/2014/main" id="{6608A6C0-3B95-4DFA-B360-778CC30BBE55}"/>
              </a:ext>
            </a:extLst>
          </p:cNvPr>
          <p:cNvSpPr>
            <a:spLocks noChangeShapeType="1"/>
          </p:cNvSpPr>
          <p:nvPr/>
        </p:nvSpPr>
        <p:spPr bwMode="auto">
          <a:xfrm>
            <a:off x="458788" y="4191000"/>
            <a:ext cx="8153400" cy="1588"/>
          </a:xfrm>
          <a:prstGeom prst="line">
            <a:avLst/>
          </a:prstGeom>
          <a:noFill/>
          <a:ln w="76320" cap="sq">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692" name="Rectangle 10">
            <a:extLst>
              <a:ext uri="{FF2B5EF4-FFF2-40B4-BE49-F238E27FC236}">
                <a16:creationId xmlns:a16="http://schemas.microsoft.com/office/drawing/2014/main" id="{829E88E6-346F-4AAA-94E8-CD0F6C27409F}"/>
              </a:ext>
            </a:extLst>
          </p:cNvPr>
          <p:cNvSpPr>
            <a:spLocks noChangeArrowheads="1"/>
          </p:cNvSpPr>
          <p:nvPr/>
        </p:nvSpPr>
        <p:spPr bwMode="auto">
          <a:xfrm>
            <a:off x="495300" y="3063875"/>
            <a:ext cx="8077200" cy="1068388"/>
          </a:xfrm>
          <a:prstGeom prst="rect">
            <a:avLst/>
          </a:prstGeom>
          <a:solidFill>
            <a:srgbClr val="99FF33"/>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ctr">
              <a:spcBef>
                <a:spcPct val="0"/>
              </a:spcBef>
              <a:buClrTx/>
              <a:buFontTx/>
              <a:buNone/>
            </a:pPr>
            <a:r>
              <a:rPr lang="en-US" altLang="en-US" b="1">
                <a:latin typeface="Arial" panose="020B0604020202020204" pitchFamily="34" charset="0"/>
              </a:rPr>
              <a:t>Quadrature amplitude modulation is a combination of ASK and PSK.</a:t>
            </a:r>
          </a:p>
        </p:txBody>
      </p:sp>
      <p:grpSp>
        <p:nvGrpSpPr>
          <p:cNvPr id="71693" name="Group 11">
            <a:extLst>
              <a:ext uri="{FF2B5EF4-FFF2-40B4-BE49-F238E27FC236}">
                <a16:creationId xmlns:a16="http://schemas.microsoft.com/office/drawing/2014/main" id="{CBED52BC-6721-498F-B881-6BB4C0CAA0A3}"/>
              </a:ext>
            </a:extLst>
          </p:cNvPr>
          <p:cNvGrpSpPr>
            <a:grpSpLocks/>
          </p:cNvGrpSpPr>
          <p:nvPr/>
        </p:nvGrpSpPr>
        <p:grpSpPr bwMode="auto">
          <a:xfrm>
            <a:off x="457200" y="2362200"/>
            <a:ext cx="1141413" cy="565150"/>
            <a:chOff x="288" y="1488"/>
            <a:chExt cx="719" cy="356"/>
          </a:xfrm>
        </p:grpSpPr>
        <p:pic>
          <p:nvPicPr>
            <p:cNvPr id="71694" name="Picture 12">
              <a:extLst>
                <a:ext uri="{FF2B5EF4-FFF2-40B4-BE49-F238E27FC236}">
                  <a16:creationId xmlns:a16="http://schemas.microsoft.com/office/drawing/2014/main" id="{AF8339FC-6AF8-45C6-B942-CF24F84F5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1488"/>
              <a:ext cx="719" cy="35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95" name="Text Box 13">
              <a:extLst>
                <a:ext uri="{FF2B5EF4-FFF2-40B4-BE49-F238E27FC236}">
                  <a16:creationId xmlns:a16="http://schemas.microsoft.com/office/drawing/2014/main" id="{76F23C40-AE76-47E3-8CF2-0A14467AB045}"/>
                </a:ext>
              </a:extLst>
            </p:cNvPr>
            <p:cNvSpPr txBox="1">
              <a:spLocks noChangeArrowheads="1"/>
            </p:cNvSpPr>
            <p:nvPr/>
          </p:nvSpPr>
          <p:spPr bwMode="auto">
            <a:xfrm>
              <a:off x="372" y="1488"/>
              <a:ext cx="54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800" b="1" i="1">
                  <a:solidFill>
                    <a:srgbClr val="FF0000"/>
                  </a:solidFill>
                  <a:latin typeface="Times New Roman" panose="02020603050405020304" pitchFamily="18" charset="0"/>
                </a:rPr>
                <a:t>Note</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Slide Number Placeholder 1">
            <a:extLst>
              <a:ext uri="{FF2B5EF4-FFF2-40B4-BE49-F238E27FC236}">
                <a16:creationId xmlns:a16="http://schemas.microsoft.com/office/drawing/2014/main" id="{A07384DD-DAC9-402C-920F-EA884D6C2BBB}"/>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B91CA77B-ACF6-4184-9E97-328A08451780}" type="slidenum">
              <a:rPr lang="en-IN" altLang="en-US" sz="2400" smtClean="0">
                <a:latin typeface="Times New Roman" panose="02020603050405020304" pitchFamily="18" charset="0"/>
                <a:cs typeface="DejaVu Sans" charset="0"/>
              </a:rPr>
              <a:pPr>
                <a:spcBef>
                  <a:spcPct val="0"/>
                </a:spcBef>
                <a:buClrTx/>
                <a:buFontTx/>
                <a:buNone/>
              </a:pPr>
              <a:t>35</a:t>
            </a:fld>
            <a:endParaRPr lang="en-IN" altLang="en-US" sz="2400">
              <a:latin typeface="Times New Roman" panose="02020603050405020304" pitchFamily="18" charset="0"/>
              <a:cs typeface="DejaVu Sans" charset="0"/>
            </a:endParaRPr>
          </a:p>
        </p:txBody>
      </p:sp>
      <p:sp>
        <p:nvSpPr>
          <p:cNvPr id="73731" name="Line 1">
            <a:extLst>
              <a:ext uri="{FF2B5EF4-FFF2-40B4-BE49-F238E27FC236}">
                <a16:creationId xmlns:a16="http://schemas.microsoft.com/office/drawing/2014/main" id="{7EE642AC-A1AF-4CC3-8D3D-6DC29FCBF6FD}"/>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3732" name="Line 2">
            <a:extLst>
              <a:ext uri="{FF2B5EF4-FFF2-40B4-BE49-F238E27FC236}">
                <a16:creationId xmlns:a16="http://schemas.microsoft.com/office/drawing/2014/main" id="{550E084E-7BC5-42FF-A9CA-57EF65D93787}"/>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3733" name="Text Box 3">
            <a:extLst>
              <a:ext uri="{FF2B5EF4-FFF2-40B4-BE49-F238E27FC236}">
                <a16:creationId xmlns:a16="http://schemas.microsoft.com/office/drawing/2014/main" id="{1B82FA1F-DE40-402E-9964-724748ADA820}"/>
              </a:ext>
            </a:extLst>
          </p:cNvPr>
          <p:cNvSpPr txBox="1">
            <a:spLocks noChangeArrowheads="1"/>
          </p:cNvSpPr>
          <p:nvPr/>
        </p:nvSpPr>
        <p:spPr bwMode="auto">
          <a:xfrm>
            <a:off x="304800" y="762000"/>
            <a:ext cx="59658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US" altLang="en-US" sz="2400" b="1">
                <a:solidFill>
                  <a:srgbClr val="3333CC"/>
                </a:solidFill>
                <a:latin typeface="Times New Roman" panose="02020603050405020304" pitchFamily="18" charset="0"/>
              </a:rPr>
              <a:t>Figure 5.14  </a:t>
            </a:r>
            <a:r>
              <a:rPr lang="en-US" altLang="en-US" sz="2000" b="1" i="1">
                <a:latin typeface="Times New Roman" panose="02020603050405020304" pitchFamily="18" charset="0"/>
              </a:rPr>
              <a:t>Constellation diagrams for some QAMs</a:t>
            </a:r>
          </a:p>
        </p:txBody>
      </p:sp>
      <p:sp>
        <p:nvSpPr>
          <p:cNvPr id="73734" name="Line 4">
            <a:extLst>
              <a:ext uri="{FF2B5EF4-FFF2-40B4-BE49-F238E27FC236}">
                <a16:creationId xmlns:a16="http://schemas.microsoft.com/office/drawing/2014/main" id="{CC206248-7C06-4BF3-A3FA-083A36F593F4}"/>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73735" name="Picture 5">
            <a:extLst>
              <a:ext uri="{FF2B5EF4-FFF2-40B4-BE49-F238E27FC236}">
                <a16:creationId xmlns:a16="http://schemas.microsoft.com/office/drawing/2014/main" id="{21376401-8CC8-4F9B-AA12-20A0865FCD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714625"/>
            <a:ext cx="8610600" cy="1836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Slide Number Placeholder 1">
            <a:extLst>
              <a:ext uri="{FF2B5EF4-FFF2-40B4-BE49-F238E27FC236}">
                <a16:creationId xmlns:a16="http://schemas.microsoft.com/office/drawing/2014/main" id="{645505AD-4660-4982-9A25-A7F3A63F8C7D}"/>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B337839D-FB3D-48BE-AEB7-BB550A62FB2E}" type="slidenum">
              <a:rPr lang="en-IN" altLang="en-US" sz="2400" smtClean="0">
                <a:latin typeface="Times New Roman" panose="02020603050405020304" pitchFamily="18" charset="0"/>
                <a:cs typeface="DejaVu Sans" charset="0"/>
              </a:rPr>
              <a:pPr>
                <a:spcBef>
                  <a:spcPct val="0"/>
                </a:spcBef>
                <a:buClrTx/>
                <a:buFontTx/>
                <a:buNone/>
              </a:pPr>
              <a:t>4</a:t>
            </a:fld>
            <a:endParaRPr lang="en-IN" altLang="en-US" sz="2400">
              <a:latin typeface="Times New Roman" panose="02020603050405020304" pitchFamily="18" charset="0"/>
              <a:cs typeface="DejaVu Sans" charset="0"/>
            </a:endParaRPr>
          </a:p>
        </p:txBody>
      </p:sp>
      <p:sp>
        <p:nvSpPr>
          <p:cNvPr id="10243" name="Line 1">
            <a:extLst>
              <a:ext uri="{FF2B5EF4-FFF2-40B4-BE49-F238E27FC236}">
                <a16:creationId xmlns:a16="http://schemas.microsoft.com/office/drawing/2014/main" id="{B1C8CCF7-AD0A-4964-8606-3595A7B947BD}"/>
              </a:ext>
            </a:extLst>
          </p:cNvPr>
          <p:cNvSpPr>
            <a:spLocks noChangeShapeType="1"/>
          </p:cNvSpPr>
          <p:nvPr/>
        </p:nvSpPr>
        <p:spPr bwMode="auto">
          <a:xfrm>
            <a:off x="152400" y="152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44" name="Line 2">
            <a:extLst>
              <a:ext uri="{FF2B5EF4-FFF2-40B4-BE49-F238E27FC236}">
                <a16:creationId xmlns:a16="http://schemas.microsoft.com/office/drawing/2014/main" id="{A0517140-29DD-4A04-8CBD-4CD036251AB0}"/>
              </a:ext>
            </a:extLst>
          </p:cNvPr>
          <p:cNvSpPr>
            <a:spLocks noChangeShapeType="1"/>
          </p:cNvSpPr>
          <p:nvPr/>
        </p:nvSpPr>
        <p:spPr bwMode="auto">
          <a:xfrm>
            <a:off x="152400" y="990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45" name="Text Box 3">
            <a:extLst>
              <a:ext uri="{FF2B5EF4-FFF2-40B4-BE49-F238E27FC236}">
                <a16:creationId xmlns:a16="http://schemas.microsoft.com/office/drawing/2014/main" id="{B5D86755-6AEA-487D-A253-B0425FD59F0B}"/>
              </a:ext>
            </a:extLst>
          </p:cNvPr>
          <p:cNvSpPr txBox="1">
            <a:spLocks noChangeArrowheads="1"/>
          </p:cNvSpPr>
          <p:nvPr/>
        </p:nvSpPr>
        <p:spPr bwMode="auto">
          <a:xfrm>
            <a:off x="304800" y="381000"/>
            <a:ext cx="555466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5.2  </a:t>
            </a:r>
            <a:r>
              <a:rPr lang="en-IN" altLang="en-US" sz="2000" b="1" i="1">
                <a:latin typeface="Times New Roman" panose="02020603050405020304" pitchFamily="18" charset="0"/>
              </a:rPr>
              <a:t>Types of digital-to-analog conversion</a:t>
            </a:r>
          </a:p>
        </p:txBody>
      </p:sp>
      <p:sp>
        <p:nvSpPr>
          <p:cNvPr id="10246" name="Line 4">
            <a:extLst>
              <a:ext uri="{FF2B5EF4-FFF2-40B4-BE49-F238E27FC236}">
                <a16:creationId xmlns:a16="http://schemas.microsoft.com/office/drawing/2014/main" id="{35E16F4C-D944-474B-8B5C-F05CB6B6A9A7}"/>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10247" name="Picture 5">
            <a:extLst>
              <a:ext uri="{FF2B5EF4-FFF2-40B4-BE49-F238E27FC236}">
                <a16:creationId xmlns:a16="http://schemas.microsoft.com/office/drawing/2014/main" id="{76F51F85-0303-4F4B-BDB2-B7A2171DB4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1905000"/>
            <a:ext cx="8401050" cy="2887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Slide Number Placeholder 1">
            <a:extLst>
              <a:ext uri="{FF2B5EF4-FFF2-40B4-BE49-F238E27FC236}">
                <a16:creationId xmlns:a16="http://schemas.microsoft.com/office/drawing/2014/main" id="{78D34165-C27C-4AD4-9EA8-B680D7BB9515}"/>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02C9F797-C821-416D-80C0-AEFD9DFF3681}" type="slidenum">
              <a:rPr lang="en-IN" altLang="en-US" sz="2400" smtClean="0">
                <a:latin typeface="Times New Roman" panose="02020603050405020304" pitchFamily="18" charset="0"/>
                <a:cs typeface="DejaVu Sans" charset="0"/>
              </a:rPr>
              <a:pPr>
                <a:spcBef>
                  <a:spcPct val="0"/>
                </a:spcBef>
                <a:buClrTx/>
                <a:buFontTx/>
                <a:buNone/>
              </a:pPr>
              <a:t>5</a:t>
            </a:fld>
            <a:endParaRPr lang="en-IN" altLang="en-US" sz="2400">
              <a:latin typeface="Times New Roman" panose="02020603050405020304" pitchFamily="18" charset="0"/>
              <a:cs typeface="DejaVu Sans" charset="0"/>
            </a:endParaRPr>
          </a:p>
        </p:txBody>
      </p:sp>
      <p:sp>
        <p:nvSpPr>
          <p:cNvPr id="12291" name="Rectangle 1">
            <a:extLst>
              <a:ext uri="{FF2B5EF4-FFF2-40B4-BE49-F238E27FC236}">
                <a16:creationId xmlns:a16="http://schemas.microsoft.com/office/drawing/2014/main" id="{AC1A533C-5C50-4602-B09D-FD50F74AD16E}"/>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2292" name="Rectangle 2">
            <a:extLst>
              <a:ext uri="{FF2B5EF4-FFF2-40B4-BE49-F238E27FC236}">
                <a16:creationId xmlns:a16="http://schemas.microsoft.com/office/drawing/2014/main" id="{6BEAAF67-EBE6-4402-8005-E42EDA098652}"/>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2293" name="Rectangle 3">
            <a:extLst>
              <a:ext uri="{FF2B5EF4-FFF2-40B4-BE49-F238E27FC236}">
                <a16:creationId xmlns:a16="http://schemas.microsoft.com/office/drawing/2014/main" id="{5B45C19C-08EC-4560-AE44-A6B6776A1ABE}"/>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2294" name="Rectangle 4">
            <a:extLst>
              <a:ext uri="{FF2B5EF4-FFF2-40B4-BE49-F238E27FC236}">
                <a16:creationId xmlns:a16="http://schemas.microsoft.com/office/drawing/2014/main" id="{EC06D6BF-5ED9-4C00-8B0E-CEEBD63DCDCA}"/>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2295" name="Rectangle 5">
            <a:extLst>
              <a:ext uri="{FF2B5EF4-FFF2-40B4-BE49-F238E27FC236}">
                <a16:creationId xmlns:a16="http://schemas.microsoft.com/office/drawing/2014/main" id="{9C8B0B33-8D49-46CB-A9E1-364C0DF90877}"/>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2296" name="Rectangle 6">
            <a:extLst>
              <a:ext uri="{FF2B5EF4-FFF2-40B4-BE49-F238E27FC236}">
                <a16:creationId xmlns:a16="http://schemas.microsoft.com/office/drawing/2014/main" id="{4BA8622F-8D2B-4598-B7B9-525424552C92}"/>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2297" name="Rectangle 7">
            <a:extLst>
              <a:ext uri="{FF2B5EF4-FFF2-40B4-BE49-F238E27FC236}">
                <a16:creationId xmlns:a16="http://schemas.microsoft.com/office/drawing/2014/main" id="{8567F33A-E699-4320-9F57-D560753BE2E0}"/>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2298" name="Line 8">
            <a:extLst>
              <a:ext uri="{FF2B5EF4-FFF2-40B4-BE49-F238E27FC236}">
                <a16:creationId xmlns:a16="http://schemas.microsoft.com/office/drawing/2014/main" id="{DFEC64C5-557A-43CB-BF1B-4ECB59C6C515}"/>
              </a:ext>
            </a:extLst>
          </p:cNvPr>
          <p:cNvSpPr>
            <a:spLocks noChangeShapeType="1"/>
          </p:cNvSpPr>
          <p:nvPr/>
        </p:nvSpPr>
        <p:spPr bwMode="auto">
          <a:xfrm>
            <a:off x="228600" y="1371600"/>
            <a:ext cx="8153400" cy="1588"/>
          </a:xfrm>
          <a:prstGeom prst="line">
            <a:avLst/>
          </a:prstGeom>
          <a:noFill/>
          <a:ln w="76320" cap="sq">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299" name="Rectangle 9">
            <a:extLst>
              <a:ext uri="{FF2B5EF4-FFF2-40B4-BE49-F238E27FC236}">
                <a16:creationId xmlns:a16="http://schemas.microsoft.com/office/drawing/2014/main" id="{09253FE9-B6B8-40BC-B545-83DFD81C017E}"/>
              </a:ext>
            </a:extLst>
          </p:cNvPr>
          <p:cNvSpPr>
            <a:spLocks noChangeArrowheads="1"/>
          </p:cNvSpPr>
          <p:nvPr/>
        </p:nvSpPr>
        <p:spPr bwMode="auto">
          <a:xfrm>
            <a:off x="304800" y="1447800"/>
            <a:ext cx="8077200" cy="4968875"/>
          </a:xfrm>
          <a:prstGeom prst="rect">
            <a:avLst/>
          </a:prstGeom>
          <a:solidFill>
            <a:srgbClr val="99FF33"/>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ctr">
              <a:spcBef>
                <a:spcPct val="0"/>
              </a:spcBef>
              <a:buClrTx/>
              <a:buFontTx/>
              <a:buNone/>
            </a:pPr>
            <a:r>
              <a:rPr lang="en-IN" altLang="en-US" b="1">
                <a:latin typeface="Arial" panose="020B0604020202020204" pitchFamily="34" charset="0"/>
              </a:rPr>
              <a:t>Bit rate, N, is the number of bits per second (bps). Baud rate is the number of signal</a:t>
            </a:r>
          </a:p>
          <a:p>
            <a:pPr algn="ctr">
              <a:spcBef>
                <a:spcPct val="0"/>
              </a:spcBef>
              <a:buClrTx/>
              <a:buFontTx/>
              <a:buNone/>
            </a:pPr>
            <a:r>
              <a:rPr lang="en-IN" altLang="en-US" b="1">
                <a:latin typeface="Arial" panose="020B0604020202020204" pitchFamily="34" charset="0"/>
              </a:rPr>
              <a:t>elements per second (bauds). </a:t>
            </a:r>
          </a:p>
          <a:p>
            <a:pPr algn="ctr">
              <a:spcBef>
                <a:spcPct val="0"/>
              </a:spcBef>
              <a:buClrTx/>
              <a:buFontTx/>
              <a:buNone/>
            </a:pPr>
            <a:r>
              <a:rPr lang="en-IN" altLang="en-US" b="1">
                <a:latin typeface="Arial" panose="020B0604020202020204" pitchFamily="34" charset="0"/>
              </a:rPr>
              <a:t>In the analog transmission of digital data, the signal or baud rate is less than </a:t>
            </a:r>
            <a:br>
              <a:rPr lang="en-IN" altLang="en-US" b="1">
                <a:latin typeface="Arial" panose="020B0604020202020204" pitchFamily="34" charset="0"/>
              </a:rPr>
            </a:br>
            <a:r>
              <a:rPr lang="en-IN" altLang="en-US" b="1">
                <a:latin typeface="Arial" panose="020B0604020202020204" pitchFamily="34" charset="0"/>
              </a:rPr>
              <a:t>or equal to the bit rate.</a:t>
            </a:r>
          </a:p>
          <a:p>
            <a:pPr algn="ctr">
              <a:spcBef>
                <a:spcPct val="0"/>
              </a:spcBef>
              <a:buClrTx/>
              <a:buFontTx/>
              <a:buNone/>
            </a:pPr>
            <a:r>
              <a:rPr lang="en-IN" altLang="en-US" b="1">
                <a:latin typeface="Arial" panose="020B0604020202020204" pitchFamily="34" charset="0"/>
              </a:rPr>
              <a:t>S=Nx1/r bauds</a:t>
            </a:r>
          </a:p>
          <a:p>
            <a:pPr algn="ctr">
              <a:spcBef>
                <a:spcPct val="0"/>
              </a:spcBef>
              <a:buClrTx/>
              <a:buFontTx/>
              <a:buNone/>
            </a:pPr>
            <a:r>
              <a:rPr lang="en-IN" altLang="en-US" b="1">
                <a:latin typeface="Arial" panose="020B0604020202020204" pitchFamily="34" charset="0"/>
              </a:rPr>
              <a:t>Where r is the number of data bits per signal element.</a:t>
            </a:r>
          </a:p>
        </p:txBody>
      </p:sp>
      <p:grpSp>
        <p:nvGrpSpPr>
          <p:cNvPr id="12300" name="Group 10">
            <a:extLst>
              <a:ext uri="{FF2B5EF4-FFF2-40B4-BE49-F238E27FC236}">
                <a16:creationId xmlns:a16="http://schemas.microsoft.com/office/drawing/2014/main" id="{F50E7311-B2BA-40EC-9B95-54B08B014E08}"/>
              </a:ext>
            </a:extLst>
          </p:cNvPr>
          <p:cNvGrpSpPr>
            <a:grpSpLocks/>
          </p:cNvGrpSpPr>
          <p:nvPr/>
        </p:nvGrpSpPr>
        <p:grpSpPr bwMode="auto">
          <a:xfrm>
            <a:off x="990600" y="609600"/>
            <a:ext cx="1141413" cy="565150"/>
            <a:chOff x="624" y="384"/>
            <a:chExt cx="719" cy="356"/>
          </a:xfrm>
        </p:grpSpPr>
        <p:pic>
          <p:nvPicPr>
            <p:cNvPr id="12301" name="Picture 11">
              <a:extLst>
                <a:ext uri="{FF2B5EF4-FFF2-40B4-BE49-F238E27FC236}">
                  <a16:creationId xmlns:a16="http://schemas.microsoft.com/office/drawing/2014/main" id="{DE9AE926-7666-4C95-8F67-0CCB0AB51F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384"/>
              <a:ext cx="719" cy="35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302" name="Text Box 12">
              <a:extLst>
                <a:ext uri="{FF2B5EF4-FFF2-40B4-BE49-F238E27FC236}">
                  <a16:creationId xmlns:a16="http://schemas.microsoft.com/office/drawing/2014/main" id="{720EE839-F5B8-4095-81CF-B499AF81A8B0}"/>
                </a:ext>
              </a:extLst>
            </p:cNvPr>
            <p:cNvSpPr txBox="1">
              <a:spLocks noChangeArrowheads="1"/>
            </p:cNvSpPr>
            <p:nvPr/>
          </p:nvSpPr>
          <p:spPr bwMode="auto">
            <a:xfrm>
              <a:off x="708" y="384"/>
              <a:ext cx="54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800" b="1" i="1">
                  <a:solidFill>
                    <a:srgbClr val="FF0000"/>
                  </a:solidFill>
                  <a:latin typeface="Times New Roman" panose="02020603050405020304" pitchFamily="18" charset="0"/>
                </a:rPr>
                <a:t>Note</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Slide Number Placeholder 1">
            <a:extLst>
              <a:ext uri="{FF2B5EF4-FFF2-40B4-BE49-F238E27FC236}">
                <a16:creationId xmlns:a16="http://schemas.microsoft.com/office/drawing/2014/main" id="{6871F6A6-0EB2-4E68-A741-43F26F49568C}"/>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15EE3C80-3800-44B2-8C02-11F4D63D249A}" type="slidenum">
              <a:rPr lang="en-IN" altLang="en-US" sz="2400" smtClean="0">
                <a:latin typeface="Times New Roman" panose="02020603050405020304" pitchFamily="18" charset="0"/>
                <a:cs typeface="DejaVu Sans" charset="0"/>
              </a:rPr>
              <a:pPr>
                <a:spcBef>
                  <a:spcPct val="0"/>
                </a:spcBef>
                <a:buClrTx/>
                <a:buFontTx/>
                <a:buNone/>
              </a:pPr>
              <a:t>6</a:t>
            </a:fld>
            <a:endParaRPr lang="en-IN" altLang="en-US" sz="2400">
              <a:latin typeface="Times New Roman" panose="02020603050405020304" pitchFamily="18" charset="0"/>
              <a:cs typeface="DejaVu Sans" charset="0"/>
            </a:endParaRPr>
          </a:p>
        </p:txBody>
      </p:sp>
      <p:sp>
        <p:nvSpPr>
          <p:cNvPr id="14339" name="Rectangle 1">
            <a:extLst>
              <a:ext uri="{FF2B5EF4-FFF2-40B4-BE49-F238E27FC236}">
                <a16:creationId xmlns:a16="http://schemas.microsoft.com/office/drawing/2014/main" id="{CEC3A121-0946-4E31-9C35-70D6BC299E07}"/>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4340" name="Rectangle 2">
            <a:extLst>
              <a:ext uri="{FF2B5EF4-FFF2-40B4-BE49-F238E27FC236}">
                <a16:creationId xmlns:a16="http://schemas.microsoft.com/office/drawing/2014/main" id="{3701F744-3401-493C-A3A3-D2A2F6DE74BD}"/>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4341" name="Rectangle 3">
            <a:extLst>
              <a:ext uri="{FF2B5EF4-FFF2-40B4-BE49-F238E27FC236}">
                <a16:creationId xmlns:a16="http://schemas.microsoft.com/office/drawing/2014/main" id="{46F7A9B5-ADD0-41B2-813D-C8709367DC73}"/>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4342" name="Rectangle 4">
            <a:extLst>
              <a:ext uri="{FF2B5EF4-FFF2-40B4-BE49-F238E27FC236}">
                <a16:creationId xmlns:a16="http://schemas.microsoft.com/office/drawing/2014/main" id="{C4D24D7D-1E2C-47DF-84BE-D5069D48E85C}"/>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4343" name="Rectangle 5">
            <a:extLst>
              <a:ext uri="{FF2B5EF4-FFF2-40B4-BE49-F238E27FC236}">
                <a16:creationId xmlns:a16="http://schemas.microsoft.com/office/drawing/2014/main" id="{246E402C-7AB3-49C7-86E3-78CF7702CBCF}"/>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4344" name="Rectangle 6">
            <a:extLst>
              <a:ext uri="{FF2B5EF4-FFF2-40B4-BE49-F238E27FC236}">
                <a16:creationId xmlns:a16="http://schemas.microsoft.com/office/drawing/2014/main" id="{F4E4409C-1743-44BA-8CDE-C7D07617B99F}"/>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4345" name="Rectangle 7">
            <a:extLst>
              <a:ext uri="{FF2B5EF4-FFF2-40B4-BE49-F238E27FC236}">
                <a16:creationId xmlns:a16="http://schemas.microsoft.com/office/drawing/2014/main" id="{B37885BC-9306-4A36-B40E-D25F39B67F03}"/>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4346" name="Rectangle 8">
            <a:extLst>
              <a:ext uri="{FF2B5EF4-FFF2-40B4-BE49-F238E27FC236}">
                <a16:creationId xmlns:a16="http://schemas.microsoft.com/office/drawing/2014/main" id="{5649E8AA-7FB4-492B-B279-7EA2EA69D75F}"/>
              </a:ext>
            </a:extLst>
          </p:cNvPr>
          <p:cNvSpPr>
            <a:spLocks noChangeArrowheads="1"/>
          </p:cNvSpPr>
          <p:nvPr/>
        </p:nvSpPr>
        <p:spPr bwMode="auto">
          <a:xfrm>
            <a:off x="228600" y="1143000"/>
            <a:ext cx="8229600" cy="1373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800" b="1" i="1">
                <a:latin typeface="Times New Roman" panose="02020603050405020304" pitchFamily="18" charset="0"/>
              </a:rPr>
              <a:t>An analog signal carries 4 bits per signal element. If 1000 signal elements are sent per second, find the bit rate.</a:t>
            </a:r>
          </a:p>
        </p:txBody>
      </p:sp>
      <p:sp>
        <p:nvSpPr>
          <p:cNvPr id="14347" name="Rectangle 9">
            <a:extLst>
              <a:ext uri="{FF2B5EF4-FFF2-40B4-BE49-F238E27FC236}">
                <a16:creationId xmlns:a16="http://schemas.microsoft.com/office/drawing/2014/main" id="{96D7BA9C-B234-4D1E-A2E4-1AFAC87B6AD8}"/>
              </a:ext>
            </a:extLst>
          </p:cNvPr>
          <p:cNvSpPr>
            <a:spLocks noChangeArrowheads="1"/>
          </p:cNvSpPr>
          <p:nvPr/>
        </p:nvSpPr>
        <p:spPr bwMode="auto">
          <a:xfrm>
            <a:off x="228600" y="3048000"/>
            <a:ext cx="8686800" cy="1373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800" b="1" i="1">
                <a:solidFill>
                  <a:srgbClr val="FF0000"/>
                </a:solidFill>
                <a:latin typeface="Times New Roman" panose="02020603050405020304" pitchFamily="18" charset="0"/>
              </a:rPr>
              <a:t>Solution</a:t>
            </a:r>
          </a:p>
          <a:p>
            <a:pPr>
              <a:spcBef>
                <a:spcPct val="0"/>
              </a:spcBef>
              <a:buClrTx/>
              <a:buFontTx/>
              <a:buNone/>
            </a:pPr>
            <a:r>
              <a:rPr lang="en-IN" altLang="en-US" sz="2800" b="1" i="1">
                <a:latin typeface="Times New Roman" panose="02020603050405020304" pitchFamily="18" charset="0"/>
              </a:rPr>
              <a:t>In this case, r = 4, S = 1000, and N is unknown. We can find the value of N from</a:t>
            </a:r>
          </a:p>
        </p:txBody>
      </p:sp>
      <p:sp>
        <p:nvSpPr>
          <p:cNvPr id="14348" name="Rectangle 10">
            <a:extLst>
              <a:ext uri="{FF2B5EF4-FFF2-40B4-BE49-F238E27FC236}">
                <a16:creationId xmlns:a16="http://schemas.microsoft.com/office/drawing/2014/main" id="{AD2726A5-9C74-41AC-93DA-1DC789604417}"/>
              </a:ext>
            </a:extLst>
          </p:cNvPr>
          <p:cNvSpPr>
            <a:spLocks noChangeArrowheads="1"/>
          </p:cNvSpPr>
          <p:nvPr/>
        </p:nvSpPr>
        <p:spPr bwMode="auto">
          <a:xfrm>
            <a:off x="1203325" y="0"/>
            <a:ext cx="253523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b="1" i="1">
                <a:solidFill>
                  <a:srgbClr val="FF0000"/>
                </a:solidFill>
                <a:latin typeface="Arial" panose="020B0604020202020204" pitchFamily="34" charset="0"/>
              </a:rPr>
              <a:t>Example 5.1</a:t>
            </a:r>
          </a:p>
        </p:txBody>
      </p:sp>
      <p:pic>
        <p:nvPicPr>
          <p:cNvPr id="14349" name="Picture 11">
            <a:extLst>
              <a:ext uri="{FF2B5EF4-FFF2-40B4-BE49-F238E27FC236}">
                <a16:creationId xmlns:a16="http://schemas.microsoft.com/office/drawing/2014/main" id="{B41A7E54-7CCD-45E1-8EC8-82B172B12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4138" y="4843463"/>
            <a:ext cx="6434137" cy="566737"/>
          </a:xfrm>
          <a:prstGeom prst="rect">
            <a:avLst/>
          </a:prstGeom>
          <a:noFill/>
          <a:ln w="57240" cap="sq">
            <a:solidFill>
              <a:srgbClr val="3333CC"/>
            </a:solidFill>
            <a:miter lim="800000"/>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Slide Number Placeholder 1">
            <a:extLst>
              <a:ext uri="{FF2B5EF4-FFF2-40B4-BE49-F238E27FC236}">
                <a16:creationId xmlns:a16="http://schemas.microsoft.com/office/drawing/2014/main" id="{15F20FE3-3C54-4A0F-8581-9F23EF3C1D28}"/>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AEC79D2B-A137-44A9-9A92-458F78833B9C}" type="slidenum">
              <a:rPr lang="en-IN" altLang="en-US" sz="2400" smtClean="0">
                <a:latin typeface="Times New Roman" panose="02020603050405020304" pitchFamily="18" charset="0"/>
                <a:cs typeface="DejaVu Sans" charset="0"/>
              </a:rPr>
              <a:pPr>
                <a:spcBef>
                  <a:spcPct val="0"/>
                </a:spcBef>
                <a:buClrTx/>
                <a:buFontTx/>
                <a:buNone/>
              </a:pPr>
              <a:t>7</a:t>
            </a:fld>
            <a:endParaRPr lang="en-IN" altLang="en-US" sz="2400">
              <a:latin typeface="Times New Roman" panose="02020603050405020304" pitchFamily="18" charset="0"/>
              <a:cs typeface="DejaVu Sans" charset="0"/>
            </a:endParaRPr>
          </a:p>
        </p:txBody>
      </p:sp>
      <p:sp>
        <p:nvSpPr>
          <p:cNvPr id="16387" name="Rectangle 1">
            <a:extLst>
              <a:ext uri="{FF2B5EF4-FFF2-40B4-BE49-F238E27FC236}">
                <a16:creationId xmlns:a16="http://schemas.microsoft.com/office/drawing/2014/main" id="{23F9E308-2291-4A61-9E68-0E586B37D513}"/>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6388" name="Rectangle 2">
            <a:extLst>
              <a:ext uri="{FF2B5EF4-FFF2-40B4-BE49-F238E27FC236}">
                <a16:creationId xmlns:a16="http://schemas.microsoft.com/office/drawing/2014/main" id="{F4BCBED4-9D28-4339-ABD9-8CC7B6F10635}"/>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6389" name="Rectangle 3">
            <a:extLst>
              <a:ext uri="{FF2B5EF4-FFF2-40B4-BE49-F238E27FC236}">
                <a16:creationId xmlns:a16="http://schemas.microsoft.com/office/drawing/2014/main" id="{A0F25E27-FBC2-4D53-BEA9-FC6C8FB17F45}"/>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6390" name="Rectangle 4">
            <a:extLst>
              <a:ext uri="{FF2B5EF4-FFF2-40B4-BE49-F238E27FC236}">
                <a16:creationId xmlns:a16="http://schemas.microsoft.com/office/drawing/2014/main" id="{AC3410D1-A989-450A-BF24-4BED4333BD5D}"/>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6391" name="Rectangle 5">
            <a:extLst>
              <a:ext uri="{FF2B5EF4-FFF2-40B4-BE49-F238E27FC236}">
                <a16:creationId xmlns:a16="http://schemas.microsoft.com/office/drawing/2014/main" id="{EE1A12BC-2974-4115-9A38-1703DE419461}"/>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6392" name="Rectangle 6">
            <a:extLst>
              <a:ext uri="{FF2B5EF4-FFF2-40B4-BE49-F238E27FC236}">
                <a16:creationId xmlns:a16="http://schemas.microsoft.com/office/drawing/2014/main" id="{060612E5-A3CE-4639-8215-828D160B511A}"/>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6393" name="Rectangle 7">
            <a:extLst>
              <a:ext uri="{FF2B5EF4-FFF2-40B4-BE49-F238E27FC236}">
                <a16:creationId xmlns:a16="http://schemas.microsoft.com/office/drawing/2014/main" id="{4677A575-4B58-4DCB-89EC-B0EAA3733783}"/>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6394" name="Rectangle 8">
            <a:extLst>
              <a:ext uri="{FF2B5EF4-FFF2-40B4-BE49-F238E27FC236}">
                <a16:creationId xmlns:a16="http://schemas.microsoft.com/office/drawing/2014/main" id="{85AD3510-E6BC-4EA6-9026-BE27C8D176BA}"/>
              </a:ext>
            </a:extLst>
          </p:cNvPr>
          <p:cNvSpPr>
            <a:spLocks noChangeArrowheads="1"/>
          </p:cNvSpPr>
          <p:nvPr/>
        </p:nvSpPr>
        <p:spPr bwMode="auto">
          <a:xfrm>
            <a:off x="1203325" y="0"/>
            <a:ext cx="253523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b="1" i="1">
                <a:solidFill>
                  <a:srgbClr val="FF0000"/>
                </a:solidFill>
                <a:latin typeface="Arial" panose="020B0604020202020204" pitchFamily="34" charset="0"/>
              </a:rPr>
              <a:t>Example 5.2</a:t>
            </a:r>
          </a:p>
        </p:txBody>
      </p:sp>
      <p:sp>
        <p:nvSpPr>
          <p:cNvPr id="16395" name="Rectangle 9">
            <a:extLst>
              <a:ext uri="{FF2B5EF4-FFF2-40B4-BE49-F238E27FC236}">
                <a16:creationId xmlns:a16="http://schemas.microsoft.com/office/drawing/2014/main" id="{119E3EE3-26BB-407C-96F6-BB1909885235}"/>
              </a:ext>
            </a:extLst>
          </p:cNvPr>
          <p:cNvSpPr>
            <a:spLocks noChangeArrowheads="1"/>
          </p:cNvSpPr>
          <p:nvPr/>
        </p:nvSpPr>
        <p:spPr bwMode="auto">
          <a:xfrm>
            <a:off x="228600" y="1143000"/>
            <a:ext cx="8229600"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just">
              <a:spcBef>
                <a:spcPct val="0"/>
              </a:spcBef>
              <a:buClrTx/>
              <a:buFontTx/>
              <a:buNone/>
            </a:pPr>
            <a:r>
              <a:rPr lang="en-IN" altLang="en-US" sz="2800" b="1" i="1">
                <a:latin typeface="Times New Roman" panose="02020603050405020304" pitchFamily="18" charset="0"/>
              </a:rPr>
              <a:t>An analog signal has a bit rate of 8000 bps and a baud rate of 1000 baud. How many data elements are carried by each signal element? How many signal elements do we need?</a:t>
            </a:r>
          </a:p>
        </p:txBody>
      </p:sp>
      <p:sp>
        <p:nvSpPr>
          <p:cNvPr id="16396" name="Rectangle 10">
            <a:extLst>
              <a:ext uri="{FF2B5EF4-FFF2-40B4-BE49-F238E27FC236}">
                <a16:creationId xmlns:a16="http://schemas.microsoft.com/office/drawing/2014/main" id="{CD0296F5-8227-47E6-B592-8E7C6332565C}"/>
              </a:ext>
            </a:extLst>
          </p:cNvPr>
          <p:cNvSpPr>
            <a:spLocks noChangeArrowheads="1"/>
          </p:cNvSpPr>
          <p:nvPr/>
        </p:nvSpPr>
        <p:spPr bwMode="auto">
          <a:xfrm>
            <a:off x="304800" y="3000375"/>
            <a:ext cx="8686800"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800" b="1" i="1">
                <a:solidFill>
                  <a:srgbClr val="FF0000"/>
                </a:solidFill>
                <a:latin typeface="Times New Roman" panose="02020603050405020304" pitchFamily="18" charset="0"/>
              </a:rPr>
              <a:t>Solution</a:t>
            </a:r>
          </a:p>
          <a:p>
            <a:pPr algn="just">
              <a:spcBef>
                <a:spcPct val="0"/>
              </a:spcBef>
              <a:buClrTx/>
              <a:buFontTx/>
              <a:buNone/>
            </a:pPr>
            <a:r>
              <a:rPr lang="en-IN" altLang="en-US" sz="2800" b="1" i="1">
                <a:latin typeface="Times New Roman" panose="02020603050405020304" pitchFamily="18" charset="0"/>
              </a:rPr>
              <a:t>In this example, S = 1000, N = 8000, and r and L are unknown. We find first the value of r and then the value of L.</a:t>
            </a:r>
          </a:p>
        </p:txBody>
      </p:sp>
      <p:pic>
        <p:nvPicPr>
          <p:cNvPr id="16397" name="Picture 11">
            <a:extLst>
              <a:ext uri="{FF2B5EF4-FFF2-40B4-BE49-F238E27FC236}">
                <a16:creationId xmlns:a16="http://schemas.microsoft.com/office/drawing/2014/main" id="{C4240AAC-A58C-4112-9735-220A6D970A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4899025"/>
            <a:ext cx="5427663" cy="1044575"/>
          </a:xfrm>
          <a:prstGeom prst="rect">
            <a:avLst/>
          </a:prstGeom>
          <a:noFill/>
          <a:ln w="57240" cap="sq">
            <a:solidFill>
              <a:srgbClr val="3333CC"/>
            </a:solidFill>
            <a:miter lim="800000"/>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Slide Number Placeholder 3">
            <a:extLst>
              <a:ext uri="{FF2B5EF4-FFF2-40B4-BE49-F238E27FC236}">
                <a16:creationId xmlns:a16="http://schemas.microsoft.com/office/drawing/2014/main" id="{7DB00235-2809-4039-AAE6-FF2DDB58B4C1}"/>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6BC04497-EE4A-4A08-A6BC-4CE41FF43589}" type="slidenum">
              <a:rPr lang="en-IN" altLang="en-US" sz="2400" smtClean="0">
                <a:latin typeface="Times New Roman" panose="02020603050405020304" pitchFamily="18" charset="0"/>
                <a:cs typeface="DejaVu Sans" charset="0"/>
              </a:rPr>
              <a:pPr>
                <a:spcBef>
                  <a:spcPct val="0"/>
                </a:spcBef>
                <a:buClrTx/>
                <a:buFontTx/>
                <a:buNone/>
              </a:pPr>
              <a:t>8</a:t>
            </a:fld>
            <a:endParaRPr lang="en-IN" altLang="en-US" sz="2400">
              <a:latin typeface="Times New Roman" panose="02020603050405020304" pitchFamily="18" charset="0"/>
              <a:cs typeface="DejaVu Sans" charset="0"/>
            </a:endParaRPr>
          </a:p>
        </p:txBody>
      </p:sp>
      <p:sp>
        <p:nvSpPr>
          <p:cNvPr id="18435" name="Rectangle 1">
            <a:extLst>
              <a:ext uri="{FF2B5EF4-FFF2-40B4-BE49-F238E27FC236}">
                <a16:creationId xmlns:a16="http://schemas.microsoft.com/office/drawing/2014/main" id="{F1A7324A-CB2D-4A60-A535-563F7A2E18CC}"/>
              </a:ext>
            </a:extLst>
          </p:cNvPr>
          <p:cNvSpPr>
            <a:spLocks noGrp="1" noChangeArrowheads="1"/>
          </p:cNvSpPr>
          <p:nvPr>
            <p:ph type="title" idx="4294967295"/>
          </p:nvPr>
        </p:nvSpPr>
        <p:spPr>
          <a:xfrm>
            <a:off x="685800" y="609600"/>
            <a:ext cx="7772400" cy="1143000"/>
          </a:xfrm>
        </p:spPr>
        <p:txBody>
          <a:bodyPr lIns="90000" tIns="46800" rIns="90000" bIns="46800" anchor="t"/>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a:t>Amplitude Shift Keying (ASK)</a:t>
            </a:r>
          </a:p>
        </p:txBody>
      </p:sp>
      <p:sp>
        <p:nvSpPr>
          <p:cNvPr id="18436" name="Rectangle 2">
            <a:extLst>
              <a:ext uri="{FF2B5EF4-FFF2-40B4-BE49-F238E27FC236}">
                <a16:creationId xmlns:a16="http://schemas.microsoft.com/office/drawing/2014/main" id="{63D46F36-DCF7-4CBD-B4DC-E3D8407B81F6}"/>
              </a:ext>
            </a:extLst>
          </p:cNvPr>
          <p:cNvSpPr>
            <a:spLocks noGrp="1" noChangeArrowheads="1"/>
          </p:cNvSpPr>
          <p:nvPr>
            <p:ph type="body" idx="1"/>
          </p:nvPr>
        </p:nvSpPr>
        <p:spPr>
          <a:xfrm>
            <a:off x="685800" y="1981200"/>
            <a:ext cx="7772400" cy="4114800"/>
          </a:xfrm>
        </p:spPr>
        <p:txBody>
          <a:bodyPr lIns="90000" tIns="46800" rIns="90000" bIns="46800"/>
          <a:lstStyle/>
          <a:p>
            <a:pPr marL="341313" indent="-341313" eaLnBrk="1" hangingPunct="1">
              <a:spcBef>
                <a:spcPts val="700"/>
              </a:spcBef>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ASK is implemented by changing the amplitude of a carrier signal to reflect amplitude levels in the digital signal.</a:t>
            </a:r>
          </a:p>
          <a:p>
            <a:pPr marL="341313" indent="-341313" eaLnBrk="1" hangingPunct="1">
              <a:spcBef>
                <a:spcPts val="700"/>
              </a:spcBef>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For example: a digital “1” could not affect the signal, whereas a digital “0” would, by making it zero. </a:t>
            </a:r>
          </a:p>
          <a:p>
            <a:pPr marL="341313" indent="-341313" eaLnBrk="1" hangingPunct="1">
              <a:spcBef>
                <a:spcPts val="700"/>
              </a:spcBef>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The line encoding will determine the values of the analog waveform to reflect the digital data being carried.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Slide Number Placeholder 3">
            <a:extLst>
              <a:ext uri="{FF2B5EF4-FFF2-40B4-BE49-F238E27FC236}">
                <a16:creationId xmlns:a16="http://schemas.microsoft.com/office/drawing/2014/main" id="{D2DE9895-6043-434F-86CB-E3BD349F75CF}"/>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5.</a:t>
            </a:r>
            <a:fld id="{65D38998-D367-4C70-B5C8-FB92F56BE023}" type="slidenum">
              <a:rPr lang="en-IN" altLang="en-US" sz="2400" smtClean="0">
                <a:latin typeface="Times New Roman" panose="02020603050405020304" pitchFamily="18" charset="0"/>
                <a:cs typeface="DejaVu Sans" charset="0"/>
              </a:rPr>
              <a:pPr>
                <a:spcBef>
                  <a:spcPct val="0"/>
                </a:spcBef>
                <a:buClrTx/>
                <a:buFontTx/>
                <a:buNone/>
              </a:pPr>
              <a:t>9</a:t>
            </a:fld>
            <a:endParaRPr lang="en-IN" altLang="en-US" sz="2400">
              <a:latin typeface="Times New Roman" panose="02020603050405020304" pitchFamily="18" charset="0"/>
              <a:cs typeface="DejaVu Sans" charset="0"/>
            </a:endParaRPr>
          </a:p>
        </p:txBody>
      </p:sp>
      <p:sp>
        <p:nvSpPr>
          <p:cNvPr id="20483" name="Rectangle 1">
            <a:extLst>
              <a:ext uri="{FF2B5EF4-FFF2-40B4-BE49-F238E27FC236}">
                <a16:creationId xmlns:a16="http://schemas.microsoft.com/office/drawing/2014/main" id="{EA765A0B-ED9D-4B23-8BB6-AF3C14392F1B}"/>
              </a:ext>
            </a:extLst>
          </p:cNvPr>
          <p:cNvSpPr>
            <a:spLocks noGrp="1" noChangeArrowheads="1"/>
          </p:cNvSpPr>
          <p:nvPr>
            <p:ph type="title" idx="4294967295"/>
          </p:nvPr>
        </p:nvSpPr>
        <p:spPr>
          <a:xfrm>
            <a:off x="685800" y="609600"/>
            <a:ext cx="7772400" cy="1143000"/>
          </a:xfrm>
        </p:spPr>
        <p:txBody>
          <a:bodyPr lIns="90000" tIns="46800" rIns="90000" bIns="46800" anchor="t"/>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a:t>Bandwidth of ASK</a:t>
            </a:r>
          </a:p>
        </p:txBody>
      </p:sp>
      <p:sp>
        <p:nvSpPr>
          <p:cNvPr id="13314" name="Rectangle 2">
            <a:extLst>
              <a:ext uri="{FF2B5EF4-FFF2-40B4-BE49-F238E27FC236}">
                <a16:creationId xmlns:a16="http://schemas.microsoft.com/office/drawing/2014/main" id="{25A702CC-8E2B-462F-845D-C4B642A489B2}"/>
              </a:ext>
            </a:extLst>
          </p:cNvPr>
          <p:cNvSpPr>
            <a:spLocks noGrp="1" noChangeArrowheads="1"/>
          </p:cNvSpPr>
          <p:nvPr>
            <p:ph type="body" idx="1"/>
          </p:nvPr>
        </p:nvSpPr>
        <p:spPr>
          <a:xfrm>
            <a:off x="685800" y="1981200"/>
            <a:ext cx="7772400" cy="4114800"/>
          </a:xfrm>
        </p:spPr>
        <p:txBody>
          <a:bodyPr lIns="90000" tIns="46800" rIns="90000" bIns="46800"/>
          <a:lstStyle/>
          <a:p>
            <a:pPr marL="341313" indent="-341313" eaLnBrk="1" hangingPunct="1">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a:t>The bandwidth B of ASK is proportional to the signal rate S.</a:t>
            </a:r>
          </a:p>
          <a:p>
            <a:pPr marL="341313" indent="-339725" algn="ctr" eaLnBrk="1" hangingPunct="1">
              <a:buClrTx/>
              <a:buSzPct val="6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a:t>B = (1+d)S</a:t>
            </a:r>
          </a:p>
          <a:p>
            <a:pPr marL="341313" indent="-341313" eaLnBrk="1" hangingPunct="1">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a:t>“d” is due to modulation and filtering, lies between 0 and 1.</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Droid Sans Fallback"/>
        <a:cs typeface="Droid Sans Fallback"/>
      </a:majorFont>
      <a:minorFont>
        <a:latin typeface="Tahoma"/>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Droid Sans Fallback"/>
        <a:cs typeface="Droid Sans Fallback"/>
      </a:majorFont>
      <a:minorFont>
        <a:latin typeface="Tahoma"/>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5761</TotalTime>
  <Words>1439</Words>
  <Application>Microsoft Office PowerPoint</Application>
  <PresentationFormat>On-screen Show (4:3)</PresentationFormat>
  <Paragraphs>168</Paragraphs>
  <Slides>35</Slides>
  <Notes>35</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Office Theme</vt:lpstr>
      <vt:lpstr>Office Theme</vt:lpstr>
      <vt:lpstr>PowerPoint Presentation</vt:lpstr>
      <vt:lpstr>Digital to Analog Conversion</vt:lpstr>
      <vt:lpstr>PowerPoint Presentation</vt:lpstr>
      <vt:lpstr>PowerPoint Presentation</vt:lpstr>
      <vt:lpstr>PowerPoint Presentation</vt:lpstr>
      <vt:lpstr>PowerPoint Presentation</vt:lpstr>
      <vt:lpstr>PowerPoint Presentation</vt:lpstr>
      <vt:lpstr>Amplitude Shift Keying (ASK)</vt:lpstr>
      <vt:lpstr>Bandwidth of ASK</vt:lpstr>
      <vt:lpstr>PowerPoint Presentation</vt:lpstr>
      <vt:lpstr>PowerPoint Presentation</vt:lpstr>
      <vt:lpstr>PowerPoint Presentation</vt:lpstr>
      <vt:lpstr>PowerPoint Presentation</vt:lpstr>
      <vt:lpstr>PowerPoint Presentation</vt:lpstr>
      <vt:lpstr>Frequency Shift Keying</vt:lpstr>
      <vt:lpstr>PowerPoint Presentation</vt:lpstr>
      <vt:lpstr>Bandwidth of FSK</vt:lpstr>
      <vt:lpstr>PowerPoint Presentation</vt:lpstr>
      <vt:lpstr>Coherent and Non Coherent</vt:lpstr>
      <vt:lpstr>PowerPoint Presentation</vt:lpstr>
      <vt:lpstr>Multi level FSK</vt:lpstr>
      <vt:lpstr>PowerPoint Presentation</vt:lpstr>
      <vt:lpstr>PowerPoint Presentation</vt:lpstr>
      <vt:lpstr>Phase Shift Keyeing</vt:lpstr>
      <vt:lpstr>PowerPoint Presentation</vt:lpstr>
      <vt:lpstr>PowerPoint Presentation</vt:lpstr>
      <vt:lpstr>Quadrature PSK</vt:lpstr>
      <vt:lpstr>PowerPoint Presentation</vt:lpstr>
      <vt:lpstr>PowerPoint Presentation</vt:lpstr>
      <vt:lpstr>Constellation Diagrams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Valued Gateway Client</dc:creator>
  <cp:keywords/>
  <dc:description/>
  <cp:lastModifiedBy>clyson dsouza</cp:lastModifiedBy>
  <cp:revision>175</cp:revision>
  <cp:lastPrinted>1601-01-01T00:00:00Z</cp:lastPrinted>
  <dcterms:created xsi:type="dcterms:W3CDTF">2000-01-15T04:50:39Z</dcterms:created>
  <dcterms:modified xsi:type="dcterms:W3CDTF">2019-09-18T07:06:40Z</dcterms:modified>
</cp:coreProperties>
</file>