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5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4"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11" r:id="rId55"/>
  </p:sldIdLst>
  <p:sldSz cx="9144000" cy="6858000" type="screen4x3"/>
  <p:notesSz cx="6858000" cy="9144000"/>
  <p:defaultTextStyle>
    <a:defPPr>
      <a:defRPr lang="en-GB"/>
    </a:defPPr>
    <a:lvl1pPr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1pPr>
    <a:lvl2pPr marL="742950" indent="-28575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2pPr>
    <a:lvl3pPr marL="11430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3pPr>
    <a:lvl4pPr marL="16002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4pPr>
    <a:lvl5pPr marL="20574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n-ea"/>
        <a:cs typeface="Droid Sans Fallback"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roid Sans Fallback"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roid Sans Fallback"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roid Sans Fallback"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54" Type="http://schemas.openxmlformats.org/officeDocument/2006/relationships/slide" Target="slides/slide52.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presProps" Target="presProp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notesMaster" Target="notesMasters/notesMaster1.xml" /><Relationship Id="rId8" Type="http://schemas.openxmlformats.org/officeDocument/2006/relationships/slide" Target="slides/slide6.xml" /><Relationship Id="rId51" Type="http://schemas.openxmlformats.org/officeDocument/2006/relationships/slide" Target="slides/slide49.xml" /><Relationship Id="rId3" Type="http://schemas.openxmlformats.org/officeDocument/2006/relationships/slide" Target="slides/slid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9445D987-90A1-4AEB-AB7D-6E89DD5484F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Rectangle 2">
            <a:extLst>
              <a:ext uri="{FF2B5EF4-FFF2-40B4-BE49-F238E27FC236}">
                <a16:creationId xmlns:a16="http://schemas.microsoft.com/office/drawing/2014/main" id="{FABC166D-2F56-406D-9340-79BBA775A3D4}"/>
              </a:ext>
            </a:extLst>
          </p:cNvPr>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pPr>
              <a:defRPr/>
            </a:pPr>
            <a:endParaRPr lang="en-US" altLang="en-US"/>
          </a:p>
        </p:txBody>
      </p:sp>
      <p:sp>
        <p:nvSpPr>
          <p:cNvPr id="3075" name="Rectangle 3">
            <a:extLst>
              <a:ext uri="{FF2B5EF4-FFF2-40B4-BE49-F238E27FC236}">
                <a16:creationId xmlns:a16="http://schemas.microsoft.com/office/drawing/2014/main" id="{0E90F20F-65A7-4C04-82AA-B0A66FCED550}"/>
              </a:ext>
            </a:extLst>
          </p:cNvPr>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pPr>
              <a:defRPr/>
            </a:pPr>
            <a:endParaRPr lang="en-US" altLang="en-US"/>
          </a:p>
        </p:txBody>
      </p:sp>
      <p:sp>
        <p:nvSpPr>
          <p:cNvPr id="3077" name="Rectangle 4">
            <a:extLst>
              <a:ext uri="{FF2B5EF4-FFF2-40B4-BE49-F238E27FC236}">
                <a16:creationId xmlns:a16="http://schemas.microsoft.com/office/drawing/2014/main" id="{48577004-14AB-4767-B1EE-0D698E9B0895}"/>
              </a:ext>
            </a:extLst>
          </p:cNvPr>
          <p:cNvSpPr>
            <a:spLocks noGrp="1" noRot="1" noChangeAspect="1" noChangeArrowheads="1"/>
          </p:cNvSpPr>
          <p:nvPr>
            <p:ph type="sldImg"/>
          </p:nvPr>
        </p:nvSpPr>
        <p:spPr bwMode="auto">
          <a:xfrm>
            <a:off x="1143000" y="685800"/>
            <a:ext cx="4570413" cy="3427413"/>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a:extLst>
              <a:ext uri="{FF2B5EF4-FFF2-40B4-BE49-F238E27FC236}">
                <a16:creationId xmlns:a16="http://schemas.microsoft.com/office/drawing/2014/main" id="{9336BB32-9BF0-4508-ACB9-C7EECAE2ECD3}"/>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3078" name="Rectangle 6">
            <a:extLst>
              <a:ext uri="{FF2B5EF4-FFF2-40B4-BE49-F238E27FC236}">
                <a16:creationId xmlns:a16="http://schemas.microsoft.com/office/drawing/2014/main" id="{EFC75347-57B4-49E0-8AF8-8AE7E7EADC06}"/>
              </a:ext>
            </a:extLst>
          </p:cNvPr>
          <p:cNvSpPr>
            <a:spLocks noGrp="1" noChangeArrowheads="1"/>
          </p:cNvSpPr>
          <p:nvPr>
            <p:ph type="ftr"/>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pPr>
              <a:defRPr/>
            </a:pPr>
            <a:endParaRPr lang="en-US" altLang="en-US"/>
          </a:p>
        </p:txBody>
      </p:sp>
      <p:sp>
        <p:nvSpPr>
          <p:cNvPr id="3079" name="Rectangle 7">
            <a:extLst>
              <a:ext uri="{FF2B5EF4-FFF2-40B4-BE49-F238E27FC236}">
                <a16:creationId xmlns:a16="http://schemas.microsoft.com/office/drawing/2014/main" id="{329FC1A0-5819-4AAE-83DD-68975AE04040}"/>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pPr>
              <a:defRPr/>
            </a:pPr>
            <a:fld id="{F1224A7F-A43E-485E-94BA-255946DDED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39952FE-2BF9-49E3-901D-8662FFF1F67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0031CDE-47F6-4BB9-A051-B381015CB954}" type="slidenum">
              <a:rPr lang="en-US" altLang="en-US" smtClean="0"/>
              <a:pPr>
                <a:spcBef>
                  <a:spcPct val="0"/>
                </a:spcBef>
                <a:buClrTx/>
                <a:buFontTx/>
                <a:buNone/>
              </a:pPr>
              <a:t>1</a:t>
            </a:fld>
            <a:endParaRPr lang="en-US" altLang="en-US"/>
          </a:p>
        </p:txBody>
      </p:sp>
      <p:sp>
        <p:nvSpPr>
          <p:cNvPr id="5123" name="Rectangle 1">
            <a:extLst>
              <a:ext uri="{FF2B5EF4-FFF2-40B4-BE49-F238E27FC236}">
                <a16:creationId xmlns:a16="http://schemas.microsoft.com/office/drawing/2014/main" id="{E8CF400B-AD1D-41A3-9613-BCC92A0BC11D}"/>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a:extLst>
              <a:ext uri="{FF2B5EF4-FFF2-40B4-BE49-F238E27FC236}">
                <a16:creationId xmlns:a16="http://schemas.microsoft.com/office/drawing/2014/main" id="{FF9F34FE-6C09-4D12-9333-D0B2A95E1D4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0CD04F07-614B-4258-B47B-967D24E653B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B28FFD2-55A4-48D1-BD4A-49FD3B0776DC}" type="slidenum">
              <a:rPr lang="en-US" altLang="en-US" smtClean="0"/>
              <a:pPr>
                <a:spcBef>
                  <a:spcPct val="0"/>
                </a:spcBef>
                <a:buClrTx/>
                <a:buFontTx/>
                <a:buNone/>
              </a:pPr>
              <a:t>10</a:t>
            </a:fld>
            <a:endParaRPr lang="en-US" altLang="en-US"/>
          </a:p>
        </p:txBody>
      </p:sp>
      <p:sp>
        <p:nvSpPr>
          <p:cNvPr id="23555" name="Rectangle 1">
            <a:extLst>
              <a:ext uri="{FF2B5EF4-FFF2-40B4-BE49-F238E27FC236}">
                <a16:creationId xmlns:a16="http://schemas.microsoft.com/office/drawing/2014/main" id="{EBAC9B0A-D606-432D-8A95-D98894330A91}"/>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Text Box 2">
            <a:extLst>
              <a:ext uri="{FF2B5EF4-FFF2-40B4-BE49-F238E27FC236}">
                <a16:creationId xmlns:a16="http://schemas.microsoft.com/office/drawing/2014/main" id="{B20B05F3-64B1-411B-AF65-4F988372627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2FA5AC8-E06D-4CD0-9571-0E54047F485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8781367C-589F-4AC5-979A-ABF2780C6243}" type="slidenum">
              <a:rPr lang="en-US" altLang="en-US" smtClean="0"/>
              <a:pPr>
                <a:spcBef>
                  <a:spcPct val="0"/>
                </a:spcBef>
                <a:buClrTx/>
                <a:buFontTx/>
                <a:buNone/>
              </a:pPr>
              <a:t>11</a:t>
            </a:fld>
            <a:endParaRPr lang="en-US" altLang="en-US"/>
          </a:p>
        </p:txBody>
      </p:sp>
      <p:sp>
        <p:nvSpPr>
          <p:cNvPr id="25603" name="Rectangle 1">
            <a:extLst>
              <a:ext uri="{FF2B5EF4-FFF2-40B4-BE49-F238E27FC236}">
                <a16:creationId xmlns:a16="http://schemas.microsoft.com/office/drawing/2014/main" id="{755091A6-D567-4E8E-9A7A-A264929730A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Text Box 2">
            <a:extLst>
              <a:ext uri="{FF2B5EF4-FFF2-40B4-BE49-F238E27FC236}">
                <a16:creationId xmlns:a16="http://schemas.microsoft.com/office/drawing/2014/main" id="{F94FE187-9404-4057-BFB4-81B12E1DA3B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9C09BBB-BE27-41B4-B1F7-0B92100950B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0533C56-2B15-4E17-9588-589EC11613C8}" type="slidenum">
              <a:rPr lang="en-US" altLang="en-US" smtClean="0"/>
              <a:pPr>
                <a:spcBef>
                  <a:spcPct val="0"/>
                </a:spcBef>
                <a:buClrTx/>
                <a:buFontTx/>
                <a:buNone/>
              </a:pPr>
              <a:t>12</a:t>
            </a:fld>
            <a:endParaRPr lang="en-US" altLang="en-US"/>
          </a:p>
        </p:txBody>
      </p:sp>
      <p:sp>
        <p:nvSpPr>
          <p:cNvPr id="27651" name="Rectangle 1">
            <a:extLst>
              <a:ext uri="{FF2B5EF4-FFF2-40B4-BE49-F238E27FC236}">
                <a16:creationId xmlns:a16="http://schemas.microsoft.com/office/drawing/2014/main" id="{78E4F6C7-4BA8-458D-9517-A982EDDA02E0}"/>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a:extLst>
              <a:ext uri="{FF2B5EF4-FFF2-40B4-BE49-F238E27FC236}">
                <a16:creationId xmlns:a16="http://schemas.microsoft.com/office/drawing/2014/main" id="{DB5A9807-8862-4DC2-A98E-501E09CA7259}"/>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B616D88-1280-43F1-844C-29E25EBDDE2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92D34D3-E147-4914-B8F7-ADD988153784}" type="slidenum">
              <a:rPr lang="en-US" altLang="en-US" smtClean="0"/>
              <a:pPr>
                <a:spcBef>
                  <a:spcPct val="0"/>
                </a:spcBef>
                <a:buClrTx/>
                <a:buFontTx/>
                <a:buNone/>
              </a:pPr>
              <a:t>13</a:t>
            </a:fld>
            <a:endParaRPr lang="en-US" altLang="en-US"/>
          </a:p>
        </p:txBody>
      </p:sp>
      <p:sp>
        <p:nvSpPr>
          <p:cNvPr id="29699" name="Rectangle 1">
            <a:extLst>
              <a:ext uri="{FF2B5EF4-FFF2-40B4-BE49-F238E27FC236}">
                <a16:creationId xmlns:a16="http://schemas.microsoft.com/office/drawing/2014/main" id="{37E7D9C5-1CAE-4CDC-971B-6CFDF0D27C89}"/>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Text Box 2">
            <a:extLst>
              <a:ext uri="{FF2B5EF4-FFF2-40B4-BE49-F238E27FC236}">
                <a16:creationId xmlns:a16="http://schemas.microsoft.com/office/drawing/2014/main" id="{554B9925-7E50-467A-9CB5-3F1DE821AA6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93A341A-7147-49F4-A4CB-771809C00D5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05803C7B-8E6D-4B84-9F68-A5D04A240961}" type="slidenum">
              <a:rPr lang="en-US" altLang="en-US" smtClean="0"/>
              <a:pPr>
                <a:spcBef>
                  <a:spcPct val="0"/>
                </a:spcBef>
                <a:buClrTx/>
                <a:buFontTx/>
                <a:buNone/>
              </a:pPr>
              <a:t>14</a:t>
            </a:fld>
            <a:endParaRPr lang="en-US" altLang="en-US"/>
          </a:p>
        </p:txBody>
      </p:sp>
      <p:sp>
        <p:nvSpPr>
          <p:cNvPr id="31747" name="Rectangle 1">
            <a:extLst>
              <a:ext uri="{FF2B5EF4-FFF2-40B4-BE49-F238E27FC236}">
                <a16:creationId xmlns:a16="http://schemas.microsoft.com/office/drawing/2014/main" id="{40EB033F-08D8-4A6F-8C77-85C83DC8BFCD}"/>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Text Box 2">
            <a:extLst>
              <a:ext uri="{FF2B5EF4-FFF2-40B4-BE49-F238E27FC236}">
                <a16:creationId xmlns:a16="http://schemas.microsoft.com/office/drawing/2014/main" id="{3B841F05-010D-4319-BA47-EB3CEFE5826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B9C6CE8-ECF6-4A7F-9AA4-7E0B04491CA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CFB37BF-93E8-48EE-91EC-EF5E53067648}" type="slidenum">
              <a:rPr lang="en-US" altLang="en-US" smtClean="0"/>
              <a:pPr>
                <a:spcBef>
                  <a:spcPct val="0"/>
                </a:spcBef>
                <a:buClrTx/>
                <a:buFontTx/>
                <a:buNone/>
              </a:pPr>
              <a:t>15</a:t>
            </a:fld>
            <a:endParaRPr lang="en-US" altLang="en-US"/>
          </a:p>
        </p:txBody>
      </p:sp>
      <p:sp>
        <p:nvSpPr>
          <p:cNvPr id="33795" name="Rectangle 1">
            <a:extLst>
              <a:ext uri="{FF2B5EF4-FFF2-40B4-BE49-F238E27FC236}">
                <a16:creationId xmlns:a16="http://schemas.microsoft.com/office/drawing/2014/main" id="{3F978DE0-32F9-4C94-AEC7-0F2C073349B3}"/>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Text Box 2">
            <a:extLst>
              <a:ext uri="{FF2B5EF4-FFF2-40B4-BE49-F238E27FC236}">
                <a16:creationId xmlns:a16="http://schemas.microsoft.com/office/drawing/2014/main" id="{2591C522-5140-4DCB-8FED-D029E694458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3AA907A-6157-4D64-8658-EE6B3991D62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8DCF5D54-0655-410C-9016-27FB7E41BEE4}" type="slidenum">
              <a:rPr lang="en-US" altLang="en-US" smtClean="0"/>
              <a:pPr>
                <a:spcBef>
                  <a:spcPct val="0"/>
                </a:spcBef>
                <a:buClrTx/>
                <a:buFontTx/>
                <a:buNone/>
              </a:pPr>
              <a:t>16</a:t>
            </a:fld>
            <a:endParaRPr lang="en-US" altLang="en-US"/>
          </a:p>
        </p:txBody>
      </p:sp>
      <p:sp>
        <p:nvSpPr>
          <p:cNvPr id="35843" name="Rectangle 1">
            <a:extLst>
              <a:ext uri="{FF2B5EF4-FFF2-40B4-BE49-F238E27FC236}">
                <a16:creationId xmlns:a16="http://schemas.microsoft.com/office/drawing/2014/main" id="{7161102E-06F4-4F6B-9E65-095B054A090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a:extLst>
              <a:ext uri="{FF2B5EF4-FFF2-40B4-BE49-F238E27FC236}">
                <a16:creationId xmlns:a16="http://schemas.microsoft.com/office/drawing/2014/main" id="{433ED8AF-015D-4328-ABE5-72FA73BD1BD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C26A347-41B3-4E18-8493-412AA3ADC4A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F04CCEA-BF36-4B53-9885-D0ADFB8E6327}" type="slidenum">
              <a:rPr lang="en-US" altLang="en-US" smtClean="0"/>
              <a:pPr>
                <a:spcBef>
                  <a:spcPct val="0"/>
                </a:spcBef>
                <a:buClrTx/>
                <a:buFontTx/>
                <a:buNone/>
              </a:pPr>
              <a:t>17</a:t>
            </a:fld>
            <a:endParaRPr lang="en-US" altLang="en-US"/>
          </a:p>
        </p:txBody>
      </p:sp>
      <p:sp>
        <p:nvSpPr>
          <p:cNvPr id="37891" name="Rectangle 1">
            <a:extLst>
              <a:ext uri="{FF2B5EF4-FFF2-40B4-BE49-F238E27FC236}">
                <a16:creationId xmlns:a16="http://schemas.microsoft.com/office/drawing/2014/main" id="{4F70E63D-2C0D-4E67-8B0B-EBB034937720}"/>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2">
            <a:extLst>
              <a:ext uri="{FF2B5EF4-FFF2-40B4-BE49-F238E27FC236}">
                <a16:creationId xmlns:a16="http://schemas.microsoft.com/office/drawing/2014/main" id="{6A0EE89C-0EF7-4D30-AFD4-53A4356BD0C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389CBE0-E7D9-432F-9953-F48B76A03F6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6ECECEF-B195-4DF8-98BD-6C89585B3911}" type="slidenum">
              <a:rPr lang="en-US" altLang="en-US" smtClean="0"/>
              <a:pPr>
                <a:spcBef>
                  <a:spcPct val="0"/>
                </a:spcBef>
                <a:buClrTx/>
                <a:buFontTx/>
                <a:buNone/>
              </a:pPr>
              <a:t>18</a:t>
            </a:fld>
            <a:endParaRPr lang="en-US" altLang="en-US"/>
          </a:p>
        </p:txBody>
      </p:sp>
      <p:sp>
        <p:nvSpPr>
          <p:cNvPr id="39939" name="Rectangle 1">
            <a:extLst>
              <a:ext uri="{FF2B5EF4-FFF2-40B4-BE49-F238E27FC236}">
                <a16:creationId xmlns:a16="http://schemas.microsoft.com/office/drawing/2014/main" id="{DB29825D-4CCB-40E5-805F-F70D1B9BEF9B}"/>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Text Box 2">
            <a:extLst>
              <a:ext uri="{FF2B5EF4-FFF2-40B4-BE49-F238E27FC236}">
                <a16:creationId xmlns:a16="http://schemas.microsoft.com/office/drawing/2014/main" id="{F0EFE0B2-A2AC-4CCD-8403-737A9121785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E8FBA26-68E4-48EC-98EE-FB8BD5C0C0A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F20D816-7817-4D0B-B377-10D57E65DE32}" type="slidenum">
              <a:rPr lang="en-US" altLang="en-US" smtClean="0"/>
              <a:pPr>
                <a:spcBef>
                  <a:spcPct val="0"/>
                </a:spcBef>
                <a:buClrTx/>
                <a:buFontTx/>
                <a:buNone/>
              </a:pPr>
              <a:t>19</a:t>
            </a:fld>
            <a:endParaRPr lang="en-US" altLang="en-US"/>
          </a:p>
        </p:txBody>
      </p:sp>
      <p:sp>
        <p:nvSpPr>
          <p:cNvPr id="41987" name="Rectangle 1">
            <a:extLst>
              <a:ext uri="{FF2B5EF4-FFF2-40B4-BE49-F238E27FC236}">
                <a16:creationId xmlns:a16="http://schemas.microsoft.com/office/drawing/2014/main" id="{F3FCC2FF-D6E8-43B3-A6B8-62838B981A2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Text Box 2">
            <a:extLst>
              <a:ext uri="{FF2B5EF4-FFF2-40B4-BE49-F238E27FC236}">
                <a16:creationId xmlns:a16="http://schemas.microsoft.com/office/drawing/2014/main" id="{6458EFD9-578C-4537-9C39-97DD1F27A1F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2C69A08-3E9C-4F8C-9DA2-3A117FA8834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79FF90A-8935-4042-AB76-82D40CB89010}" type="slidenum">
              <a:rPr lang="en-US" altLang="en-US" smtClean="0"/>
              <a:pPr>
                <a:spcBef>
                  <a:spcPct val="0"/>
                </a:spcBef>
                <a:buClrTx/>
                <a:buFontTx/>
                <a:buNone/>
              </a:pPr>
              <a:t>2</a:t>
            </a:fld>
            <a:endParaRPr lang="en-US" altLang="en-US"/>
          </a:p>
        </p:txBody>
      </p:sp>
      <p:sp>
        <p:nvSpPr>
          <p:cNvPr id="7171" name="Rectangle 1">
            <a:extLst>
              <a:ext uri="{FF2B5EF4-FFF2-40B4-BE49-F238E27FC236}">
                <a16:creationId xmlns:a16="http://schemas.microsoft.com/office/drawing/2014/main" id="{359763C4-1A9A-4A91-B55C-5241C23B03F9}"/>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Text Box 2">
            <a:extLst>
              <a:ext uri="{FF2B5EF4-FFF2-40B4-BE49-F238E27FC236}">
                <a16:creationId xmlns:a16="http://schemas.microsoft.com/office/drawing/2014/main" id="{6332D776-0482-4DA4-BE8A-4198D0D8DE1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466A786-5B5E-4EC9-93C0-5E6DEB5F73D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FDC7E933-FBEE-4159-9731-E8629C759971}" type="slidenum">
              <a:rPr lang="en-US" altLang="en-US" smtClean="0"/>
              <a:pPr>
                <a:spcBef>
                  <a:spcPct val="0"/>
                </a:spcBef>
                <a:buClrTx/>
                <a:buFontTx/>
                <a:buNone/>
              </a:pPr>
              <a:t>20</a:t>
            </a:fld>
            <a:endParaRPr lang="en-US" altLang="en-US"/>
          </a:p>
        </p:txBody>
      </p:sp>
      <p:sp>
        <p:nvSpPr>
          <p:cNvPr id="44035" name="Rectangle 1">
            <a:extLst>
              <a:ext uri="{FF2B5EF4-FFF2-40B4-BE49-F238E27FC236}">
                <a16:creationId xmlns:a16="http://schemas.microsoft.com/office/drawing/2014/main" id="{40D55D18-0AD5-43B0-89E5-014AFCB90337}"/>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a:extLst>
              <a:ext uri="{FF2B5EF4-FFF2-40B4-BE49-F238E27FC236}">
                <a16:creationId xmlns:a16="http://schemas.microsoft.com/office/drawing/2014/main" id="{E376C3A8-8CEE-4E6E-A0D1-702D43931B0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4D4D552-1B0B-4B29-A780-C9426DA8D77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F5D5B45-E51F-436F-8F2C-74112EF5FD00}" type="slidenum">
              <a:rPr lang="en-US" altLang="en-US" smtClean="0"/>
              <a:pPr>
                <a:spcBef>
                  <a:spcPct val="0"/>
                </a:spcBef>
                <a:buClrTx/>
                <a:buFontTx/>
                <a:buNone/>
              </a:pPr>
              <a:t>21</a:t>
            </a:fld>
            <a:endParaRPr lang="en-US" altLang="en-US"/>
          </a:p>
        </p:txBody>
      </p:sp>
      <p:sp>
        <p:nvSpPr>
          <p:cNvPr id="46083" name="Rectangle 1">
            <a:extLst>
              <a:ext uri="{FF2B5EF4-FFF2-40B4-BE49-F238E27FC236}">
                <a16:creationId xmlns:a16="http://schemas.microsoft.com/office/drawing/2014/main" id="{273864DB-1E1C-4AF4-8C9C-08432773F91E}"/>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a:extLst>
              <a:ext uri="{FF2B5EF4-FFF2-40B4-BE49-F238E27FC236}">
                <a16:creationId xmlns:a16="http://schemas.microsoft.com/office/drawing/2014/main" id="{FF1B0595-A00F-4C21-9CDE-91F22383552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C565F15-D61B-493D-AA74-4365C775F4F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F2BD1F16-67A5-4305-A3AF-10E07D7E2B19}" type="slidenum">
              <a:rPr lang="en-US" altLang="en-US" smtClean="0"/>
              <a:pPr>
                <a:spcBef>
                  <a:spcPct val="0"/>
                </a:spcBef>
                <a:buClrTx/>
                <a:buFontTx/>
                <a:buNone/>
              </a:pPr>
              <a:t>22</a:t>
            </a:fld>
            <a:endParaRPr lang="en-US" altLang="en-US"/>
          </a:p>
        </p:txBody>
      </p:sp>
      <p:sp>
        <p:nvSpPr>
          <p:cNvPr id="48131" name="Rectangle 1">
            <a:extLst>
              <a:ext uri="{FF2B5EF4-FFF2-40B4-BE49-F238E27FC236}">
                <a16:creationId xmlns:a16="http://schemas.microsoft.com/office/drawing/2014/main" id="{90D142F7-1B56-42C7-8FAE-0402611D7E86}"/>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a:extLst>
              <a:ext uri="{FF2B5EF4-FFF2-40B4-BE49-F238E27FC236}">
                <a16:creationId xmlns:a16="http://schemas.microsoft.com/office/drawing/2014/main" id="{1B4323FB-B6AC-41F6-9F90-AABECD4970E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95794DD8-7574-445B-89BD-15B802138D0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7ABA7DA-EF62-461F-8C1B-A96F0A0320E6}" type="slidenum">
              <a:rPr lang="en-US" altLang="en-US" smtClean="0"/>
              <a:pPr>
                <a:spcBef>
                  <a:spcPct val="0"/>
                </a:spcBef>
                <a:buClrTx/>
                <a:buFontTx/>
                <a:buNone/>
              </a:pPr>
              <a:t>23</a:t>
            </a:fld>
            <a:endParaRPr lang="en-US" altLang="en-US"/>
          </a:p>
        </p:txBody>
      </p:sp>
      <p:sp>
        <p:nvSpPr>
          <p:cNvPr id="50179" name="Rectangle 1">
            <a:extLst>
              <a:ext uri="{FF2B5EF4-FFF2-40B4-BE49-F238E27FC236}">
                <a16:creationId xmlns:a16="http://schemas.microsoft.com/office/drawing/2014/main" id="{FE1FFE74-5E85-42EE-A604-C1CFFF894DBF}"/>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a:extLst>
              <a:ext uri="{FF2B5EF4-FFF2-40B4-BE49-F238E27FC236}">
                <a16:creationId xmlns:a16="http://schemas.microsoft.com/office/drawing/2014/main" id="{8D1AB3D0-433F-4511-B186-1C851A02F0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22B67696-5B9C-4A76-9E4E-09D5672787D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E940076-F75F-4FB5-9425-17352BD5574A}" type="slidenum">
              <a:rPr lang="en-US" altLang="en-US" smtClean="0"/>
              <a:pPr>
                <a:spcBef>
                  <a:spcPct val="0"/>
                </a:spcBef>
                <a:buClrTx/>
                <a:buFontTx/>
                <a:buNone/>
              </a:pPr>
              <a:t>24</a:t>
            </a:fld>
            <a:endParaRPr lang="en-US" altLang="en-US"/>
          </a:p>
        </p:txBody>
      </p:sp>
      <p:sp>
        <p:nvSpPr>
          <p:cNvPr id="52227" name="Rectangle 1">
            <a:extLst>
              <a:ext uri="{FF2B5EF4-FFF2-40B4-BE49-F238E27FC236}">
                <a16:creationId xmlns:a16="http://schemas.microsoft.com/office/drawing/2014/main" id="{F9F154DD-4175-4006-A596-C74C7B87631A}"/>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Text Box 2">
            <a:extLst>
              <a:ext uri="{FF2B5EF4-FFF2-40B4-BE49-F238E27FC236}">
                <a16:creationId xmlns:a16="http://schemas.microsoft.com/office/drawing/2014/main" id="{B7C3F01B-2825-453B-B24C-C43DA076972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E555563-1AD8-40F1-A5E9-ACB12093BE3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C112AF6-CA91-48CE-9C5C-EC278AFADC18}" type="slidenum">
              <a:rPr lang="en-US" altLang="en-US" smtClean="0"/>
              <a:pPr>
                <a:spcBef>
                  <a:spcPct val="0"/>
                </a:spcBef>
                <a:buClrTx/>
                <a:buFontTx/>
                <a:buNone/>
              </a:pPr>
              <a:t>25</a:t>
            </a:fld>
            <a:endParaRPr lang="en-US" altLang="en-US"/>
          </a:p>
        </p:txBody>
      </p:sp>
      <p:sp>
        <p:nvSpPr>
          <p:cNvPr id="54275" name="Rectangle 1">
            <a:extLst>
              <a:ext uri="{FF2B5EF4-FFF2-40B4-BE49-F238E27FC236}">
                <a16:creationId xmlns:a16="http://schemas.microsoft.com/office/drawing/2014/main" id="{77592B44-6C46-48FD-9091-62D27FFF47F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Text Box 2">
            <a:extLst>
              <a:ext uri="{FF2B5EF4-FFF2-40B4-BE49-F238E27FC236}">
                <a16:creationId xmlns:a16="http://schemas.microsoft.com/office/drawing/2014/main" id="{330D0258-1E00-40F1-8C76-BD9348395F7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3F2CEC8E-715F-4864-9C6B-E4CB6B6AA90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4733D47-A9F4-4408-9C5B-7879FA2845C1}" type="slidenum">
              <a:rPr lang="en-US" altLang="en-US" smtClean="0"/>
              <a:pPr>
                <a:spcBef>
                  <a:spcPct val="0"/>
                </a:spcBef>
                <a:buClrTx/>
                <a:buFontTx/>
                <a:buNone/>
              </a:pPr>
              <a:t>26</a:t>
            </a:fld>
            <a:endParaRPr lang="en-US" altLang="en-US"/>
          </a:p>
        </p:txBody>
      </p:sp>
      <p:sp>
        <p:nvSpPr>
          <p:cNvPr id="56323" name="Rectangle 1">
            <a:extLst>
              <a:ext uri="{FF2B5EF4-FFF2-40B4-BE49-F238E27FC236}">
                <a16:creationId xmlns:a16="http://schemas.microsoft.com/office/drawing/2014/main" id="{39DB1BF2-A61E-49DD-BCD4-D1F2436BDAA8}"/>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Text Box 2">
            <a:extLst>
              <a:ext uri="{FF2B5EF4-FFF2-40B4-BE49-F238E27FC236}">
                <a16:creationId xmlns:a16="http://schemas.microsoft.com/office/drawing/2014/main" id="{4B3F1020-EE47-4592-892F-E2368F3750A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18CD25C-27C3-47AF-8F28-D9C0A01D53A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09D276DE-6AF2-4141-A794-9E08C67915B9}" type="slidenum">
              <a:rPr lang="en-US" altLang="en-US" smtClean="0"/>
              <a:pPr>
                <a:spcBef>
                  <a:spcPct val="0"/>
                </a:spcBef>
                <a:buClrTx/>
                <a:buFontTx/>
                <a:buNone/>
              </a:pPr>
              <a:t>27</a:t>
            </a:fld>
            <a:endParaRPr lang="en-US" altLang="en-US"/>
          </a:p>
        </p:txBody>
      </p:sp>
      <p:sp>
        <p:nvSpPr>
          <p:cNvPr id="58371" name="Rectangle 1">
            <a:extLst>
              <a:ext uri="{FF2B5EF4-FFF2-40B4-BE49-F238E27FC236}">
                <a16:creationId xmlns:a16="http://schemas.microsoft.com/office/drawing/2014/main" id="{147E8B2C-CC58-451F-9FE3-5199EDCD9B08}"/>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Text Box 2">
            <a:extLst>
              <a:ext uri="{FF2B5EF4-FFF2-40B4-BE49-F238E27FC236}">
                <a16:creationId xmlns:a16="http://schemas.microsoft.com/office/drawing/2014/main" id="{D5D0A914-83BD-4AC4-BC8C-F0C35CC2CC2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A9C85CBE-9A7B-4BD2-A5A3-6BFED58C6BC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EE6823B-A05E-46CC-812F-2E976A6A4E0C}" type="slidenum">
              <a:rPr lang="en-US" altLang="en-US" smtClean="0"/>
              <a:pPr>
                <a:spcBef>
                  <a:spcPct val="0"/>
                </a:spcBef>
                <a:buClrTx/>
                <a:buFontTx/>
                <a:buNone/>
              </a:pPr>
              <a:t>28</a:t>
            </a:fld>
            <a:endParaRPr lang="en-US" altLang="en-US"/>
          </a:p>
        </p:txBody>
      </p:sp>
      <p:sp>
        <p:nvSpPr>
          <p:cNvPr id="60419" name="Rectangle 1">
            <a:extLst>
              <a:ext uri="{FF2B5EF4-FFF2-40B4-BE49-F238E27FC236}">
                <a16:creationId xmlns:a16="http://schemas.microsoft.com/office/drawing/2014/main" id="{17D5F110-B48A-4518-AAD0-3B1403FE29FB}"/>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Text Box 2">
            <a:extLst>
              <a:ext uri="{FF2B5EF4-FFF2-40B4-BE49-F238E27FC236}">
                <a16:creationId xmlns:a16="http://schemas.microsoft.com/office/drawing/2014/main" id="{14BA4F7E-57C0-431B-B928-647F8A27EF5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2878FDD-42D1-48DB-9DCB-843648EA49B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21C3618-99EA-45B2-8B66-85E51B3A708D}" type="slidenum">
              <a:rPr lang="en-US" altLang="en-US" smtClean="0"/>
              <a:pPr>
                <a:spcBef>
                  <a:spcPct val="0"/>
                </a:spcBef>
                <a:buClrTx/>
                <a:buFontTx/>
                <a:buNone/>
              </a:pPr>
              <a:t>29</a:t>
            </a:fld>
            <a:endParaRPr lang="en-US" altLang="en-US"/>
          </a:p>
        </p:txBody>
      </p:sp>
      <p:sp>
        <p:nvSpPr>
          <p:cNvPr id="62467" name="Rectangle 1">
            <a:extLst>
              <a:ext uri="{FF2B5EF4-FFF2-40B4-BE49-F238E27FC236}">
                <a16:creationId xmlns:a16="http://schemas.microsoft.com/office/drawing/2014/main" id="{DF20A035-1739-4FDF-8ABC-AD5736FDDC2A}"/>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a:extLst>
              <a:ext uri="{FF2B5EF4-FFF2-40B4-BE49-F238E27FC236}">
                <a16:creationId xmlns:a16="http://schemas.microsoft.com/office/drawing/2014/main" id="{D51CB7FA-498F-4411-BB2F-ECAB0EB784F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06BA358C-7B63-4EFD-ACB5-3F454586CF4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5586041-A4FA-4FE0-A354-4684A0271767}" type="slidenum">
              <a:rPr lang="en-US" altLang="en-US" smtClean="0"/>
              <a:pPr>
                <a:spcBef>
                  <a:spcPct val="0"/>
                </a:spcBef>
                <a:buClrTx/>
                <a:buFontTx/>
                <a:buNone/>
              </a:pPr>
              <a:t>3</a:t>
            </a:fld>
            <a:endParaRPr lang="en-US" altLang="en-US"/>
          </a:p>
        </p:txBody>
      </p:sp>
      <p:sp>
        <p:nvSpPr>
          <p:cNvPr id="9219" name="Rectangle 1">
            <a:extLst>
              <a:ext uri="{FF2B5EF4-FFF2-40B4-BE49-F238E27FC236}">
                <a16:creationId xmlns:a16="http://schemas.microsoft.com/office/drawing/2014/main" id="{5F71AF8A-3063-4FF1-95AD-2054BB1220E2}"/>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7CE4BBA4-8627-40F9-B3FD-82982819ADE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609A540-91FD-47F3-AF83-D764C7E5984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FDA7137-8987-43E5-818D-884F024328C3}" type="slidenum">
              <a:rPr lang="en-US" altLang="en-US" smtClean="0"/>
              <a:pPr>
                <a:spcBef>
                  <a:spcPct val="0"/>
                </a:spcBef>
                <a:buClrTx/>
                <a:buFontTx/>
                <a:buNone/>
              </a:pPr>
              <a:t>30</a:t>
            </a:fld>
            <a:endParaRPr lang="en-US" altLang="en-US"/>
          </a:p>
        </p:txBody>
      </p:sp>
      <p:sp>
        <p:nvSpPr>
          <p:cNvPr id="64515" name="Rectangle 1">
            <a:extLst>
              <a:ext uri="{FF2B5EF4-FFF2-40B4-BE49-F238E27FC236}">
                <a16:creationId xmlns:a16="http://schemas.microsoft.com/office/drawing/2014/main" id="{BBAD412A-1383-4B6D-BAB6-4892444CE2A7}"/>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Text Box 2">
            <a:extLst>
              <a:ext uri="{FF2B5EF4-FFF2-40B4-BE49-F238E27FC236}">
                <a16:creationId xmlns:a16="http://schemas.microsoft.com/office/drawing/2014/main" id="{EBA78EFC-7E33-41BA-885E-41071D2C390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2A29267-5EDE-4475-846B-94BBACB79E6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250F7A4-B036-4B6F-9501-14D06C45D62C}" type="slidenum">
              <a:rPr lang="en-US" altLang="en-US" smtClean="0"/>
              <a:pPr>
                <a:spcBef>
                  <a:spcPct val="0"/>
                </a:spcBef>
                <a:buClrTx/>
                <a:buFontTx/>
                <a:buNone/>
              </a:pPr>
              <a:t>31</a:t>
            </a:fld>
            <a:endParaRPr lang="en-US" altLang="en-US"/>
          </a:p>
        </p:txBody>
      </p:sp>
      <p:sp>
        <p:nvSpPr>
          <p:cNvPr id="66563" name="Rectangle 1">
            <a:extLst>
              <a:ext uri="{FF2B5EF4-FFF2-40B4-BE49-F238E27FC236}">
                <a16:creationId xmlns:a16="http://schemas.microsoft.com/office/drawing/2014/main" id="{C2A47E9E-370B-408D-8F30-E2E28F52D858}"/>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a:extLst>
              <a:ext uri="{FF2B5EF4-FFF2-40B4-BE49-F238E27FC236}">
                <a16:creationId xmlns:a16="http://schemas.microsoft.com/office/drawing/2014/main" id="{F9E59676-5787-4C24-8830-24BD8DA6721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5C204C9-2F1D-4DA4-8223-9407F64823A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97F97DA-2104-4C0D-B67D-B02F87C49BDE}" type="slidenum">
              <a:rPr lang="en-US" altLang="en-US" smtClean="0"/>
              <a:pPr>
                <a:spcBef>
                  <a:spcPct val="0"/>
                </a:spcBef>
                <a:buClrTx/>
                <a:buFontTx/>
                <a:buNone/>
              </a:pPr>
              <a:t>32</a:t>
            </a:fld>
            <a:endParaRPr lang="en-US" altLang="en-US"/>
          </a:p>
        </p:txBody>
      </p:sp>
      <p:sp>
        <p:nvSpPr>
          <p:cNvPr id="68611" name="Rectangle 1">
            <a:extLst>
              <a:ext uri="{FF2B5EF4-FFF2-40B4-BE49-F238E27FC236}">
                <a16:creationId xmlns:a16="http://schemas.microsoft.com/office/drawing/2014/main" id="{6801B562-AD12-467E-8259-D0862D0E4F72}"/>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a:extLst>
              <a:ext uri="{FF2B5EF4-FFF2-40B4-BE49-F238E27FC236}">
                <a16:creationId xmlns:a16="http://schemas.microsoft.com/office/drawing/2014/main" id="{9B5B528D-856C-426C-8EEF-2B9713D5985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FD3542BB-E6BF-4CCB-A284-DB9C51C0345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7DE35F3-8949-42B2-91B6-EFC0877B8CE3}" type="slidenum">
              <a:rPr lang="en-US" altLang="en-US" smtClean="0"/>
              <a:pPr>
                <a:spcBef>
                  <a:spcPct val="0"/>
                </a:spcBef>
                <a:buClrTx/>
                <a:buFontTx/>
                <a:buNone/>
              </a:pPr>
              <a:t>33</a:t>
            </a:fld>
            <a:endParaRPr lang="en-US" altLang="en-US"/>
          </a:p>
        </p:txBody>
      </p:sp>
      <p:sp>
        <p:nvSpPr>
          <p:cNvPr id="70659" name="Rectangle 1">
            <a:extLst>
              <a:ext uri="{FF2B5EF4-FFF2-40B4-BE49-F238E27FC236}">
                <a16:creationId xmlns:a16="http://schemas.microsoft.com/office/drawing/2014/main" id="{5B28FC82-0936-439E-91D0-AD0E0F2127D1}"/>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a:extLst>
              <a:ext uri="{FF2B5EF4-FFF2-40B4-BE49-F238E27FC236}">
                <a16:creationId xmlns:a16="http://schemas.microsoft.com/office/drawing/2014/main" id="{982AEF87-560C-4A77-80DB-66B74610101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20FAD605-CEA7-4BF7-AC74-77F633AA7F7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7634DE6-FC0F-4E12-89CC-C9069ABC24E0}" type="slidenum">
              <a:rPr lang="en-US" altLang="en-US" smtClean="0"/>
              <a:pPr>
                <a:spcBef>
                  <a:spcPct val="0"/>
                </a:spcBef>
                <a:buClrTx/>
                <a:buFontTx/>
                <a:buNone/>
              </a:pPr>
              <a:t>34</a:t>
            </a:fld>
            <a:endParaRPr lang="en-US" altLang="en-US"/>
          </a:p>
        </p:txBody>
      </p:sp>
      <p:sp>
        <p:nvSpPr>
          <p:cNvPr id="72707" name="Rectangle 1">
            <a:extLst>
              <a:ext uri="{FF2B5EF4-FFF2-40B4-BE49-F238E27FC236}">
                <a16:creationId xmlns:a16="http://schemas.microsoft.com/office/drawing/2014/main" id="{A47E5FCF-FE4F-4085-B0EF-784400E3F9D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a:extLst>
              <a:ext uri="{FF2B5EF4-FFF2-40B4-BE49-F238E27FC236}">
                <a16:creationId xmlns:a16="http://schemas.microsoft.com/office/drawing/2014/main" id="{0257D03D-EF65-433A-BBAE-A3B0ECA2F0E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3D6F6A02-E310-45C5-8D35-A01966F69CE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3DE7CBE-952E-4144-88D6-F6DEABF128F3}" type="slidenum">
              <a:rPr lang="en-US" altLang="en-US" smtClean="0"/>
              <a:pPr>
                <a:spcBef>
                  <a:spcPct val="0"/>
                </a:spcBef>
                <a:buClrTx/>
                <a:buFontTx/>
                <a:buNone/>
              </a:pPr>
              <a:t>35</a:t>
            </a:fld>
            <a:endParaRPr lang="en-US" altLang="en-US"/>
          </a:p>
        </p:txBody>
      </p:sp>
      <p:sp>
        <p:nvSpPr>
          <p:cNvPr id="74755" name="Rectangle 1">
            <a:extLst>
              <a:ext uri="{FF2B5EF4-FFF2-40B4-BE49-F238E27FC236}">
                <a16:creationId xmlns:a16="http://schemas.microsoft.com/office/drawing/2014/main" id="{206B3F11-3CD6-495C-B13D-7F51AAF0565F}"/>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Text Box 2">
            <a:extLst>
              <a:ext uri="{FF2B5EF4-FFF2-40B4-BE49-F238E27FC236}">
                <a16:creationId xmlns:a16="http://schemas.microsoft.com/office/drawing/2014/main" id="{E64A71D0-DF65-4154-A5F1-EA3B95E60A1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1477F7C-C2E3-406B-ABDC-0194AB846D0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4496B3A-6206-4BC5-8700-593C7B721A09}" type="slidenum">
              <a:rPr lang="en-US" altLang="en-US" smtClean="0"/>
              <a:pPr>
                <a:spcBef>
                  <a:spcPct val="0"/>
                </a:spcBef>
                <a:buClrTx/>
                <a:buFontTx/>
                <a:buNone/>
              </a:pPr>
              <a:t>36</a:t>
            </a:fld>
            <a:endParaRPr lang="en-US" altLang="en-US"/>
          </a:p>
        </p:txBody>
      </p:sp>
      <p:sp>
        <p:nvSpPr>
          <p:cNvPr id="76803" name="Rectangle 1">
            <a:extLst>
              <a:ext uri="{FF2B5EF4-FFF2-40B4-BE49-F238E27FC236}">
                <a16:creationId xmlns:a16="http://schemas.microsoft.com/office/drawing/2014/main" id="{1FD1D701-37BF-45AC-BC34-0231F9B9579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Text Box 2">
            <a:extLst>
              <a:ext uri="{FF2B5EF4-FFF2-40B4-BE49-F238E27FC236}">
                <a16:creationId xmlns:a16="http://schemas.microsoft.com/office/drawing/2014/main" id="{85983115-7852-4429-A807-021F4FB101E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3DAFC46-D7D2-4666-BB8C-14AA3441277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DBD2D8F-C72A-42B1-964F-C6FF8ADC8D4E}" type="slidenum">
              <a:rPr lang="en-US" altLang="en-US" smtClean="0"/>
              <a:pPr>
                <a:spcBef>
                  <a:spcPct val="0"/>
                </a:spcBef>
                <a:buClrTx/>
                <a:buFontTx/>
                <a:buNone/>
              </a:pPr>
              <a:t>37</a:t>
            </a:fld>
            <a:endParaRPr lang="en-US" altLang="en-US"/>
          </a:p>
        </p:txBody>
      </p:sp>
      <p:sp>
        <p:nvSpPr>
          <p:cNvPr id="78851" name="Rectangle 1">
            <a:extLst>
              <a:ext uri="{FF2B5EF4-FFF2-40B4-BE49-F238E27FC236}">
                <a16:creationId xmlns:a16="http://schemas.microsoft.com/office/drawing/2014/main" id="{0CDBCA5C-9FDD-4DFB-8984-1CBF80CDB020}"/>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Text Box 2">
            <a:extLst>
              <a:ext uri="{FF2B5EF4-FFF2-40B4-BE49-F238E27FC236}">
                <a16:creationId xmlns:a16="http://schemas.microsoft.com/office/drawing/2014/main" id="{0B769FE5-A761-4191-98E6-01AE971097C9}"/>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CF224E6A-50E9-4FEE-BA61-F7855652E45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872B3F4-5EC4-402A-81B9-8EC9A6158A43}" type="slidenum">
              <a:rPr lang="en-US" altLang="en-US" smtClean="0"/>
              <a:pPr>
                <a:spcBef>
                  <a:spcPct val="0"/>
                </a:spcBef>
                <a:buClrTx/>
                <a:buFontTx/>
                <a:buNone/>
              </a:pPr>
              <a:t>38</a:t>
            </a:fld>
            <a:endParaRPr lang="en-US" altLang="en-US"/>
          </a:p>
        </p:txBody>
      </p:sp>
      <p:sp>
        <p:nvSpPr>
          <p:cNvPr id="80899" name="Rectangle 1">
            <a:extLst>
              <a:ext uri="{FF2B5EF4-FFF2-40B4-BE49-F238E27FC236}">
                <a16:creationId xmlns:a16="http://schemas.microsoft.com/office/drawing/2014/main" id="{E452B450-896B-46FA-86AD-E819171AC79C}"/>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a:extLst>
              <a:ext uri="{FF2B5EF4-FFF2-40B4-BE49-F238E27FC236}">
                <a16:creationId xmlns:a16="http://schemas.microsoft.com/office/drawing/2014/main" id="{6FA6BBBF-3009-4FB1-930E-473E3F32FB5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84C1CFA-9ED9-4B6B-AC8F-713E15EEA11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D6CCE73-DD08-4C77-ADE2-F77032D41B01}" type="slidenum">
              <a:rPr lang="en-US" altLang="en-US" smtClean="0"/>
              <a:pPr>
                <a:spcBef>
                  <a:spcPct val="0"/>
                </a:spcBef>
                <a:buClrTx/>
                <a:buFontTx/>
                <a:buNone/>
              </a:pPr>
              <a:t>39</a:t>
            </a:fld>
            <a:endParaRPr lang="en-US" altLang="en-US"/>
          </a:p>
        </p:txBody>
      </p:sp>
      <p:sp>
        <p:nvSpPr>
          <p:cNvPr id="82947" name="Rectangle 1">
            <a:extLst>
              <a:ext uri="{FF2B5EF4-FFF2-40B4-BE49-F238E27FC236}">
                <a16:creationId xmlns:a16="http://schemas.microsoft.com/office/drawing/2014/main" id="{720612B6-2793-438C-9C89-1272B705AF07}"/>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a:extLst>
              <a:ext uri="{FF2B5EF4-FFF2-40B4-BE49-F238E27FC236}">
                <a16:creationId xmlns:a16="http://schemas.microsoft.com/office/drawing/2014/main" id="{1B1A085B-4268-4C29-9821-C91FE5D82F3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B9BD6290-482D-44FB-8D9B-EF5833774F1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7C0EE58-C153-4F11-905A-89BB92C4497B}" type="slidenum">
              <a:rPr lang="en-US" altLang="en-US" smtClean="0"/>
              <a:pPr>
                <a:spcBef>
                  <a:spcPct val="0"/>
                </a:spcBef>
                <a:buClrTx/>
                <a:buFontTx/>
                <a:buNone/>
              </a:pPr>
              <a:t>4</a:t>
            </a:fld>
            <a:endParaRPr lang="en-US" altLang="en-US"/>
          </a:p>
        </p:txBody>
      </p:sp>
      <p:sp>
        <p:nvSpPr>
          <p:cNvPr id="11267" name="Rectangle 1">
            <a:extLst>
              <a:ext uri="{FF2B5EF4-FFF2-40B4-BE49-F238E27FC236}">
                <a16:creationId xmlns:a16="http://schemas.microsoft.com/office/drawing/2014/main" id="{2CA3A276-16E4-448F-9AA4-09E02EC05C9D}"/>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Text Box 2">
            <a:extLst>
              <a:ext uri="{FF2B5EF4-FFF2-40B4-BE49-F238E27FC236}">
                <a16:creationId xmlns:a16="http://schemas.microsoft.com/office/drawing/2014/main" id="{35111494-275B-46CA-BB07-EEE011A7BA8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76B7802-46E7-458A-B6CB-4AFD88E1C5B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B969E0DA-7D3B-461C-8BBD-5A69B3B80868}" type="slidenum">
              <a:rPr lang="en-US" altLang="en-US" smtClean="0"/>
              <a:pPr>
                <a:spcBef>
                  <a:spcPct val="0"/>
                </a:spcBef>
                <a:buClrTx/>
                <a:buFontTx/>
                <a:buNone/>
              </a:pPr>
              <a:t>40</a:t>
            </a:fld>
            <a:endParaRPr lang="en-US" altLang="en-US"/>
          </a:p>
        </p:txBody>
      </p:sp>
      <p:sp>
        <p:nvSpPr>
          <p:cNvPr id="84995" name="Rectangle 1">
            <a:extLst>
              <a:ext uri="{FF2B5EF4-FFF2-40B4-BE49-F238E27FC236}">
                <a16:creationId xmlns:a16="http://schemas.microsoft.com/office/drawing/2014/main" id="{C5769B8C-FFB4-489E-9BE7-E2F17A13BED5}"/>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a:extLst>
              <a:ext uri="{FF2B5EF4-FFF2-40B4-BE49-F238E27FC236}">
                <a16:creationId xmlns:a16="http://schemas.microsoft.com/office/drawing/2014/main" id="{C6185820-BCA3-49B1-A4F3-6E682548B9F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B140E78-2CAD-404F-8B79-196594DF561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58FAEAA-08EA-4A64-A97E-128FA5CC89B1}" type="slidenum">
              <a:rPr lang="en-US" altLang="en-US" smtClean="0"/>
              <a:pPr>
                <a:spcBef>
                  <a:spcPct val="0"/>
                </a:spcBef>
                <a:buClrTx/>
                <a:buFontTx/>
                <a:buNone/>
              </a:pPr>
              <a:t>41</a:t>
            </a:fld>
            <a:endParaRPr lang="en-US" altLang="en-US"/>
          </a:p>
        </p:txBody>
      </p:sp>
      <p:sp>
        <p:nvSpPr>
          <p:cNvPr id="87043" name="Rectangle 1">
            <a:extLst>
              <a:ext uri="{FF2B5EF4-FFF2-40B4-BE49-F238E27FC236}">
                <a16:creationId xmlns:a16="http://schemas.microsoft.com/office/drawing/2014/main" id="{040271BA-7CF8-4635-8690-F4AB29FF43DC}"/>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a:extLst>
              <a:ext uri="{FF2B5EF4-FFF2-40B4-BE49-F238E27FC236}">
                <a16:creationId xmlns:a16="http://schemas.microsoft.com/office/drawing/2014/main" id="{F3E2173D-C27B-44F2-B9C7-5D412C0CCAE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14F0B78A-462A-443A-80E5-41B3DA3BD4A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81FBF64-253A-4AE8-8B64-85F50D24CCED}" type="slidenum">
              <a:rPr lang="en-US" altLang="en-US" smtClean="0"/>
              <a:pPr>
                <a:spcBef>
                  <a:spcPct val="0"/>
                </a:spcBef>
                <a:buClrTx/>
                <a:buFontTx/>
                <a:buNone/>
              </a:pPr>
              <a:t>42</a:t>
            </a:fld>
            <a:endParaRPr lang="en-US" altLang="en-US"/>
          </a:p>
        </p:txBody>
      </p:sp>
      <p:sp>
        <p:nvSpPr>
          <p:cNvPr id="89091" name="Rectangle 1">
            <a:extLst>
              <a:ext uri="{FF2B5EF4-FFF2-40B4-BE49-F238E27FC236}">
                <a16:creationId xmlns:a16="http://schemas.microsoft.com/office/drawing/2014/main" id="{83F2F892-D8FA-4334-BA1A-58DA5A3C88BE}"/>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Text Box 2">
            <a:extLst>
              <a:ext uri="{FF2B5EF4-FFF2-40B4-BE49-F238E27FC236}">
                <a16:creationId xmlns:a16="http://schemas.microsoft.com/office/drawing/2014/main" id="{4D6A345D-FA4E-4030-A9B6-015FD376F31A}"/>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42DD6AFC-0635-4B7B-AEE3-48D8307CC7D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CFE7560-1542-4851-8ED2-D1AEDEF51B53}" type="slidenum">
              <a:rPr lang="en-US" altLang="en-US" smtClean="0"/>
              <a:pPr>
                <a:spcBef>
                  <a:spcPct val="0"/>
                </a:spcBef>
                <a:buClrTx/>
                <a:buFontTx/>
                <a:buNone/>
              </a:pPr>
              <a:t>43</a:t>
            </a:fld>
            <a:endParaRPr lang="en-US" altLang="en-US"/>
          </a:p>
        </p:txBody>
      </p:sp>
      <p:sp>
        <p:nvSpPr>
          <p:cNvPr id="91139" name="Rectangle 1">
            <a:extLst>
              <a:ext uri="{FF2B5EF4-FFF2-40B4-BE49-F238E27FC236}">
                <a16:creationId xmlns:a16="http://schemas.microsoft.com/office/drawing/2014/main" id="{0258DE42-B4DA-4BF2-A60F-0946E7C2DC68}"/>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Text Box 2">
            <a:extLst>
              <a:ext uri="{FF2B5EF4-FFF2-40B4-BE49-F238E27FC236}">
                <a16:creationId xmlns:a16="http://schemas.microsoft.com/office/drawing/2014/main" id="{031DB53E-EDB4-4C99-801B-BCE6B9B9808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BFA4BB3-B1F2-48B7-AE73-E30D266898A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8978305-DEEF-4884-AB0E-80962AB4B900}" type="slidenum">
              <a:rPr lang="en-US" altLang="en-US" smtClean="0"/>
              <a:pPr>
                <a:spcBef>
                  <a:spcPct val="0"/>
                </a:spcBef>
                <a:buClrTx/>
                <a:buFontTx/>
                <a:buNone/>
              </a:pPr>
              <a:t>44</a:t>
            </a:fld>
            <a:endParaRPr lang="en-US" altLang="en-US"/>
          </a:p>
        </p:txBody>
      </p:sp>
      <p:sp>
        <p:nvSpPr>
          <p:cNvPr id="93187" name="Rectangle 1">
            <a:extLst>
              <a:ext uri="{FF2B5EF4-FFF2-40B4-BE49-F238E27FC236}">
                <a16:creationId xmlns:a16="http://schemas.microsoft.com/office/drawing/2014/main" id="{D8D685B1-D6BA-4F39-9764-15E6B33A8DC3}"/>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Text Box 2">
            <a:extLst>
              <a:ext uri="{FF2B5EF4-FFF2-40B4-BE49-F238E27FC236}">
                <a16:creationId xmlns:a16="http://schemas.microsoft.com/office/drawing/2014/main" id="{8D8DFC48-8DE2-4719-9DB9-E6E47EFDD26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852A9A0-6B36-4C5A-961F-3EAFC0AA23B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D358EC3E-A04A-46AE-9F0B-C6324DFC381A}" type="slidenum">
              <a:rPr lang="en-US" altLang="en-US" smtClean="0"/>
              <a:pPr>
                <a:spcBef>
                  <a:spcPct val="0"/>
                </a:spcBef>
                <a:buClrTx/>
                <a:buFontTx/>
                <a:buNone/>
              </a:pPr>
              <a:t>45</a:t>
            </a:fld>
            <a:endParaRPr lang="en-US" altLang="en-US"/>
          </a:p>
        </p:txBody>
      </p:sp>
      <p:sp>
        <p:nvSpPr>
          <p:cNvPr id="95235" name="Rectangle 1">
            <a:extLst>
              <a:ext uri="{FF2B5EF4-FFF2-40B4-BE49-F238E27FC236}">
                <a16:creationId xmlns:a16="http://schemas.microsoft.com/office/drawing/2014/main" id="{36B2D56C-5C18-452E-9AA2-48FFEF890367}"/>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6" name="Text Box 2">
            <a:extLst>
              <a:ext uri="{FF2B5EF4-FFF2-40B4-BE49-F238E27FC236}">
                <a16:creationId xmlns:a16="http://schemas.microsoft.com/office/drawing/2014/main" id="{6C7BB08B-EE1B-412F-A904-628C2AB0B1E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A7BB4302-7689-45CB-BEA8-375ED30C6F9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68ECA8C-E2D2-4178-8494-B93C8635E168}" type="slidenum">
              <a:rPr lang="en-US" altLang="en-US" smtClean="0"/>
              <a:pPr>
                <a:spcBef>
                  <a:spcPct val="0"/>
                </a:spcBef>
                <a:buClrTx/>
                <a:buFontTx/>
                <a:buNone/>
              </a:pPr>
              <a:t>46</a:t>
            </a:fld>
            <a:endParaRPr lang="en-US" altLang="en-US"/>
          </a:p>
        </p:txBody>
      </p:sp>
      <p:sp>
        <p:nvSpPr>
          <p:cNvPr id="97283" name="Rectangle 1">
            <a:extLst>
              <a:ext uri="{FF2B5EF4-FFF2-40B4-BE49-F238E27FC236}">
                <a16:creationId xmlns:a16="http://schemas.microsoft.com/office/drawing/2014/main" id="{FF301492-77F8-4415-AFA4-9D90FEE153BD}"/>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4" name="Text Box 2">
            <a:extLst>
              <a:ext uri="{FF2B5EF4-FFF2-40B4-BE49-F238E27FC236}">
                <a16:creationId xmlns:a16="http://schemas.microsoft.com/office/drawing/2014/main" id="{AE4C6A4D-C786-4764-A635-425F2216D57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D802D37-634F-43EA-8D99-4713B645CBA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2DE3FF1-8C70-42C9-894B-2B94900E2CDA}" type="slidenum">
              <a:rPr lang="en-US" altLang="en-US" smtClean="0"/>
              <a:pPr>
                <a:spcBef>
                  <a:spcPct val="0"/>
                </a:spcBef>
                <a:buClrTx/>
                <a:buFontTx/>
                <a:buNone/>
              </a:pPr>
              <a:t>47</a:t>
            </a:fld>
            <a:endParaRPr lang="en-US" altLang="en-US"/>
          </a:p>
        </p:txBody>
      </p:sp>
      <p:sp>
        <p:nvSpPr>
          <p:cNvPr id="99331" name="Rectangle 1">
            <a:extLst>
              <a:ext uri="{FF2B5EF4-FFF2-40B4-BE49-F238E27FC236}">
                <a16:creationId xmlns:a16="http://schemas.microsoft.com/office/drawing/2014/main" id="{02CD3F5D-E1AC-401B-B8CE-CBDA8C8C1AD0}"/>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Text Box 2">
            <a:extLst>
              <a:ext uri="{FF2B5EF4-FFF2-40B4-BE49-F238E27FC236}">
                <a16:creationId xmlns:a16="http://schemas.microsoft.com/office/drawing/2014/main" id="{EC4D971D-7E67-471E-AD7F-65EAF09F428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DDC336F0-A3D3-4003-BA87-03702FD513A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F47C1E1-AAB8-42E8-B8B8-169D5B6E7166}" type="slidenum">
              <a:rPr lang="en-US" altLang="en-US" smtClean="0"/>
              <a:pPr>
                <a:spcBef>
                  <a:spcPct val="0"/>
                </a:spcBef>
                <a:buClrTx/>
                <a:buFontTx/>
                <a:buNone/>
              </a:pPr>
              <a:t>48</a:t>
            </a:fld>
            <a:endParaRPr lang="en-US" altLang="en-US"/>
          </a:p>
        </p:txBody>
      </p:sp>
      <p:sp>
        <p:nvSpPr>
          <p:cNvPr id="101379" name="Rectangle 1">
            <a:extLst>
              <a:ext uri="{FF2B5EF4-FFF2-40B4-BE49-F238E27FC236}">
                <a16:creationId xmlns:a16="http://schemas.microsoft.com/office/drawing/2014/main" id="{1D29B1B3-E9F0-4614-AF30-4BF1DF0CD399}"/>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Text Box 2">
            <a:extLst>
              <a:ext uri="{FF2B5EF4-FFF2-40B4-BE49-F238E27FC236}">
                <a16:creationId xmlns:a16="http://schemas.microsoft.com/office/drawing/2014/main" id="{84AAC584-F3AC-4420-BDA3-5FB7C41D0DC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C969B999-7D55-4F17-87BB-C9EA3A621B3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B79A943B-3DAE-4CD1-B365-49A995778FE4}" type="slidenum">
              <a:rPr lang="en-US" altLang="en-US" smtClean="0"/>
              <a:pPr>
                <a:spcBef>
                  <a:spcPct val="0"/>
                </a:spcBef>
                <a:buClrTx/>
                <a:buFontTx/>
                <a:buNone/>
              </a:pPr>
              <a:t>49</a:t>
            </a:fld>
            <a:endParaRPr lang="en-US" altLang="en-US"/>
          </a:p>
        </p:txBody>
      </p:sp>
      <p:sp>
        <p:nvSpPr>
          <p:cNvPr id="103427" name="Rectangle 1">
            <a:extLst>
              <a:ext uri="{FF2B5EF4-FFF2-40B4-BE49-F238E27FC236}">
                <a16:creationId xmlns:a16="http://schemas.microsoft.com/office/drawing/2014/main" id="{B470FB5B-61BC-4D35-B9CC-D34993CE270E}"/>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8" name="Text Box 2">
            <a:extLst>
              <a:ext uri="{FF2B5EF4-FFF2-40B4-BE49-F238E27FC236}">
                <a16:creationId xmlns:a16="http://schemas.microsoft.com/office/drawing/2014/main" id="{FB5097D5-F628-4F88-AAB4-24620B1685FD}"/>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BB346F7-6EE5-4574-95BF-F59E0983CAB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B97E179-0E81-41DE-867D-8E75F8ACBC17}" type="slidenum">
              <a:rPr lang="en-US" altLang="en-US" smtClean="0"/>
              <a:pPr>
                <a:spcBef>
                  <a:spcPct val="0"/>
                </a:spcBef>
                <a:buClrTx/>
                <a:buFontTx/>
                <a:buNone/>
              </a:pPr>
              <a:t>5</a:t>
            </a:fld>
            <a:endParaRPr lang="en-US" altLang="en-US"/>
          </a:p>
        </p:txBody>
      </p:sp>
      <p:sp>
        <p:nvSpPr>
          <p:cNvPr id="13315" name="Rectangle 1">
            <a:extLst>
              <a:ext uri="{FF2B5EF4-FFF2-40B4-BE49-F238E27FC236}">
                <a16:creationId xmlns:a16="http://schemas.microsoft.com/office/drawing/2014/main" id="{E38E4C51-C069-466E-89DB-E8812FCD160C}"/>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Text Box 2">
            <a:extLst>
              <a:ext uri="{FF2B5EF4-FFF2-40B4-BE49-F238E27FC236}">
                <a16:creationId xmlns:a16="http://schemas.microsoft.com/office/drawing/2014/main" id="{078F1174-45BE-46FB-9822-EF263CC6E1E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2A51E5B4-93C7-4CCD-BC72-11C7AFE7233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DB0AD08-0D80-4364-A93E-AAA4EEEF4DD8}" type="slidenum">
              <a:rPr lang="en-US" altLang="en-US" smtClean="0"/>
              <a:pPr>
                <a:spcBef>
                  <a:spcPct val="0"/>
                </a:spcBef>
                <a:buClrTx/>
                <a:buFontTx/>
                <a:buNone/>
              </a:pPr>
              <a:t>50</a:t>
            </a:fld>
            <a:endParaRPr lang="en-US" altLang="en-US"/>
          </a:p>
        </p:txBody>
      </p:sp>
      <p:sp>
        <p:nvSpPr>
          <p:cNvPr id="105475" name="Rectangle 1">
            <a:extLst>
              <a:ext uri="{FF2B5EF4-FFF2-40B4-BE49-F238E27FC236}">
                <a16:creationId xmlns:a16="http://schemas.microsoft.com/office/drawing/2014/main" id="{E8F1E243-2BCC-4C4A-8C14-4A05CB128816}"/>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Text Box 2">
            <a:extLst>
              <a:ext uri="{FF2B5EF4-FFF2-40B4-BE49-F238E27FC236}">
                <a16:creationId xmlns:a16="http://schemas.microsoft.com/office/drawing/2014/main" id="{FA0FF769-AD31-44EE-BF77-710C93FF99E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56A5D803-DEB3-4F33-AF1E-BAEF9C1A03F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3B040B5-3203-4930-B8AA-E04CEF4FAD63}" type="slidenum">
              <a:rPr lang="en-US" altLang="en-US" smtClean="0"/>
              <a:pPr>
                <a:spcBef>
                  <a:spcPct val="0"/>
                </a:spcBef>
                <a:buClrTx/>
                <a:buFontTx/>
                <a:buNone/>
              </a:pPr>
              <a:t>51</a:t>
            </a:fld>
            <a:endParaRPr lang="en-US" altLang="en-US"/>
          </a:p>
        </p:txBody>
      </p:sp>
      <p:sp>
        <p:nvSpPr>
          <p:cNvPr id="107523" name="Rectangle 1">
            <a:extLst>
              <a:ext uri="{FF2B5EF4-FFF2-40B4-BE49-F238E27FC236}">
                <a16:creationId xmlns:a16="http://schemas.microsoft.com/office/drawing/2014/main" id="{C7B4CECC-52A7-4024-8B54-14DF40D85E61}"/>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Text Box 2">
            <a:extLst>
              <a:ext uri="{FF2B5EF4-FFF2-40B4-BE49-F238E27FC236}">
                <a16:creationId xmlns:a16="http://schemas.microsoft.com/office/drawing/2014/main" id="{0ECB69CF-C362-48B0-AF56-BF4DD2659FE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20841C2A-6118-4D43-8E78-20E96928BE4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82D01A71-2213-4BD6-9020-5500604A3781}" type="slidenum">
              <a:rPr lang="en-US" altLang="en-US" smtClean="0"/>
              <a:pPr>
                <a:spcBef>
                  <a:spcPct val="0"/>
                </a:spcBef>
                <a:buClrTx/>
                <a:buFontTx/>
                <a:buNone/>
              </a:pPr>
              <a:t>52</a:t>
            </a:fld>
            <a:endParaRPr lang="en-US" altLang="en-US"/>
          </a:p>
        </p:txBody>
      </p:sp>
      <p:sp>
        <p:nvSpPr>
          <p:cNvPr id="109571" name="Rectangle 1">
            <a:extLst>
              <a:ext uri="{FF2B5EF4-FFF2-40B4-BE49-F238E27FC236}">
                <a16:creationId xmlns:a16="http://schemas.microsoft.com/office/drawing/2014/main" id="{EBA5187B-BBB7-4512-A3BB-8054C652021F}"/>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Text Box 2">
            <a:extLst>
              <a:ext uri="{FF2B5EF4-FFF2-40B4-BE49-F238E27FC236}">
                <a16:creationId xmlns:a16="http://schemas.microsoft.com/office/drawing/2014/main" id="{3C7D7AFA-1501-4C4E-AA7C-666AC4EC3BC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BEC4723-DEBA-48D3-A5B8-1430F31EF38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87F3081-674B-4F52-89CA-83B25D9A74C5}" type="slidenum">
              <a:rPr lang="en-US" altLang="en-US" smtClean="0"/>
              <a:pPr>
                <a:spcBef>
                  <a:spcPct val="0"/>
                </a:spcBef>
                <a:buClrTx/>
                <a:buFontTx/>
                <a:buNone/>
              </a:pPr>
              <a:t>53</a:t>
            </a:fld>
            <a:endParaRPr lang="en-US" altLang="en-US"/>
          </a:p>
        </p:txBody>
      </p:sp>
      <p:sp>
        <p:nvSpPr>
          <p:cNvPr id="111619" name="Rectangle 1">
            <a:extLst>
              <a:ext uri="{FF2B5EF4-FFF2-40B4-BE49-F238E27FC236}">
                <a16:creationId xmlns:a16="http://schemas.microsoft.com/office/drawing/2014/main" id="{4DF3F347-0116-4CD2-B93F-D5C6B7FCD9B8}"/>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Text Box 2">
            <a:extLst>
              <a:ext uri="{FF2B5EF4-FFF2-40B4-BE49-F238E27FC236}">
                <a16:creationId xmlns:a16="http://schemas.microsoft.com/office/drawing/2014/main" id="{125FF9D9-23C1-4887-9844-609C0D0C79E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90F7954-675F-4345-8375-0ACA3E6EF77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37E4667-16A8-4FE7-9AF4-AE244AAAC309}" type="slidenum">
              <a:rPr lang="en-US" altLang="en-US" smtClean="0"/>
              <a:pPr>
                <a:spcBef>
                  <a:spcPct val="0"/>
                </a:spcBef>
                <a:buClrTx/>
                <a:buFontTx/>
                <a:buNone/>
              </a:pPr>
              <a:t>6</a:t>
            </a:fld>
            <a:endParaRPr lang="en-US" altLang="en-US"/>
          </a:p>
        </p:txBody>
      </p:sp>
      <p:sp>
        <p:nvSpPr>
          <p:cNvPr id="15363" name="Rectangle 1">
            <a:extLst>
              <a:ext uri="{FF2B5EF4-FFF2-40B4-BE49-F238E27FC236}">
                <a16:creationId xmlns:a16="http://schemas.microsoft.com/office/drawing/2014/main" id="{447B5636-895A-4304-A574-68889B2C0853}"/>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a:extLst>
              <a:ext uri="{FF2B5EF4-FFF2-40B4-BE49-F238E27FC236}">
                <a16:creationId xmlns:a16="http://schemas.microsoft.com/office/drawing/2014/main" id="{92FE7CFE-8F16-4861-8691-6F59935C1748}"/>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7080127-CBB7-40E2-A071-4B0FEA527F4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B712B6D-FEE3-45C1-AAC9-03D29540A991}" type="slidenum">
              <a:rPr lang="en-US" altLang="en-US" smtClean="0"/>
              <a:pPr>
                <a:spcBef>
                  <a:spcPct val="0"/>
                </a:spcBef>
                <a:buClrTx/>
                <a:buFontTx/>
                <a:buNone/>
              </a:pPr>
              <a:t>7</a:t>
            </a:fld>
            <a:endParaRPr lang="en-US" altLang="en-US"/>
          </a:p>
        </p:txBody>
      </p:sp>
      <p:sp>
        <p:nvSpPr>
          <p:cNvPr id="17411" name="Rectangle 1">
            <a:extLst>
              <a:ext uri="{FF2B5EF4-FFF2-40B4-BE49-F238E27FC236}">
                <a16:creationId xmlns:a16="http://schemas.microsoft.com/office/drawing/2014/main" id="{19C249C6-5C25-4B98-B446-2B49050DED20}"/>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Text Box 2">
            <a:extLst>
              <a:ext uri="{FF2B5EF4-FFF2-40B4-BE49-F238E27FC236}">
                <a16:creationId xmlns:a16="http://schemas.microsoft.com/office/drawing/2014/main" id="{EDD9EDE0-E528-4BF8-82BF-D6EF9529C45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7F80C30-9601-4585-A082-E3825BEBCC2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F121272-1D05-48FF-96CF-F51AE403BE14}" type="slidenum">
              <a:rPr lang="en-US" altLang="en-US" smtClean="0"/>
              <a:pPr>
                <a:spcBef>
                  <a:spcPct val="0"/>
                </a:spcBef>
                <a:buClrTx/>
                <a:buFontTx/>
                <a:buNone/>
              </a:pPr>
              <a:t>8</a:t>
            </a:fld>
            <a:endParaRPr lang="en-US" altLang="en-US"/>
          </a:p>
        </p:txBody>
      </p:sp>
      <p:sp>
        <p:nvSpPr>
          <p:cNvPr id="19459" name="Rectangle 1">
            <a:extLst>
              <a:ext uri="{FF2B5EF4-FFF2-40B4-BE49-F238E27FC236}">
                <a16:creationId xmlns:a16="http://schemas.microsoft.com/office/drawing/2014/main" id="{E14F9605-EED8-4100-A602-A047E9A07443}"/>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Text Box 2">
            <a:extLst>
              <a:ext uri="{FF2B5EF4-FFF2-40B4-BE49-F238E27FC236}">
                <a16:creationId xmlns:a16="http://schemas.microsoft.com/office/drawing/2014/main" id="{B2B25CCF-D099-4A8F-B371-668FFC49879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56BD3AD-3F3B-47F4-8C36-26C0367F4BE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B4F08AB-F175-4CD9-8668-6D9694D9DDDC}" type="slidenum">
              <a:rPr lang="en-US" altLang="en-US" smtClean="0"/>
              <a:pPr>
                <a:spcBef>
                  <a:spcPct val="0"/>
                </a:spcBef>
                <a:buClrTx/>
                <a:buFontTx/>
                <a:buNone/>
              </a:pPr>
              <a:t>9</a:t>
            </a:fld>
            <a:endParaRPr lang="en-US" altLang="en-US"/>
          </a:p>
        </p:txBody>
      </p:sp>
      <p:sp>
        <p:nvSpPr>
          <p:cNvPr id="21507" name="Rectangle 1">
            <a:extLst>
              <a:ext uri="{FF2B5EF4-FFF2-40B4-BE49-F238E27FC236}">
                <a16:creationId xmlns:a16="http://schemas.microsoft.com/office/drawing/2014/main" id="{F0BD291D-3E23-48BB-8FBB-C39384E54C19}"/>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a:extLst>
              <a:ext uri="{FF2B5EF4-FFF2-40B4-BE49-F238E27FC236}">
                <a16:creationId xmlns:a16="http://schemas.microsoft.com/office/drawing/2014/main" id="{994CF633-F50A-4E6A-8E9B-18F77D0A42D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
            <a:extLst>
              <a:ext uri="{FF2B5EF4-FFF2-40B4-BE49-F238E27FC236}">
                <a16:creationId xmlns:a16="http://schemas.microsoft.com/office/drawing/2014/main" id="{46E24D63-1F24-44B5-81DA-569729801C5C}"/>
              </a:ext>
            </a:extLst>
          </p:cNvPr>
          <p:cNvSpPr>
            <a:spLocks noGrp="1" noChangeArrowheads="1"/>
          </p:cNvSpPr>
          <p:nvPr>
            <p:ph type="sldNum" idx="10"/>
          </p:nvPr>
        </p:nvSpPr>
        <p:spPr>
          <a:ln/>
        </p:spPr>
        <p:txBody>
          <a:bodyPr/>
          <a:lstStyle>
            <a:lvl1pPr>
              <a:defRPr/>
            </a:lvl1pPr>
          </a:lstStyle>
          <a:p>
            <a:pPr>
              <a:defRPr/>
            </a:pPr>
            <a:r>
              <a:rPr lang="en-IN" altLang="en-US"/>
              <a:t>6.</a:t>
            </a:r>
            <a:fld id="{AB01371F-93FE-44EF-BB77-833CF09F6CCF}" type="slidenum">
              <a:rPr lang="en-IN" altLang="en-US"/>
              <a:pPr>
                <a:defRPr/>
              </a:pPr>
              <a:t>‹#›</a:t>
            </a:fld>
            <a:endParaRPr lang="en-IN" altLang="en-US"/>
          </a:p>
        </p:txBody>
      </p:sp>
    </p:spTree>
    <p:extLst>
      <p:ext uri="{BB962C8B-B14F-4D97-AF65-F5344CB8AC3E}">
        <p14:creationId xmlns:p14="http://schemas.microsoft.com/office/powerpoint/2010/main" val="288843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BDA3FC4A-510A-4A83-9551-A5122FBCE351}"/>
              </a:ext>
            </a:extLst>
          </p:cNvPr>
          <p:cNvSpPr>
            <a:spLocks noGrp="1" noChangeArrowheads="1"/>
          </p:cNvSpPr>
          <p:nvPr>
            <p:ph type="sldNum" idx="10"/>
          </p:nvPr>
        </p:nvSpPr>
        <p:spPr>
          <a:ln/>
        </p:spPr>
        <p:txBody>
          <a:bodyPr/>
          <a:lstStyle>
            <a:lvl1pPr>
              <a:defRPr/>
            </a:lvl1pPr>
          </a:lstStyle>
          <a:p>
            <a:pPr>
              <a:defRPr/>
            </a:pPr>
            <a:r>
              <a:rPr lang="en-IN" altLang="en-US"/>
              <a:t>6.</a:t>
            </a:r>
            <a:fld id="{4C3258E2-58B6-47F4-ABE6-F6139C293D30}" type="slidenum">
              <a:rPr lang="en-IN" altLang="en-US"/>
              <a:pPr>
                <a:defRPr/>
              </a:pPr>
              <a:t>‹#›</a:t>
            </a:fld>
            <a:endParaRPr lang="en-IN" altLang="en-US"/>
          </a:p>
        </p:txBody>
      </p:sp>
    </p:spTree>
    <p:extLst>
      <p:ext uri="{BB962C8B-B14F-4D97-AF65-F5344CB8AC3E}">
        <p14:creationId xmlns:p14="http://schemas.microsoft.com/office/powerpoint/2010/main" val="71226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3070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307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7FEF1773-B673-4356-BE8A-1CD74201D9D0}"/>
              </a:ext>
            </a:extLst>
          </p:cNvPr>
          <p:cNvSpPr>
            <a:spLocks noGrp="1" noChangeArrowheads="1"/>
          </p:cNvSpPr>
          <p:nvPr>
            <p:ph type="sldNum" idx="10"/>
          </p:nvPr>
        </p:nvSpPr>
        <p:spPr>
          <a:ln/>
        </p:spPr>
        <p:txBody>
          <a:bodyPr/>
          <a:lstStyle>
            <a:lvl1pPr>
              <a:defRPr/>
            </a:lvl1pPr>
          </a:lstStyle>
          <a:p>
            <a:pPr>
              <a:defRPr/>
            </a:pPr>
            <a:r>
              <a:rPr lang="en-IN" altLang="en-US"/>
              <a:t>6.</a:t>
            </a:r>
            <a:fld id="{7C501C73-7BA4-49E1-9B1B-742D4533E659}" type="slidenum">
              <a:rPr lang="en-IN" altLang="en-US"/>
              <a:pPr>
                <a:defRPr/>
              </a:pPr>
              <a:t>‹#›</a:t>
            </a:fld>
            <a:endParaRPr lang="en-IN" altLang="en-US"/>
          </a:p>
        </p:txBody>
      </p:sp>
    </p:spTree>
    <p:extLst>
      <p:ext uri="{BB962C8B-B14F-4D97-AF65-F5344CB8AC3E}">
        <p14:creationId xmlns:p14="http://schemas.microsoft.com/office/powerpoint/2010/main" val="3436978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13">
            <a:extLst>
              <a:ext uri="{FF2B5EF4-FFF2-40B4-BE49-F238E27FC236}">
                <a16:creationId xmlns:a16="http://schemas.microsoft.com/office/drawing/2014/main" id="{52703A7C-2BE1-48C4-B119-5A6750F66E55}"/>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EEC2D679-41E3-4FB4-9DE3-BAF7D874AB98}"/>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0BD872E8-A48C-4930-B978-B57839B33BD3}"/>
              </a:ext>
            </a:extLst>
          </p:cNvPr>
          <p:cNvSpPr>
            <a:spLocks noGrp="1" noChangeArrowheads="1"/>
          </p:cNvSpPr>
          <p:nvPr>
            <p:ph type="sldNum" idx="12"/>
          </p:nvPr>
        </p:nvSpPr>
        <p:spPr>
          <a:ln/>
        </p:spPr>
        <p:txBody>
          <a:bodyPr/>
          <a:lstStyle>
            <a:lvl1pPr>
              <a:defRPr/>
            </a:lvl1pPr>
          </a:lstStyle>
          <a:p>
            <a:pPr>
              <a:defRPr/>
            </a:pPr>
            <a:fld id="{F004BF19-FB81-4BD3-9DFD-FC3E8B5A185C}" type="slidenum">
              <a:rPr lang="en-IN" altLang="en-US"/>
              <a:pPr>
                <a:defRPr/>
              </a:pPr>
              <a:t>‹#›</a:t>
            </a:fld>
            <a:endParaRPr lang="en-IN" altLang="en-US"/>
          </a:p>
        </p:txBody>
      </p:sp>
    </p:spTree>
    <p:extLst>
      <p:ext uri="{BB962C8B-B14F-4D97-AF65-F5344CB8AC3E}">
        <p14:creationId xmlns:p14="http://schemas.microsoft.com/office/powerpoint/2010/main" val="3212960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8281FDD6-D191-4CC7-AB81-FB1EB1F26E46}"/>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6D7C3210-8CEA-4B63-986B-40BB5138E727}"/>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3E341681-261B-4FC6-9A33-38E280A1BB96}"/>
              </a:ext>
            </a:extLst>
          </p:cNvPr>
          <p:cNvSpPr>
            <a:spLocks noGrp="1" noChangeArrowheads="1"/>
          </p:cNvSpPr>
          <p:nvPr>
            <p:ph type="sldNum" idx="12"/>
          </p:nvPr>
        </p:nvSpPr>
        <p:spPr>
          <a:ln/>
        </p:spPr>
        <p:txBody>
          <a:bodyPr/>
          <a:lstStyle>
            <a:lvl1pPr>
              <a:defRPr/>
            </a:lvl1pPr>
          </a:lstStyle>
          <a:p>
            <a:pPr>
              <a:defRPr/>
            </a:pPr>
            <a:fld id="{F9978B7D-6EE5-4859-94F6-F2E8AF1887A9}" type="slidenum">
              <a:rPr lang="en-IN" altLang="en-US"/>
              <a:pPr>
                <a:defRPr/>
              </a:pPr>
              <a:t>‹#›</a:t>
            </a:fld>
            <a:endParaRPr lang="en-IN" altLang="en-US"/>
          </a:p>
        </p:txBody>
      </p:sp>
    </p:spTree>
    <p:extLst>
      <p:ext uri="{BB962C8B-B14F-4D97-AF65-F5344CB8AC3E}">
        <p14:creationId xmlns:p14="http://schemas.microsoft.com/office/powerpoint/2010/main" val="501678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3">
            <a:extLst>
              <a:ext uri="{FF2B5EF4-FFF2-40B4-BE49-F238E27FC236}">
                <a16:creationId xmlns:a16="http://schemas.microsoft.com/office/drawing/2014/main" id="{161E33CD-B7E7-4961-8035-57A11C2A411F}"/>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54E6D74C-2CD7-4A39-861F-9E68F1461A18}"/>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DF60BCD8-132F-4C23-8501-214BF0051DA0}"/>
              </a:ext>
            </a:extLst>
          </p:cNvPr>
          <p:cNvSpPr>
            <a:spLocks noGrp="1" noChangeArrowheads="1"/>
          </p:cNvSpPr>
          <p:nvPr>
            <p:ph type="sldNum" idx="12"/>
          </p:nvPr>
        </p:nvSpPr>
        <p:spPr>
          <a:ln/>
        </p:spPr>
        <p:txBody>
          <a:bodyPr/>
          <a:lstStyle>
            <a:lvl1pPr>
              <a:defRPr/>
            </a:lvl1pPr>
          </a:lstStyle>
          <a:p>
            <a:pPr>
              <a:defRPr/>
            </a:pPr>
            <a:fld id="{D9B79EB9-956E-4090-8C4B-EF7685E8F6F8}" type="slidenum">
              <a:rPr lang="en-IN" altLang="en-US"/>
              <a:pPr>
                <a:defRPr/>
              </a:pPr>
              <a:t>‹#›</a:t>
            </a:fld>
            <a:endParaRPr lang="en-IN" altLang="en-US"/>
          </a:p>
        </p:txBody>
      </p:sp>
    </p:spTree>
    <p:extLst>
      <p:ext uri="{BB962C8B-B14F-4D97-AF65-F5344CB8AC3E}">
        <p14:creationId xmlns:p14="http://schemas.microsoft.com/office/powerpoint/2010/main" val="276837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49485B8A-3C35-4DF9-B68A-2759C81F97D6}"/>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14">
            <a:extLst>
              <a:ext uri="{FF2B5EF4-FFF2-40B4-BE49-F238E27FC236}">
                <a16:creationId xmlns:a16="http://schemas.microsoft.com/office/drawing/2014/main" id="{FA754A06-4CFE-477D-ADD9-F40368469753}"/>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15">
            <a:extLst>
              <a:ext uri="{FF2B5EF4-FFF2-40B4-BE49-F238E27FC236}">
                <a16:creationId xmlns:a16="http://schemas.microsoft.com/office/drawing/2014/main" id="{C54A0A15-9E07-471A-8003-782FC54D2659}"/>
              </a:ext>
            </a:extLst>
          </p:cNvPr>
          <p:cNvSpPr>
            <a:spLocks noGrp="1" noChangeArrowheads="1"/>
          </p:cNvSpPr>
          <p:nvPr>
            <p:ph type="sldNum" idx="12"/>
          </p:nvPr>
        </p:nvSpPr>
        <p:spPr>
          <a:ln/>
        </p:spPr>
        <p:txBody>
          <a:bodyPr/>
          <a:lstStyle>
            <a:lvl1pPr>
              <a:defRPr/>
            </a:lvl1pPr>
          </a:lstStyle>
          <a:p>
            <a:pPr>
              <a:defRPr/>
            </a:pPr>
            <a:fld id="{9B808225-9614-4AFA-8E95-8F783D475DA0}" type="slidenum">
              <a:rPr lang="en-IN" altLang="en-US"/>
              <a:pPr>
                <a:defRPr/>
              </a:pPr>
              <a:t>‹#›</a:t>
            </a:fld>
            <a:endParaRPr lang="en-IN" altLang="en-US"/>
          </a:p>
        </p:txBody>
      </p:sp>
    </p:spTree>
    <p:extLst>
      <p:ext uri="{BB962C8B-B14F-4D97-AF65-F5344CB8AC3E}">
        <p14:creationId xmlns:p14="http://schemas.microsoft.com/office/powerpoint/2010/main" val="2827170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CFFE1DFF-D531-4578-939C-D38AD77620F0}"/>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8" name="Rectangle 14">
            <a:extLst>
              <a:ext uri="{FF2B5EF4-FFF2-40B4-BE49-F238E27FC236}">
                <a16:creationId xmlns:a16="http://schemas.microsoft.com/office/drawing/2014/main" id="{C2532F2E-1C00-451E-A576-2D5C010AE54B}"/>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9" name="Rectangle 15">
            <a:extLst>
              <a:ext uri="{FF2B5EF4-FFF2-40B4-BE49-F238E27FC236}">
                <a16:creationId xmlns:a16="http://schemas.microsoft.com/office/drawing/2014/main" id="{15ED275F-6EC0-4BFB-9C7C-80EBC730A9C4}"/>
              </a:ext>
            </a:extLst>
          </p:cNvPr>
          <p:cNvSpPr>
            <a:spLocks noGrp="1" noChangeArrowheads="1"/>
          </p:cNvSpPr>
          <p:nvPr>
            <p:ph type="sldNum" idx="12"/>
          </p:nvPr>
        </p:nvSpPr>
        <p:spPr>
          <a:ln/>
        </p:spPr>
        <p:txBody>
          <a:bodyPr/>
          <a:lstStyle>
            <a:lvl1pPr>
              <a:defRPr/>
            </a:lvl1pPr>
          </a:lstStyle>
          <a:p>
            <a:pPr>
              <a:defRPr/>
            </a:pPr>
            <a:fld id="{B3A6801D-2C4A-48FB-B804-E5FAA069D468}" type="slidenum">
              <a:rPr lang="en-IN" altLang="en-US"/>
              <a:pPr>
                <a:defRPr/>
              </a:pPr>
              <a:t>‹#›</a:t>
            </a:fld>
            <a:endParaRPr lang="en-IN" altLang="en-US"/>
          </a:p>
        </p:txBody>
      </p:sp>
    </p:spTree>
    <p:extLst>
      <p:ext uri="{BB962C8B-B14F-4D97-AF65-F5344CB8AC3E}">
        <p14:creationId xmlns:p14="http://schemas.microsoft.com/office/powerpoint/2010/main" val="3051876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0071FCAA-8B60-4A7C-AFCF-17C8FFA3A923}"/>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4" name="Rectangle 14">
            <a:extLst>
              <a:ext uri="{FF2B5EF4-FFF2-40B4-BE49-F238E27FC236}">
                <a16:creationId xmlns:a16="http://schemas.microsoft.com/office/drawing/2014/main" id="{FD5B41C5-0188-48C1-8BF8-9888F69596DC}"/>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5" name="Rectangle 15">
            <a:extLst>
              <a:ext uri="{FF2B5EF4-FFF2-40B4-BE49-F238E27FC236}">
                <a16:creationId xmlns:a16="http://schemas.microsoft.com/office/drawing/2014/main" id="{C1E63470-1ECB-4538-8EAA-C78ECA2D2A7A}"/>
              </a:ext>
            </a:extLst>
          </p:cNvPr>
          <p:cNvSpPr>
            <a:spLocks noGrp="1" noChangeArrowheads="1"/>
          </p:cNvSpPr>
          <p:nvPr>
            <p:ph type="sldNum" idx="12"/>
          </p:nvPr>
        </p:nvSpPr>
        <p:spPr>
          <a:ln/>
        </p:spPr>
        <p:txBody>
          <a:bodyPr/>
          <a:lstStyle>
            <a:lvl1pPr>
              <a:defRPr/>
            </a:lvl1pPr>
          </a:lstStyle>
          <a:p>
            <a:pPr>
              <a:defRPr/>
            </a:pPr>
            <a:fld id="{292C52A4-C7BB-43AE-B309-4F281984D18F}" type="slidenum">
              <a:rPr lang="en-IN" altLang="en-US"/>
              <a:pPr>
                <a:defRPr/>
              </a:pPr>
              <a:t>‹#›</a:t>
            </a:fld>
            <a:endParaRPr lang="en-IN" altLang="en-US"/>
          </a:p>
        </p:txBody>
      </p:sp>
    </p:spTree>
    <p:extLst>
      <p:ext uri="{BB962C8B-B14F-4D97-AF65-F5344CB8AC3E}">
        <p14:creationId xmlns:p14="http://schemas.microsoft.com/office/powerpoint/2010/main" val="516021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F786EE45-C209-4A5A-B793-095269EA8C2D}"/>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3" name="Rectangle 14">
            <a:extLst>
              <a:ext uri="{FF2B5EF4-FFF2-40B4-BE49-F238E27FC236}">
                <a16:creationId xmlns:a16="http://schemas.microsoft.com/office/drawing/2014/main" id="{F2E847F7-FDFA-454A-99C4-E60902ECE9E6}"/>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4" name="Rectangle 15">
            <a:extLst>
              <a:ext uri="{FF2B5EF4-FFF2-40B4-BE49-F238E27FC236}">
                <a16:creationId xmlns:a16="http://schemas.microsoft.com/office/drawing/2014/main" id="{41EB1778-2EBB-40F6-8D57-76D211DBA2E9}"/>
              </a:ext>
            </a:extLst>
          </p:cNvPr>
          <p:cNvSpPr>
            <a:spLocks noGrp="1" noChangeArrowheads="1"/>
          </p:cNvSpPr>
          <p:nvPr>
            <p:ph type="sldNum" idx="12"/>
          </p:nvPr>
        </p:nvSpPr>
        <p:spPr>
          <a:ln/>
        </p:spPr>
        <p:txBody>
          <a:bodyPr/>
          <a:lstStyle>
            <a:lvl1pPr>
              <a:defRPr/>
            </a:lvl1pPr>
          </a:lstStyle>
          <a:p>
            <a:pPr>
              <a:defRPr/>
            </a:pPr>
            <a:fld id="{6902F0DC-EF8D-49C4-B02A-53F6F796821C}" type="slidenum">
              <a:rPr lang="en-IN" altLang="en-US"/>
              <a:pPr>
                <a:defRPr/>
              </a:pPr>
              <a:t>‹#›</a:t>
            </a:fld>
            <a:endParaRPr lang="en-IN" altLang="en-US"/>
          </a:p>
        </p:txBody>
      </p:sp>
    </p:spTree>
    <p:extLst>
      <p:ext uri="{BB962C8B-B14F-4D97-AF65-F5344CB8AC3E}">
        <p14:creationId xmlns:p14="http://schemas.microsoft.com/office/powerpoint/2010/main" val="3175916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D3B5DE7E-CEE6-4992-8BF4-0DBA5E61ECE3}"/>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14">
            <a:extLst>
              <a:ext uri="{FF2B5EF4-FFF2-40B4-BE49-F238E27FC236}">
                <a16:creationId xmlns:a16="http://schemas.microsoft.com/office/drawing/2014/main" id="{35A356A9-BB3C-4F7A-87E0-CC9837331566}"/>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15">
            <a:extLst>
              <a:ext uri="{FF2B5EF4-FFF2-40B4-BE49-F238E27FC236}">
                <a16:creationId xmlns:a16="http://schemas.microsoft.com/office/drawing/2014/main" id="{C83E0E23-FB6F-405C-84C8-585A753D28D2}"/>
              </a:ext>
            </a:extLst>
          </p:cNvPr>
          <p:cNvSpPr>
            <a:spLocks noGrp="1" noChangeArrowheads="1"/>
          </p:cNvSpPr>
          <p:nvPr>
            <p:ph type="sldNum" idx="12"/>
          </p:nvPr>
        </p:nvSpPr>
        <p:spPr>
          <a:ln/>
        </p:spPr>
        <p:txBody>
          <a:bodyPr/>
          <a:lstStyle>
            <a:lvl1pPr>
              <a:defRPr/>
            </a:lvl1pPr>
          </a:lstStyle>
          <a:p>
            <a:pPr>
              <a:defRPr/>
            </a:pPr>
            <a:fld id="{103C2C57-991B-4939-B0FE-9C3DE34CE169}" type="slidenum">
              <a:rPr lang="en-IN" altLang="en-US"/>
              <a:pPr>
                <a:defRPr/>
              </a:pPr>
              <a:t>‹#›</a:t>
            </a:fld>
            <a:endParaRPr lang="en-IN" altLang="en-US"/>
          </a:p>
        </p:txBody>
      </p:sp>
    </p:spTree>
    <p:extLst>
      <p:ext uri="{BB962C8B-B14F-4D97-AF65-F5344CB8AC3E}">
        <p14:creationId xmlns:p14="http://schemas.microsoft.com/office/powerpoint/2010/main" val="313935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
            <a:extLst>
              <a:ext uri="{FF2B5EF4-FFF2-40B4-BE49-F238E27FC236}">
                <a16:creationId xmlns:a16="http://schemas.microsoft.com/office/drawing/2014/main" id="{232042C4-81C0-4900-9E57-A44F573ACE44}"/>
              </a:ext>
            </a:extLst>
          </p:cNvPr>
          <p:cNvSpPr>
            <a:spLocks noGrp="1" noChangeArrowheads="1"/>
          </p:cNvSpPr>
          <p:nvPr>
            <p:ph type="sldNum" idx="10"/>
          </p:nvPr>
        </p:nvSpPr>
        <p:spPr>
          <a:ln/>
        </p:spPr>
        <p:txBody>
          <a:bodyPr/>
          <a:lstStyle>
            <a:lvl1pPr>
              <a:defRPr/>
            </a:lvl1pPr>
          </a:lstStyle>
          <a:p>
            <a:pPr>
              <a:defRPr/>
            </a:pPr>
            <a:r>
              <a:rPr lang="en-IN" altLang="en-US"/>
              <a:t>6.</a:t>
            </a:r>
            <a:fld id="{ECF72CBF-0B89-4669-AF9E-0A3DC635160A}" type="slidenum">
              <a:rPr lang="en-IN" altLang="en-US"/>
              <a:pPr>
                <a:defRPr/>
              </a:pPr>
              <a:t>‹#›</a:t>
            </a:fld>
            <a:endParaRPr lang="en-IN" altLang="en-US"/>
          </a:p>
        </p:txBody>
      </p:sp>
    </p:spTree>
    <p:extLst>
      <p:ext uri="{BB962C8B-B14F-4D97-AF65-F5344CB8AC3E}">
        <p14:creationId xmlns:p14="http://schemas.microsoft.com/office/powerpoint/2010/main" val="4124881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1E4349A8-C6A6-427D-8B80-C208311A6F24}"/>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6" name="Rectangle 14">
            <a:extLst>
              <a:ext uri="{FF2B5EF4-FFF2-40B4-BE49-F238E27FC236}">
                <a16:creationId xmlns:a16="http://schemas.microsoft.com/office/drawing/2014/main" id="{4368321F-9DB5-4611-93E6-7402200F31FD}"/>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7" name="Rectangle 15">
            <a:extLst>
              <a:ext uri="{FF2B5EF4-FFF2-40B4-BE49-F238E27FC236}">
                <a16:creationId xmlns:a16="http://schemas.microsoft.com/office/drawing/2014/main" id="{E73CD653-B2AF-45BA-AA49-195879C8A3BC}"/>
              </a:ext>
            </a:extLst>
          </p:cNvPr>
          <p:cNvSpPr>
            <a:spLocks noGrp="1" noChangeArrowheads="1"/>
          </p:cNvSpPr>
          <p:nvPr>
            <p:ph type="sldNum" idx="12"/>
          </p:nvPr>
        </p:nvSpPr>
        <p:spPr>
          <a:ln/>
        </p:spPr>
        <p:txBody>
          <a:bodyPr/>
          <a:lstStyle>
            <a:lvl1pPr>
              <a:defRPr/>
            </a:lvl1pPr>
          </a:lstStyle>
          <a:p>
            <a:pPr>
              <a:defRPr/>
            </a:pPr>
            <a:fld id="{E89AF2ED-6EAE-42CF-BAE3-093FA7215CBF}" type="slidenum">
              <a:rPr lang="en-IN" altLang="en-US"/>
              <a:pPr>
                <a:defRPr/>
              </a:pPr>
              <a:t>‹#›</a:t>
            </a:fld>
            <a:endParaRPr lang="en-IN" altLang="en-US"/>
          </a:p>
        </p:txBody>
      </p:sp>
    </p:spTree>
    <p:extLst>
      <p:ext uri="{BB962C8B-B14F-4D97-AF65-F5344CB8AC3E}">
        <p14:creationId xmlns:p14="http://schemas.microsoft.com/office/powerpoint/2010/main" val="405351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184A789F-8B7D-473D-B0B1-537DFAE3D5B8}"/>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010AB5F6-7367-4AB3-8C64-97C61B43AF87}"/>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8F0456A9-8C5A-4C6C-BA12-E4F4F8B1BE1E}"/>
              </a:ext>
            </a:extLst>
          </p:cNvPr>
          <p:cNvSpPr>
            <a:spLocks noGrp="1" noChangeArrowheads="1"/>
          </p:cNvSpPr>
          <p:nvPr>
            <p:ph type="sldNum" idx="12"/>
          </p:nvPr>
        </p:nvSpPr>
        <p:spPr>
          <a:ln/>
        </p:spPr>
        <p:txBody>
          <a:bodyPr/>
          <a:lstStyle>
            <a:lvl1pPr>
              <a:defRPr/>
            </a:lvl1pPr>
          </a:lstStyle>
          <a:p>
            <a:pPr>
              <a:defRPr/>
            </a:pPr>
            <a:fld id="{0A3A8293-31B5-40AB-B253-D27C9FB9E256}" type="slidenum">
              <a:rPr lang="en-IN" altLang="en-US"/>
              <a:pPr>
                <a:defRPr/>
              </a:pPr>
              <a:t>‹#›</a:t>
            </a:fld>
            <a:endParaRPr lang="en-IN" altLang="en-US"/>
          </a:p>
        </p:txBody>
      </p:sp>
    </p:spTree>
    <p:extLst>
      <p:ext uri="{BB962C8B-B14F-4D97-AF65-F5344CB8AC3E}">
        <p14:creationId xmlns:p14="http://schemas.microsoft.com/office/powerpoint/2010/main" val="4217763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1676400"/>
            <a:ext cx="2032000" cy="4500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676400"/>
            <a:ext cx="5948363" cy="4500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49F14D96-7126-407F-9E76-4982E181A6EA}"/>
              </a:ext>
            </a:extLst>
          </p:cNvPr>
          <p:cNvSpPr>
            <a:spLocks noGrp="1" noChangeArrowheads="1"/>
          </p:cNvSpPr>
          <p:nvPr>
            <p:ph type="dt" idx="10"/>
          </p:nvPr>
        </p:nvSpPr>
        <p:spPr>
          <a:ln/>
        </p:spPr>
        <p:txBody>
          <a:bodyPr/>
          <a:lstStyle>
            <a:lvl1pPr>
              <a:defRPr/>
            </a:lvl1pPr>
          </a:lstStyle>
          <a:p>
            <a:pPr>
              <a:defRPr/>
            </a:pPr>
            <a:endParaRPr lang="en-IN" altLang="en-US"/>
          </a:p>
        </p:txBody>
      </p:sp>
      <p:sp>
        <p:nvSpPr>
          <p:cNvPr id="5" name="Rectangle 14">
            <a:extLst>
              <a:ext uri="{FF2B5EF4-FFF2-40B4-BE49-F238E27FC236}">
                <a16:creationId xmlns:a16="http://schemas.microsoft.com/office/drawing/2014/main" id="{34DEBB94-87EC-4DE3-9F42-59DA640D8852}"/>
              </a:ext>
            </a:extLst>
          </p:cNvPr>
          <p:cNvSpPr>
            <a:spLocks noGrp="1" noChangeArrowheads="1"/>
          </p:cNvSpPr>
          <p:nvPr>
            <p:ph type="ftr" idx="11"/>
          </p:nvPr>
        </p:nvSpPr>
        <p:spPr>
          <a:ln/>
        </p:spPr>
        <p:txBody>
          <a:bodyPr/>
          <a:lstStyle>
            <a:lvl1pPr>
              <a:defRPr/>
            </a:lvl1pPr>
          </a:lstStyle>
          <a:p>
            <a:pPr>
              <a:defRPr/>
            </a:pPr>
            <a:endParaRPr lang="en-IN" altLang="en-US"/>
          </a:p>
        </p:txBody>
      </p:sp>
      <p:sp>
        <p:nvSpPr>
          <p:cNvPr id="6" name="Rectangle 15">
            <a:extLst>
              <a:ext uri="{FF2B5EF4-FFF2-40B4-BE49-F238E27FC236}">
                <a16:creationId xmlns:a16="http://schemas.microsoft.com/office/drawing/2014/main" id="{AAC6B32F-3AD7-4BEC-A26F-6A72180EF9D1}"/>
              </a:ext>
            </a:extLst>
          </p:cNvPr>
          <p:cNvSpPr>
            <a:spLocks noGrp="1" noChangeArrowheads="1"/>
          </p:cNvSpPr>
          <p:nvPr>
            <p:ph type="sldNum" idx="12"/>
          </p:nvPr>
        </p:nvSpPr>
        <p:spPr>
          <a:ln/>
        </p:spPr>
        <p:txBody>
          <a:bodyPr/>
          <a:lstStyle>
            <a:lvl1pPr>
              <a:defRPr/>
            </a:lvl1pPr>
          </a:lstStyle>
          <a:p>
            <a:pPr>
              <a:defRPr/>
            </a:pPr>
            <a:fld id="{34CDF5F2-1D7F-4F6D-A00B-81459EBB0C14}" type="slidenum">
              <a:rPr lang="en-IN" altLang="en-US"/>
              <a:pPr>
                <a:defRPr/>
              </a:pPr>
              <a:t>‹#›</a:t>
            </a:fld>
            <a:endParaRPr lang="en-IN" altLang="en-US"/>
          </a:p>
        </p:txBody>
      </p:sp>
    </p:spTree>
    <p:extLst>
      <p:ext uri="{BB962C8B-B14F-4D97-AF65-F5344CB8AC3E}">
        <p14:creationId xmlns:p14="http://schemas.microsoft.com/office/powerpoint/2010/main" val="324045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
            <a:extLst>
              <a:ext uri="{FF2B5EF4-FFF2-40B4-BE49-F238E27FC236}">
                <a16:creationId xmlns:a16="http://schemas.microsoft.com/office/drawing/2014/main" id="{D497749F-8B13-4032-A0AF-F40F783691C1}"/>
              </a:ext>
            </a:extLst>
          </p:cNvPr>
          <p:cNvSpPr>
            <a:spLocks noGrp="1" noChangeArrowheads="1"/>
          </p:cNvSpPr>
          <p:nvPr>
            <p:ph type="sldNum" idx="10"/>
          </p:nvPr>
        </p:nvSpPr>
        <p:spPr>
          <a:ln/>
        </p:spPr>
        <p:txBody>
          <a:bodyPr/>
          <a:lstStyle>
            <a:lvl1pPr>
              <a:defRPr/>
            </a:lvl1pPr>
          </a:lstStyle>
          <a:p>
            <a:pPr>
              <a:defRPr/>
            </a:pPr>
            <a:r>
              <a:rPr lang="en-IN" altLang="en-US"/>
              <a:t>6.</a:t>
            </a:r>
            <a:fld id="{E49886D4-3F86-4483-821E-EA119E8DDE49}" type="slidenum">
              <a:rPr lang="en-IN" altLang="en-US"/>
              <a:pPr>
                <a:defRPr/>
              </a:pPr>
              <a:t>‹#›</a:t>
            </a:fld>
            <a:endParaRPr lang="en-IN" altLang="en-US"/>
          </a:p>
        </p:txBody>
      </p:sp>
    </p:spTree>
    <p:extLst>
      <p:ext uri="{BB962C8B-B14F-4D97-AF65-F5344CB8AC3E}">
        <p14:creationId xmlns:p14="http://schemas.microsoft.com/office/powerpoint/2010/main" val="78903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397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
            <a:extLst>
              <a:ext uri="{FF2B5EF4-FFF2-40B4-BE49-F238E27FC236}">
                <a16:creationId xmlns:a16="http://schemas.microsoft.com/office/drawing/2014/main" id="{F651A2A3-AA56-4247-B7A9-2C87CA84CD4E}"/>
              </a:ext>
            </a:extLst>
          </p:cNvPr>
          <p:cNvSpPr>
            <a:spLocks noGrp="1" noChangeArrowheads="1"/>
          </p:cNvSpPr>
          <p:nvPr>
            <p:ph type="sldNum" idx="10"/>
          </p:nvPr>
        </p:nvSpPr>
        <p:spPr>
          <a:ln/>
        </p:spPr>
        <p:txBody>
          <a:bodyPr/>
          <a:lstStyle>
            <a:lvl1pPr>
              <a:defRPr/>
            </a:lvl1pPr>
          </a:lstStyle>
          <a:p>
            <a:pPr>
              <a:defRPr/>
            </a:pPr>
            <a:r>
              <a:rPr lang="en-IN" altLang="en-US"/>
              <a:t>6.</a:t>
            </a:r>
            <a:fld id="{FD16E1C8-5C0C-4A32-A5D8-D763B1C25906}" type="slidenum">
              <a:rPr lang="en-IN" altLang="en-US"/>
              <a:pPr>
                <a:defRPr/>
              </a:pPr>
              <a:t>‹#›</a:t>
            </a:fld>
            <a:endParaRPr lang="en-IN" altLang="en-US"/>
          </a:p>
        </p:txBody>
      </p:sp>
    </p:spTree>
    <p:extLst>
      <p:ext uri="{BB962C8B-B14F-4D97-AF65-F5344CB8AC3E}">
        <p14:creationId xmlns:p14="http://schemas.microsoft.com/office/powerpoint/2010/main" val="304761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
            <a:extLst>
              <a:ext uri="{FF2B5EF4-FFF2-40B4-BE49-F238E27FC236}">
                <a16:creationId xmlns:a16="http://schemas.microsoft.com/office/drawing/2014/main" id="{A4B27AFF-4748-4F1A-A858-C04352390FB2}"/>
              </a:ext>
            </a:extLst>
          </p:cNvPr>
          <p:cNvSpPr>
            <a:spLocks noGrp="1" noChangeArrowheads="1"/>
          </p:cNvSpPr>
          <p:nvPr>
            <p:ph type="sldNum" idx="10"/>
          </p:nvPr>
        </p:nvSpPr>
        <p:spPr>
          <a:ln/>
        </p:spPr>
        <p:txBody>
          <a:bodyPr/>
          <a:lstStyle>
            <a:lvl1pPr>
              <a:defRPr/>
            </a:lvl1pPr>
          </a:lstStyle>
          <a:p>
            <a:pPr>
              <a:defRPr/>
            </a:pPr>
            <a:r>
              <a:rPr lang="en-IN" altLang="en-US"/>
              <a:t>6.</a:t>
            </a:r>
            <a:fld id="{F3ECD81F-D57B-40BF-81D5-11351022259F}" type="slidenum">
              <a:rPr lang="en-IN" altLang="en-US"/>
              <a:pPr>
                <a:defRPr/>
              </a:pPr>
              <a:t>‹#›</a:t>
            </a:fld>
            <a:endParaRPr lang="en-IN" altLang="en-US"/>
          </a:p>
        </p:txBody>
      </p:sp>
    </p:spTree>
    <p:extLst>
      <p:ext uri="{BB962C8B-B14F-4D97-AF65-F5344CB8AC3E}">
        <p14:creationId xmlns:p14="http://schemas.microsoft.com/office/powerpoint/2010/main" val="39194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
            <a:extLst>
              <a:ext uri="{FF2B5EF4-FFF2-40B4-BE49-F238E27FC236}">
                <a16:creationId xmlns:a16="http://schemas.microsoft.com/office/drawing/2014/main" id="{646AD669-F09E-4D11-B999-F47C0575752A}"/>
              </a:ext>
            </a:extLst>
          </p:cNvPr>
          <p:cNvSpPr>
            <a:spLocks noGrp="1" noChangeArrowheads="1"/>
          </p:cNvSpPr>
          <p:nvPr>
            <p:ph type="sldNum" idx="10"/>
          </p:nvPr>
        </p:nvSpPr>
        <p:spPr>
          <a:ln/>
        </p:spPr>
        <p:txBody>
          <a:bodyPr/>
          <a:lstStyle>
            <a:lvl1pPr>
              <a:defRPr/>
            </a:lvl1pPr>
          </a:lstStyle>
          <a:p>
            <a:pPr>
              <a:defRPr/>
            </a:pPr>
            <a:r>
              <a:rPr lang="en-IN" altLang="en-US"/>
              <a:t>6.</a:t>
            </a:r>
            <a:fld id="{EADB14A9-0565-4105-B378-6FBC09DFF598}" type="slidenum">
              <a:rPr lang="en-IN" altLang="en-US"/>
              <a:pPr>
                <a:defRPr/>
              </a:pPr>
              <a:t>‹#›</a:t>
            </a:fld>
            <a:endParaRPr lang="en-IN" altLang="en-US"/>
          </a:p>
        </p:txBody>
      </p:sp>
    </p:spTree>
    <p:extLst>
      <p:ext uri="{BB962C8B-B14F-4D97-AF65-F5344CB8AC3E}">
        <p14:creationId xmlns:p14="http://schemas.microsoft.com/office/powerpoint/2010/main" val="104474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233A9F-5D52-463E-A32D-5822F91C3CE8}"/>
              </a:ext>
            </a:extLst>
          </p:cNvPr>
          <p:cNvSpPr>
            <a:spLocks noGrp="1" noChangeArrowheads="1"/>
          </p:cNvSpPr>
          <p:nvPr>
            <p:ph type="sldNum" idx="10"/>
          </p:nvPr>
        </p:nvSpPr>
        <p:spPr>
          <a:ln/>
        </p:spPr>
        <p:txBody>
          <a:bodyPr/>
          <a:lstStyle>
            <a:lvl1pPr>
              <a:defRPr/>
            </a:lvl1pPr>
          </a:lstStyle>
          <a:p>
            <a:pPr>
              <a:defRPr/>
            </a:pPr>
            <a:r>
              <a:rPr lang="en-IN" altLang="en-US"/>
              <a:t>6.</a:t>
            </a:r>
            <a:fld id="{DD34A1B8-367D-4E98-B3F0-3C2BA6ECC656}" type="slidenum">
              <a:rPr lang="en-IN" altLang="en-US"/>
              <a:pPr>
                <a:defRPr/>
              </a:pPr>
              <a:t>‹#›</a:t>
            </a:fld>
            <a:endParaRPr lang="en-IN" altLang="en-US"/>
          </a:p>
        </p:txBody>
      </p:sp>
    </p:spTree>
    <p:extLst>
      <p:ext uri="{BB962C8B-B14F-4D97-AF65-F5344CB8AC3E}">
        <p14:creationId xmlns:p14="http://schemas.microsoft.com/office/powerpoint/2010/main" val="27078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821BF1CF-ACF5-4865-B834-654DB3A8B9F7}"/>
              </a:ext>
            </a:extLst>
          </p:cNvPr>
          <p:cNvSpPr>
            <a:spLocks noGrp="1" noChangeArrowheads="1"/>
          </p:cNvSpPr>
          <p:nvPr>
            <p:ph type="sldNum" idx="10"/>
          </p:nvPr>
        </p:nvSpPr>
        <p:spPr>
          <a:ln/>
        </p:spPr>
        <p:txBody>
          <a:bodyPr/>
          <a:lstStyle>
            <a:lvl1pPr>
              <a:defRPr/>
            </a:lvl1pPr>
          </a:lstStyle>
          <a:p>
            <a:pPr>
              <a:defRPr/>
            </a:pPr>
            <a:r>
              <a:rPr lang="en-IN" altLang="en-US"/>
              <a:t>6.</a:t>
            </a:r>
            <a:fld id="{FE5CBA2B-9A30-4156-B02C-788E1773E369}" type="slidenum">
              <a:rPr lang="en-IN" altLang="en-US"/>
              <a:pPr>
                <a:defRPr/>
              </a:pPr>
              <a:t>‹#›</a:t>
            </a:fld>
            <a:endParaRPr lang="en-IN" altLang="en-US"/>
          </a:p>
        </p:txBody>
      </p:sp>
    </p:spTree>
    <p:extLst>
      <p:ext uri="{BB962C8B-B14F-4D97-AF65-F5344CB8AC3E}">
        <p14:creationId xmlns:p14="http://schemas.microsoft.com/office/powerpoint/2010/main" val="418175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
            <a:extLst>
              <a:ext uri="{FF2B5EF4-FFF2-40B4-BE49-F238E27FC236}">
                <a16:creationId xmlns:a16="http://schemas.microsoft.com/office/drawing/2014/main" id="{CA996F10-A8DF-4C17-AC86-B4935DC1A64F}"/>
              </a:ext>
            </a:extLst>
          </p:cNvPr>
          <p:cNvSpPr>
            <a:spLocks noGrp="1" noChangeArrowheads="1"/>
          </p:cNvSpPr>
          <p:nvPr>
            <p:ph type="sldNum" idx="10"/>
          </p:nvPr>
        </p:nvSpPr>
        <p:spPr>
          <a:ln/>
        </p:spPr>
        <p:txBody>
          <a:bodyPr/>
          <a:lstStyle>
            <a:lvl1pPr>
              <a:defRPr/>
            </a:lvl1pPr>
          </a:lstStyle>
          <a:p>
            <a:pPr>
              <a:defRPr/>
            </a:pPr>
            <a:r>
              <a:rPr lang="en-IN" altLang="en-US"/>
              <a:t>6.</a:t>
            </a:r>
            <a:fld id="{10181261-46C5-4D47-8386-683CB4C7E29F}" type="slidenum">
              <a:rPr lang="en-IN" altLang="en-US"/>
              <a:pPr>
                <a:defRPr/>
              </a:pPr>
              <a:t>‹#›</a:t>
            </a:fld>
            <a:endParaRPr lang="en-IN" altLang="en-US"/>
          </a:p>
        </p:txBody>
      </p:sp>
    </p:spTree>
    <p:extLst>
      <p:ext uri="{BB962C8B-B14F-4D97-AF65-F5344CB8AC3E}">
        <p14:creationId xmlns:p14="http://schemas.microsoft.com/office/powerpoint/2010/main" val="303648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48631617-0B47-48C3-A138-5B98E4137EF5}"/>
              </a:ext>
            </a:extLst>
          </p:cNvPr>
          <p:cNvSpPr>
            <a:spLocks noGrp="1" noChangeArrowheads="1"/>
          </p:cNvSpPr>
          <p:nvPr>
            <p:ph type="sldNum"/>
          </p:nvPr>
        </p:nvSpPr>
        <p:spPr bwMode="auto">
          <a:xfrm>
            <a:off x="0" y="64008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DejaVu Sans" charset="0"/>
                <a:cs typeface="DejaVu Sans" charset="0"/>
              </a:defRPr>
            </a:lvl1pPr>
          </a:lstStyle>
          <a:p>
            <a:pPr>
              <a:defRPr/>
            </a:pPr>
            <a:r>
              <a:rPr lang="en-IN" altLang="en-US"/>
              <a:t>6.</a:t>
            </a:r>
            <a:fld id="{F0FAA213-392D-4D0D-B1AB-9981C2CCD35D}" type="slidenum">
              <a:rPr lang="en-IN" altLang="en-US"/>
              <a:pPr>
                <a:defRPr/>
              </a:pPr>
              <a:t>‹#›</a:t>
            </a:fld>
            <a:endParaRPr lang="en-IN" altLang="en-US"/>
          </a:p>
        </p:txBody>
      </p:sp>
      <p:sp>
        <p:nvSpPr>
          <p:cNvPr id="1027" name="Rectangle 2">
            <a:extLst>
              <a:ext uri="{FF2B5EF4-FFF2-40B4-BE49-F238E27FC236}">
                <a16:creationId xmlns:a16="http://schemas.microsoft.com/office/drawing/2014/main" id="{2F55058A-42BD-4530-9D93-FD6894F98109}"/>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8" name="Rectangle 3">
            <a:extLst>
              <a:ext uri="{FF2B5EF4-FFF2-40B4-BE49-F238E27FC236}">
                <a16:creationId xmlns:a16="http://schemas.microsoft.com/office/drawing/2014/main" id="{94A0BBF5-F212-4854-A3ED-656FA3285F2A}"/>
              </a:ext>
            </a:extLst>
          </p:cNvPr>
          <p:cNvSpPr>
            <a:spLocks noGrp="1" noChangeArrowheads="1"/>
          </p:cNvSpPr>
          <p:nvPr>
            <p:ph type="body" idx="1"/>
          </p:nvPr>
        </p:nvSpPr>
        <p:spPr bwMode="auto">
          <a:xfrm>
            <a:off x="457200" y="1604963"/>
            <a:ext cx="8228013" cy="397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7260AB2F-29D5-4FCC-B780-96DFE77C494D}"/>
              </a:ext>
            </a:extLst>
          </p:cNvPr>
          <p:cNvGrpSpPr>
            <a:grpSpLocks/>
          </p:cNvGrpSpPr>
          <p:nvPr/>
        </p:nvGrpSpPr>
        <p:grpSpPr bwMode="auto">
          <a:xfrm>
            <a:off x="0" y="2438400"/>
            <a:ext cx="9007475" cy="1050925"/>
            <a:chOff x="0" y="1536"/>
            <a:chExt cx="5674" cy="662"/>
          </a:xfrm>
        </p:grpSpPr>
        <p:grpSp>
          <p:nvGrpSpPr>
            <p:cNvPr id="2058" name="Group 2">
              <a:extLst>
                <a:ext uri="{FF2B5EF4-FFF2-40B4-BE49-F238E27FC236}">
                  <a16:creationId xmlns:a16="http://schemas.microsoft.com/office/drawing/2014/main" id="{4AD8EB77-19BF-4FA2-B136-3A550D85797C}"/>
                </a:ext>
              </a:extLst>
            </p:cNvPr>
            <p:cNvGrpSpPr>
              <a:grpSpLocks/>
            </p:cNvGrpSpPr>
            <p:nvPr/>
          </p:nvGrpSpPr>
          <p:grpSpPr bwMode="auto">
            <a:xfrm>
              <a:off x="183" y="1604"/>
              <a:ext cx="447" cy="298"/>
              <a:chOff x="183" y="1604"/>
              <a:chExt cx="447" cy="298"/>
            </a:xfrm>
          </p:grpSpPr>
          <p:sp>
            <p:nvSpPr>
              <p:cNvPr id="2" name="Rectangle 3">
                <a:extLst>
                  <a:ext uri="{FF2B5EF4-FFF2-40B4-BE49-F238E27FC236}">
                    <a16:creationId xmlns:a16="http://schemas.microsoft.com/office/drawing/2014/main" id="{1ED7A90F-2A92-45A7-9F44-74FFDA8D343A}"/>
                  </a:ext>
                </a:extLst>
              </p:cNvPr>
              <p:cNvSpPr>
                <a:spLocks noChangeArrowheads="1"/>
              </p:cNvSpPr>
              <p:nvPr/>
            </p:nvSpPr>
            <p:spPr bwMode="auto">
              <a:xfrm>
                <a:off x="183" y="1604"/>
                <a:ext cx="275" cy="298"/>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66" name="Rectangle 4">
                <a:extLst>
                  <a:ext uri="{FF2B5EF4-FFF2-40B4-BE49-F238E27FC236}">
                    <a16:creationId xmlns:a16="http://schemas.microsoft.com/office/drawing/2014/main" id="{48C25048-2098-4492-8D29-F3A9381BE280}"/>
                  </a:ext>
                </a:extLst>
              </p:cNvPr>
              <p:cNvSpPr>
                <a:spLocks noChangeArrowheads="1"/>
              </p:cNvSpPr>
              <p:nvPr/>
            </p:nvSpPr>
            <p:spPr bwMode="auto">
              <a:xfrm>
                <a:off x="424" y="1604"/>
                <a:ext cx="206" cy="298"/>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grpSp>
        <p:grpSp>
          <p:nvGrpSpPr>
            <p:cNvPr id="2059" name="Group 5">
              <a:extLst>
                <a:ext uri="{FF2B5EF4-FFF2-40B4-BE49-F238E27FC236}">
                  <a16:creationId xmlns:a16="http://schemas.microsoft.com/office/drawing/2014/main" id="{516E4B4E-8350-44A8-991E-FC88E2CCF461}"/>
                </a:ext>
              </a:extLst>
            </p:cNvPr>
            <p:cNvGrpSpPr>
              <a:grpSpLocks/>
            </p:cNvGrpSpPr>
            <p:nvPr/>
          </p:nvGrpSpPr>
          <p:grpSpPr bwMode="auto">
            <a:xfrm>
              <a:off x="261" y="1870"/>
              <a:ext cx="464" cy="298"/>
              <a:chOff x="261" y="1870"/>
              <a:chExt cx="464" cy="298"/>
            </a:xfrm>
          </p:grpSpPr>
          <p:sp>
            <p:nvSpPr>
              <p:cNvPr id="3" name="Rectangle 6">
                <a:extLst>
                  <a:ext uri="{FF2B5EF4-FFF2-40B4-BE49-F238E27FC236}">
                    <a16:creationId xmlns:a16="http://schemas.microsoft.com/office/drawing/2014/main" id="{171AB7CE-5F5A-4037-A266-748E5F36F763}"/>
                  </a:ext>
                </a:extLst>
              </p:cNvPr>
              <p:cNvSpPr>
                <a:spLocks noChangeArrowheads="1"/>
              </p:cNvSpPr>
              <p:nvPr/>
            </p:nvSpPr>
            <p:spPr bwMode="auto">
              <a:xfrm>
                <a:off x="261" y="1870"/>
                <a:ext cx="265" cy="298"/>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 name="Rectangle 7">
                <a:extLst>
                  <a:ext uri="{FF2B5EF4-FFF2-40B4-BE49-F238E27FC236}">
                    <a16:creationId xmlns:a16="http://schemas.microsoft.com/office/drawing/2014/main" id="{85473361-802A-4C96-9970-252FED8F31A7}"/>
                  </a:ext>
                </a:extLst>
              </p:cNvPr>
              <p:cNvSpPr>
                <a:spLocks noChangeArrowheads="1"/>
              </p:cNvSpPr>
              <p:nvPr/>
            </p:nvSpPr>
            <p:spPr bwMode="auto">
              <a:xfrm>
                <a:off x="493" y="1870"/>
                <a:ext cx="231" cy="298"/>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5" name="Rectangle 8">
              <a:extLst>
                <a:ext uri="{FF2B5EF4-FFF2-40B4-BE49-F238E27FC236}">
                  <a16:creationId xmlns:a16="http://schemas.microsoft.com/office/drawing/2014/main" id="{D7A06811-A1AF-44C6-9D02-D31E294910A4}"/>
                </a:ext>
              </a:extLst>
            </p:cNvPr>
            <p:cNvSpPr>
              <a:spLocks noChangeArrowheads="1"/>
            </p:cNvSpPr>
            <p:nvPr/>
          </p:nvSpPr>
          <p:spPr bwMode="auto">
            <a:xfrm>
              <a:off x="0" y="1824"/>
              <a:ext cx="352" cy="26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 name="Rectangle 9">
              <a:extLst>
                <a:ext uri="{FF2B5EF4-FFF2-40B4-BE49-F238E27FC236}">
                  <a16:creationId xmlns:a16="http://schemas.microsoft.com/office/drawing/2014/main" id="{14080E2F-594D-4595-9977-773025C3F39B}"/>
                </a:ext>
              </a:extLst>
            </p:cNvPr>
            <p:cNvSpPr>
              <a:spLocks noChangeArrowheads="1"/>
            </p:cNvSpPr>
            <p:nvPr/>
          </p:nvSpPr>
          <p:spPr bwMode="auto">
            <a:xfrm>
              <a:off x="400" y="1536"/>
              <a:ext cx="19" cy="662"/>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 name="Rectangle 10">
              <a:extLst>
                <a:ext uri="{FF2B5EF4-FFF2-40B4-BE49-F238E27FC236}">
                  <a16:creationId xmlns:a16="http://schemas.microsoft.com/office/drawing/2014/main" id="{902E421A-4FB7-4CA0-A816-395DBEB0D5C7}"/>
                </a:ext>
              </a:extLst>
            </p:cNvPr>
            <p:cNvSpPr>
              <a:spLocks noChangeArrowheads="1"/>
            </p:cNvSpPr>
            <p:nvPr/>
          </p:nvSpPr>
          <p:spPr bwMode="auto">
            <a:xfrm flipV="1">
              <a:off x="199" y="2054"/>
              <a:ext cx="5475" cy="34"/>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grpSp>
      <p:sp>
        <p:nvSpPr>
          <p:cNvPr id="2051" name="Rectangle 11">
            <a:extLst>
              <a:ext uri="{FF2B5EF4-FFF2-40B4-BE49-F238E27FC236}">
                <a16:creationId xmlns:a16="http://schemas.microsoft.com/office/drawing/2014/main" id="{03874A81-A0C5-4A13-9B9C-C2F990281FC0}"/>
              </a:ext>
            </a:extLst>
          </p:cNvPr>
          <p:cNvSpPr>
            <a:spLocks noGrp="1" noChangeArrowheads="1"/>
          </p:cNvSpPr>
          <p:nvPr>
            <p:ph type="title"/>
          </p:nvPr>
        </p:nvSpPr>
        <p:spPr bwMode="auto">
          <a:xfrm>
            <a:off x="990600" y="1676400"/>
            <a:ext cx="7770813"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060" name="Rectangle 12">
            <a:extLst>
              <a:ext uri="{FF2B5EF4-FFF2-40B4-BE49-F238E27FC236}">
                <a16:creationId xmlns:a16="http://schemas.microsoft.com/office/drawing/2014/main" id="{BC4CF8B1-883E-4F39-B16F-6D37E24FFE05}"/>
              </a:ext>
            </a:extLst>
          </p:cNvPr>
          <p:cNvSpPr>
            <a:spLocks noGrp="1" noChangeArrowheads="1"/>
          </p:cNvSpPr>
          <p:nvPr/>
        </p:nvSpPr>
        <p:spPr bwMode="auto">
          <a:xfrm>
            <a:off x="1371600" y="3886200"/>
            <a:ext cx="6399213" cy="175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ctr">
              <a:spcBef>
                <a:spcPts val="800"/>
              </a:spcBef>
              <a:defRPr sz="3200">
                <a:solidFill>
                  <a:srgbClr val="000000"/>
                </a:solidFill>
                <a:latin typeface="Tahoma" panose="020B0604030504040204" pitchFamily="34" charset="0"/>
                <a:ea typeface="Droid Sans Fallback" charset="0"/>
                <a:cs typeface="Droid Sans Fallback" charset="0"/>
              </a:defRPr>
            </a:lvl1pPr>
            <a:lvl2pPr marL="457200" algn="ctr">
              <a:spcBef>
                <a:spcPts val="800"/>
              </a:spcBef>
              <a:defRPr sz="3200">
                <a:solidFill>
                  <a:srgbClr val="000000"/>
                </a:solidFill>
                <a:latin typeface="Tahoma" panose="020B0604030504040204" pitchFamily="34" charset="0"/>
                <a:ea typeface="Droid Sans Fallback" charset="0"/>
                <a:cs typeface="Droid Sans Fallback" charset="0"/>
              </a:defRPr>
            </a:lvl2pPr>
            <a:lvl3pPr marL="914400" algn="ctr">
              <a:spcBef>
                <a:spcPts val="800"/>
              </a:spcBef>
              <a:defRPr sz="3200">
                <a:solidFill>
                  <a:srgbClr val="000000"/>
                </a:solidFill>
                <a:latin typeface="Tahoma" panose="020B0604030504040204" pitchFamily="34" charset="0"/>
                <a:ea typeface="Droid Sans Fallback" charset="0"/>
                <a:cs typeface="Droid Sans Fallback" charset="0"/>
              </a:defRPr>
            </a:lvl3pPr>
            <a:lvl4pPr marL="1371600" algn="ctr">
              <a:spcBef>
                <a:spcPts val="800"/>
              </a:spcBef>
              <a:defRPr sz="3200">
                <a:solidFill>
                  <a:srgbClr val="000000"/>
                </a:solidFill>
                <a:latin typeface="Tahoma" panose="020B0604030504040204" pitchFamily="34" charset="0"/>
                <a:ea typeface="Droid Sans Fallback" charset="0"/>
                <a:cs typeface="Droid Sans Fallback" charset="0"/>
              </a:defRPr>
            </a:lvl4pPr>
            <a:lvl5pPr marL="1828800" algn="ctr">
              <a:spcBef>
                <a:spcPts val="800"/>
              </a:spcBef>
              <a:defRPr sz="3200">
                <a:solidFill>
                  <a:srgbClr val="000000"/>
                </a:solidFill>
                <a:latin typeface="Tahoma" panose="020B0604030504040204" pitchFamily="34" charset="0"/>
                <a:ea typeface="Droid Sans Fallback" charset="0"/>
                <a:cs typeface="Droid Sans Fallback" charset="0"/>
              </a:defRPr>
            </a:lvl5pPr>
            <a:lvl6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ea typeface="Droid Sans Fallback" charset="0"/>
                <a:cs typeface="Droid Sans Fallback" charset="0"/>
              </a:defRPr>
            </a:lvl6pPr>
            <a:lvl7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ea typeface="Droid Sans Fallback" charset="0"/>
                <a:cs typeface="Droid Sans Fallback" charset="0"/>
              </a:defRPr>
            </a:lvl7pPr>
            <a:lvl8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ea typeface="Droid Sans Fallback" charset="0"/>
                <a:cs typeface="Droid Sans Fallback" charset="0"/>
              </a:defRPr>
            </a:lvl8pPr>
            <a:lvl9pPr algn="ctr" defTabSz="449263" fontAlgn="base">
              <a:spcBef>
                <a:spcPts val="800"/>
              </a:spcBef>
              <a:spcAft>
                <a:spcPct val="0"/>
              </a:spcAft>
              <a:buClr>
                <a:srgbClr val="000000"/>
              </a:buClr>
              <a:buSzPct val="100000"/>
              <a:buFont typeface="Times New Roman" panose="02020603050405020304" pitchFamily="18" charset="0"/>
              <a:defRPr sz="3200">
                <a:solidFill>
                  <a:srgbClr val="000000"/>
                </a:solidFill>
                <a:latin typeface="Tahoma" panose="020B0604030504040204" pitchFamily="34" charset="0"/>
                <a:ea typeface="Droid Sans Fallback" charset="0"/>
                <a:cs typeface="Droid Sans Fallback" charset="0"/>
              </a:defRPr>
            </a:lvl9pPr>
          </a:lstStyle>
          <a:p>
            <a:pPr eaLnBrk="1" hangingPunct="1">
              <a:buClr>
                <a:srgbClr val="000000"/>
              </a:buClr>
              <a:buSzPct val="100000"/>
              <a:buFont typeface="Times New Roman" panose="02020603050405020304" pitchFamily="18" charset="0"/>
              <a:buNone/>
              <a:defRPr/>
            </a:pPr>
            <a:r>
              <a:rPr lang="en-GB" altLang="en-US"/>
              <a:t>Click to add Text</a:t>
            </a:r>
          </a:p>
        </p:txBody>
      </p:sp>
      <p:sp>
        <p:nvSpPr>
          <p:cNvPr id="2061" name="Rectangle 13">
            <a:extLst>
              <a:ext uri="{FF2B5EF4-FFF2-40B4-BE49-F238E27FC236}">
                <a16:creationId xmlns:a16="http://schemas.microsoft.com/office/drawing/2014/main" id="{4B9F674C-1F76-4F70-9EE7-8C41F104283A}"/>
              </a:ext>
            </a:extLst>
          </p:cNvPr>
          <p:cNvSpPr>
            <a:spLocks noGrp="1" noChangeArrowheads="1"/>
          </p:cNvSpPr>
          <p:nvPr>
            <p:ph type="dt"/>
          </p:nvPr>
        </p:nvSpPr>
        <p:spPr bwMode="auto">
          <a:xfrm>
            <a:off x="990600" y="62484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a:buClrTx/>
              <a:buSzPct val="100000"/>
              <a:buFontTx/>
              <a:buNone/>
              <a:tabLst>
                <a:tab pos="449263" algn="l"/>
                <a:tab pos="898525" algn="l"/>
                <a:tab pos="1347788" algn="l"/>
                <a:tab pos="1797050" algn="l"/>
              </a:tabLst>
              <a:defRPr sz="1400">
                <a:solidFill>
                  <a:srgbClr val="1C1C1C"/>
                </a:solidFill>
                <a:latin typeface="+mn-lt"/>
                <a:ea typeface="DejaVu Sans" charset="0"/>
                <a:cs typeface="DejaVu Sans" charset="0"/>
              </a:defRPr>
            </a:lvl1pPr>
          </a:lstStyle>
          <a:p>
            <a:pPr>
              <a:defRPr/>
            </a:pPr>
            <a:endParaRPr lang="en-IN" altLang="en-US"/>
          </a:p>
        </p:txBody>
      </p:sp>
      <p:sp>
        <p:nvSpPr>
          <p:cNvPr id="2062" name="Rectangle 14">
            <a:extLst>
              <a:ext uri="{FF2B5EF4-FFF2-40B4-BE49-F238E27FC236}">
                <a16:creationId xmlns:a16="http://schemas.microsoft.com/office/drawing/2014/main" id="{47F4BA81-F509-411D-A9FC-2FDDC4CA3FA3}"/>
              </a:ext>
            </a:extLst>
          </p:cNvPr>
          <p:cNvSpPr>
            <a:spLocks noGrp="1" noChangeArrowheads="1"/>
          </p:cNvSpPr>
          <p:nvPr>
            <p:ph type="ftr"/>
          </p:nvPr>
        </p:nvSpPr>
        <p:spPr bwMode="auto">
          <a:xfrm>
            <a:off x="3429000" y="6248400"/>
            <a:ext cx="28940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eaLnBrk="1">
              <a:buClrTx/>
              <a:buSzPct val="100000"/>
              <a:buFontTx/>
              <a:buNone/>
              <a:tabLst>
                <a:tab pos="449263" algn="l"/>
                <a:tab pos="898525" algn="l"/>
                <a:tab pos="1347788" algn="l"/>
                <a:tab pos="1797050" algn="l"/>
                <a:tab pos="2246313" algn="l"/>
                <a:tab pos="2695575" algn="l"/>
              </a:tabLst>
              <a:defRPr sz="1400">
                <a:solidFill>
                  <a:srgbClr val="1C1C1C"/>
                </a:solidFill>
                <a:latin typeface="+mn-lt"/>
                <a:ea typeface="DejaVu Sans" charset="0"/>
                <a:cs typeface="DejaVu Sans" charset="0"/>
              </a:defRPr>
            </a:lvl1pPr>
          </a:lstStyle>
          <a:p>
            <a:pPr>
              <a:defRPr/>
            </a:pPr>
            <a:endParaRPr lang="en-IN" altLang="en-US"/>
          </a:p>
        </p:txBody>
      </p:sp>
      <p:sp>
        <p:nvSpPr>
          <p:cNvPr id="2063" name="Rectangle 15">
            <a:extLst>
              <a:ext uri="{FF2B5EF4-FFF2-40B4-BE49-F238E27FC236}">
                <a16:creationId xmlns:a16="http://schemas.microsoft.com/office/drawing/2014/main" id="{8E93C69F-1161-4EB3-B1F7-92CDFE165E39}"/>
              </a:ext>
            </a:extLst>
          </p:cNvPr>
          <p:cNvSpPr>
            <a:spLocks noGrp="1" noChangeArrowheads="1"/>
          </p:cNvSpPr>
          <p:nvPr>
            <p:ph type="sldNum"/>
          </p:nvPr>
        </p:nvSpPr>
        <p:spPr bwMode="auto">
          <a:xfrm>
            <a:off x="6858000" y="6248400"/>
            <a:ext cx="1903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a:buClrTx/>
              <a:buSzPct val="100000"/>
              <a:buFontTx/>
              <a:buNone/>
              <a:tabLst>
                <a:tab pos="449263" algn="l"/>
                <a:tab pos="898525" algn="l"/>
                <a:tab pos="1347788" algn="l"/>
                <a:tab pos="1797050" algn="l"/>
              </a:tabLst>
              <a:defRPr sz="1400">
                <a:solidFill>
                  <a:srgbClr val="1C1C1C"/>
                </a:solidFill>
                <a:latin typeface="+mn-lt"/>
                <a:ea typeface="DejaVu Sans" charset="0"/>
                <a:cs typeface="DejaVu Sans" charset="0"/>
              </a:defRPr>
            </a:lvl1pPr>
          </a:lstStyle>
          <a:p>
            <a:pPr>
              <a:defRPr/>
            </a:pPr>
            <a:fld id="{83C66599-2472-42C8-BE52-56C92A505B2A}" type="slidenum">
              <a:rPr lang="en-IN" altLang="en-US"/>
              <a:pPr>
                <a:defRPr/>
              </a:pPr>
              <a:t>‹#›</a:t>
            </a:fld>
            <a:endParaRPr lang="en-IN" altLang="en-US"/>
          </a:p>
        </p:txBody>
      </p:sp>
      <p:sp>
        <p:nvSpPr>
          <p:cNvPr id="2064" name="Text Box 16">
            <a:extLst>
              <a:ext uri="{FF2B5EF4-FFF2-40B4-BE49-F238E27FC236}">
                <a16:creationId xmlns:a16="http://schemas.microsoft.com/office/drawing/2014/main" id="{FA0ED83D-546D-49C1-9D08-37B8835DE952}"/>
              </a:ext>
            </a:extLst>
          </p:cNvPr>
          <p:cNvSpPr txBox="1">
            <a:spLocks noChangeArrowheads="1"/>
          </p:cNvSpPr>
          <p:nvPr/>
        </p:nvSpPr>
        <p:spPr bwMode="auto">
          <a:xfrm>
            <a:off x="0" y="6553200"/>
            <a:ext cx="22098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spcBef>
                <a:spcPts val="875"/>
              </a:spcBef>
              <a:buSzPct val="100000"/>
              <a:defRPr/>
            </a:pPr>
            <a:r>
              <a:rPr lang="en-US" altLang="en-US" sz="1400">
                <a:latin typeface="McGrawHill-Italic" charset="0"/>
              </a:rPr>
              <a:t>McGraw-Hill</a:t>
            </a:r>
          </a:p>
        </p:txBody>
      </p:sp>
      <p:sp>
        <p:nvSpPr>
          <p:cNvPr id="2065" name="Text Box 17">
            <a:extLst>
              <a:ext uri="{FF2B5EF4-FFF2-40B4-BE49-F238E27FC236}">
                <a16:creationId xmlns:a16="http://schemas.microsoft.com/office/drawing/2014/main" id="{9542001F-3E65-4254-A1A9-EDB5BD054A18}"/>
              </a:ext>
            </a:extLst>
          </p:cNvPr>
          <p:cNvSpPr txBox="1">
            <a:spLocks noChangeArrowheads="1"/>
          </p:cNvSpPr>
          <p:nvPr/>
        </p:nvSpPr>
        <p:spPr bwMode="auto">
          <a:xfrm>
            <a:off x="4572000" y="6553200"/>
            <a:ext cx="45720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lgn="r">
              <a:spcBef>
                <a:spcPts val="875"/>
              </a:spcBef>
              <a:buClr>
                <a:srgbClr val="000000"/>
              </a:buClr>
              <a:buSzPct val="100000"/>
              <a:buFont typeface="McGrawHill-Italic" charset="0"/>
              <a:buChar char="©"/>
              <a:defRPr/>
            </a:pPr>
            <a:r>
              <a:rPr lang="en-US" altLang="en-US" sz="1400">
                <a:latin typeface="McGrawHill-Italic" charset="0"/>
              </a:rPr>
              <a:t>The McGraw-Hill Companies, Inc., 2000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333399"/>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400">
          <a:solidFill>
            <a:srgbClr val="333399"/>
          </a:solidFill>
          <a:latin typeface="Tahoma" panose="020B0604030504040204" pitchFamily="34" charset="0"/>
          <a:ea typeface="Droid Sans Fallback" charset="0"/>
          <a:cs typeface="Droid Sans Fallback" charset="0"/>
        </a:defRPr>
      </a:lvl9pPr>
    </p:titleStyle>
    <p:bodyStyle>
      <a:lvl1pPr marL="342900" indent="-342900" algn="ctr"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ctr"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ctr"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ctr"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ctr"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24.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34.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36.xml"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38.xm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41.xm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42.xml"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3.xml"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45.xml"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49.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50.xml"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51.xml"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52.xml"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53.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49C15C60-8EF3-4E80-BAA8-0E38E81C94D5}"/>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4A74FE04-12E3-469D-AEFC-FFE3ED01948E}" type="slidenum">
              <a:rPr lang="en-IN" altLang="en-US" sz="2400" smtClean="0">
                <a:latin typeface="Times New Roman" panose="02020603050405020304" pitchFamily="18" charset="0"/>
                <a:cs typeface="DejaVu Sans" charset="0"/>
              </a:rPr>
              <a:pPr>
                <a:spcBef>
                  <a:spcPct val="0"/>
                </a:spcBef>
                <a:buClrTx/>
                <a:buFontTx/>
                <a:buNone/>
              </a:pPr>
              <a:t>1</a:t>
            </a:fld>
            <a:endParaRPr lang="en-IN" altLang="en-US" sz="2400">
              <a:latin typeface="Times New Roman" panose="02020603050405020304" pitchFamily="18" charset="0"/>
              <a:cs typeface="DejaVu Sans" charset="0"/>
            </a:endParaRPr>
          </a:p>
        </p:txBody>
      </p:sp>
      <p:sp>
        <p:nvSpPr>
          <p:cNvPr id="4099" name="Rectangle 2">
            <a:extLst>
              <a:ext uri="{FF2B5EF4-FFF2-40B4-BE49-F238E27FC236}">
                <a16:creationId xmlns:a16="http://schemas.microsoft.com/office/drawing/2014/main" id="{0B53C1FE-5188-43F4-A5BB-8F86646FBC6D}"/>
              </a:ext>
            </a:extLst>
          </p:cNvPr>
          <p:cNvSpPr>
            <a:spLocks noChangeArrowheads="1"/>
          </p:cNvSpPr>
          <p:nvPr/>
        </p:nvSpPr>
        <p:spPr bwMode="auto">
          <a:xfrm>
            <a:off x="1143000" y="1524000"/>
            <a:ext cx="6858000"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ctr">
              <a:spcBef>
                <a:spcPct val="0"/>
              </a:spcBef>
              <a:buClrTx/>
              <a:buFontTx/>
              <a:buNone/>
            </a:pPr>
            <a:endParaRPr lang="en-US" altLang="en-US" sz="2000" b="1">
              <a:solidFill>
                <a:srgbClr val="333399"/>
              </a:solidFill>
              <a:latin typeface="Arial" panose="020B0604020202020204" pitchFamily="34" charset="0"/>
            </a:endParaRPr>
          </a:p>
          <a:p>
            <a:pPr algn="ctr">
              <a:spcBef>
                <a:spcPct val="0"/>
              </a:spcBef>
              <a:buClrTx/>
              <a:buFontTx/>
              <a:buNone/>
            </a:pPr>
            <a:r>
              <a:rPr lang="en-US" altLang="en-US" sz="4400" b="1">
                <a:latin typeface="Arial" panose="020B0604020202020204" pitchFamily="34" charset="0"/>
              </a:rPr>
              <a:t>Bandwidth Utilization:</a:t>
            </a:r>
          </a:p>
          <a:p>
            <a:pPr algn="ctr">
              <a:spcBef>
                <a:spcPct val="0"/>
              </a:spcBef>
              <a:buClrTx/>
              <a:buFontTx/>
              <a:buNone/>
            </a:pPr>
            <a:r>
              <a:rPr lang="en-US" altLang="en-US" sz="4400" b="1">
                <a:latin typeface="Arial" panose="020B0604020202020204" pitchFamily="34" charset="0"/>
              </a:rPr>
              <a:t>Multiplexing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42CAF887-70E6-4B71-86F2-550D4EAD7917}"/>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D39F939A-5541-4AA4-94C9-66168ADF58C5}" type="slidenum">
              <a:rPr lang="en-IN" altLang="en-US" sz="2400" smtClean="0">
                <a:latin typeface="Times New Roman" panose="02020603050405020304" pitchFamily="18" charset="0"/>
                <a:cs typeface="DejaVu Sans" charset="0"/>
              </a:rPr>
              <a:pPr>
                <a:spcBef>
                  <a:spcPct val="0"/>
                </a:spcBef>
                <a:buClrTx/>
                <a:buFontTx/>
                <a:buNone/>
              </a:pPr>
              <a:t>10</a:t>
            </a:fld>
            <a:endParaRPr lang="en-IN" altLang="en-US" sz="2400">
              <a:latin typeface="Times New Roman" panose="02020603050405020304" pitchFamily="18" charset="0"/>
              <a:cs typeface="DejaVu Sans" charset="0"/>
            </a:endParaRPr>
          </a:p>
        </p:txBody>
      </p:sp>
      <p:sp>
        <p:nvSpPr>
          <p:cNvPr id="22531" name="Line 1">
            <a:extLst>
              <a:ext uri="{FF2B5EF4-FFF2-40B4-BE49-F238E27FC236}">
                <a16:creationId xmlns:a16="http://schemas.microsoft.com/office/drawing/2014/main" id="{6DE6D67A-89EB-4D93-83D9-2ED280DCA098}"/>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2" name="Line 2">
            <a:extLst>
              <a:ext uri="{FF2B5EF4-FFF2-40B4-BE49-F238E27FC236}">
                <a16:creationId xmlns:a16="http://schemas.microsoft.com/office/drawing/2014/main" id="{0262CDB7-A128-4F9A-85A0-4C00EFE3AB56}"/>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3" name="Text Box 3">
            <a:extLst>
              <a:ext uri="{FF2B5EF4-FFF2-40B4-BE49-F238E27FC236}">
                <a16:creationId xmlns:a16="http://schemas.microsoft.com/office/drawing/2014/main" id="{BC16F614-107B-4F91-A253-96CD765A1A69}"/>
              </a:ext>
            </a:extLst>
          </p:cNvPr>
          <p:cNvSpPr txBox="1">
            <a:spLocks noChangeArrowheads="1"/>
          </p:cNvSpPr>
          <p:nvPr/>
        </p:nvSpPr>
        <p:spPr bwMode="auto">
          <a:xfrm>
            <a:off x="304800" y="762000"/>
            <a:ext cx="48053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US" altLang="en-US" sz="2400" b="1">
                <a:solidFill>
                  <a:srgbClr val="3333CC"/>
                </a:solidFill>
                <a:latin typeface="Times New Roman" panose="02020603050405020304" pitchFamily="18" charset="0"/>
              </a:rPr>
              <a:t>Figure 6.5  </a:t>
            </a:r>
            <a:r>
              <a:rPr lang="en-US" altLang="en-US" sz="2000" b="1" i="1">
                <a:latin typeface="Times New Roman" panose="02020603050405020304" pitchFamily="18" charset="0"/>
              </a:rPr>
              <a:t>FDM demultiplexing example</a:t>
            </a:r>
          </a:p>
        </p:txBody>
      </p:sp>
      <p:sp>
        <p:nvSpPr>
          <p:cNvPr id="22534" name="Line 4">
            <a:extLst>
              <a:ext uri="{FF2B5EF4-FFF2-40B4-BE49-F238E27FC236}">
                <a16:creationId xmlns:a16="http://schemas.microsoft.com/office/drawing/2014/main" id="{ED7E4EF1-D547-4D7E-94EF-10B39B2A90D5}"/>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2535" name="Picture 5">
            <a:extLst>
              <a:ext uri="{FF2B5EF4-FFF2-40B4-BE49-F238E27FC236}">
                <a16:creationId xmlns:a16="http://schemas.microsoft.com/office/drawing/2014/main" id="{07F9EECA-154F-4A3D-955A-47D5F9611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1870075"/>
            <a:ext cx="8556625" cy="3692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FC6D5DDB-AEB3-46C8-8D04-F12CA5B8D550}"/>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FC7DD5F0-6B96-4F49-9E06-E84219A40A11}" type="slidenum">
              <a:rPr lang="en-IN" altLang="en-US" sz="2400" smtClean="0">
                <a:latin typeface="Times New Roman" panose="02020603050405020304" pitchFamily="18" charset="0"/>
                <a:cs typeface="DejaVu Sans" charset="0"/>
              </a:rPr>
              <a:pPr>
                <a:spcBef>
                  <a:spcPct val="0"/>
                </a:spcBef>
                <a:buClrTx/>
                <a:buFontTx/>
                <a:buNone/>
              </a:pPr>
              <a:t>11</a:t>
            </a:fld>
            <a:endParaRPr lang="en-IN" altLang="en-US" sz="2400">
              <a:latin typeface="Times New Roman" panose="02020603050405020304" pitchFamily="18" charset="0"/>
              <a:cs typeface="DejaVu Sans" charset="0"/>
            </a:endParaRPr>
          </a:p>
        </p:txBody>
      </p:sp>
      <p:sp>
        <p:nvSpPr>
          <p:cNvPr id="24579" name="Rectangle 1">
            <a:extLst>
              <a:ext uri="{FF2B5EF4-FFF2-40B4-BE49-F238E27FC236}">
                <a16:creationId xmlns:a16="http://schemas.microsoft.com/office/drawing/2014/main" id="{0AF07E35-E3D8-4C13-BC8C-08BCDC881254}"/>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4580" name="Rectangle 2">
            <a:extLst>
              <a:ext uri="{FF2B5EF4-FFF2-40B4-BE49-F238E27FC236}">
                <a16:creationId xmlns:a16="http://schemas.microsoft.com/office/drawing/2014/main" id="{9EA13744-3902-4140-955B-57FD53AA71F8}"/>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4581" name="Rectangle 3">
            <a:extLst>
              <a:ext uri="{FF2B5EF4-FFF2-40B4-BE49-F238E27FC236}">
                <a16:creationId xmlns:a16="http://schemas.microsoft.com/office/drawing/2014/main" id="{222E629F-03C2-42D7-94EC-1F1352A0BC58}"/>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4582" name="Rectangle 4">
            <a:extLst>
              <a:ext uri="{FF2B5EF4-FFF2-40B4-BE49-F238E27FC236}">
                <a16:creationId xmlns:a16="http://schemas.microsoft.com/office/drawing/2014/main" id="{3972DC53-B63F-44E5-ACE9-DBEF0773BAFE}"/>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4583" name="Rectangle 5">
            <a:extLst>
              <a:ext uri="{FF2B5EF4-FFF2-40B4-BE49-F238E27FC236}">
                <a16:creationId xmlns:a16="http://schemas.microsoft.com/office/drawing/2014/main" id="{749B6F13-0BB9-4B39-A9F1-94F9A8518E69}"/>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4584" name="Rectangle 6">
            <a:extLst>
              <a:ext uri="{FF2B5EF4-FFF2-40B4-BE49-F238E27FC236}">
                <a16:creationId xmlns:a16="http://schemas.microsoft.com/office/drawing/2014/main" id="{403E552B-0C83-4284-8373-C0F478C1C2A6}"/>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4585" name="Rectangle 7">
            <a:extLst>
              <a:ext uri="{FF2B5EF4-FFF2-40B4-BE49-F238E27FC236}">
                <a16:creationId xmlns:a16="http://schemas.microsoft.com/office/drawing/2014/main" id="{017A9750-BC05-4B83-94F2-2BD51C4C1D8E}"/>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4586" name="Rectangle 8">
            <a:extLst>
              <a:ext uri="{FF2B5EF4-FFF2-40B4-BE49-F238E27FC236}">
                <a16:creationId xmlns:a16="http://schemas.microsoft.com/office/drawing/2014/main" id="{AC68BED6-CDED-4FC4-99DF-D50CB4C5EE60}"/>
              </a:ext>
            </a:extLst>
          </p:cNvPr>
          <p:cNvSpPr>
            <a:spLocks noChangeArrowheads="1"/>
          </p:cNvSpPr>
          <p:nvPr/>
        </p:nvSpPr>
        <p:spPr bwMode="auto">
          <a:xfrm>
            <a:off x="228600" y="914400"/>
            <a:ext cx="8686800" cy="222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24587" name="Rectangle 9">
            <a:extLst>
              <a:ext uri="{FF2B5EF4-FFF2-40B4-BE49-F238E27FC236}">
                <a16:creationId xmlns:a16="http://schemas.microsoft.com/office/drawing/2014/main" id="{54C9B0FC-D907-4798-AC59-86BECA4E3CB1}"/>
              </a:ext>
            </a:extLst>
          </p:cNvPr>
          <p:cNvSpPr>
            <a:spLocks noChangeArrowheads="1"/>
          </p:cNvSpPr>
          <p:nvPr/>
        </p:nvSpPr>
        <p:spPr bwMode="auto">
          <a:xfrm>
            <a:off x="228600" y="3200400"/>
            <a:ext cx="8686800" cy="307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Solution</a:t>
            </a:r>
          </a:p>
          <a:p>
            <a:pPr>
              <a:spcBef>
                <a:spcPct val="0"/>
              </a:spcBef>
              <a:buClrTx/>
              <a:buFontTx/>
              <a:buNone/>
            </a:pPr>
            <a:r>
              <a:rPr lang="en-IN" altLang="en-US" sz="2800" b="1" i="1">
                <a:latin typeface="Times New Roman" panose="02020603050405020304" pitchFamily="18" charset="0"/>
              </a:rPr>
              <a:t>We shift (modulate) each of the three voice channels to a different bandwidth, as shown in Figure 6.6. We use the 20- to 24-kHz bandwidth for the first channel, the 24- to 28-kHz bandwidth for the second channel, and the 28- to 32-kHz bandwidth for the third one. Then we combine them as shown in Figure 6.6. </a:t>
            </a:r>
          </a:p>
        </p:txBody>
      </p:sp>
      <p:sp>
        <p:nvSpPr>
          <p:cNvPr id="24588" name="Rectangle 10">
            <a:extLst>
              <a:ext uri="{FF2B5EF4-FFF2-40B4-BE49-F238E27FC236}">
                <a16:creationId xmlns:a16="http://schemas.microsoft.com/office/drawing/2014/main" id="{4805E1F2-0D3C-4C17-A935-2584ED391DE4}"/>
              </a:ext>
            </a:extLst>
          </p:cNvPr>
          <p:cNvSpPr>
            <a:spLocks noChangeArrowheads="1"/>
          </p:cNvSpPr>
          <p:nvPr/>
        </p:nvSpPr>
        <p:spPr bwMode="auto">
          <a:xfrm>
            <a:off x="1066800"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0E5C68FD-5660-4B24-B4D8-5D7F0615E01F}"/>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A364C951-199E-4435-A78A-1FD1A03587C2}" type="slidenum">
              <a:rPr lang="en-IN" altLang="en-US" sz="2400" smtClean="0">
                <a:latin typeface="Times New Roman" panose="02020603050405020304" pitchFamily="18" charset="0"/>
                <a:cs typeface="DejaVu Sans" charset="0"/>
              </a:rPr>
              <a:pPr>
                <a:spcBef>
                  <a:spcPct val="0"/>
                </a:spcBef>
                <a:buClrTx/>
                <a:buFontTx/>
                <a:buNone/>
              </a:pPr>
              <a:t>12</a:t>
            </a:fld>
            <a:endParaRPr lang="en-IN" altLang="en-US" sz="2400">
              <a:latin typeface="Times New Roman" panose="02020603050405020304" pitchFamily="18" charset="0"/>
              <a:cs typeface="DejaVu Sans" charset="0"/>
            </a:endParaRPr>
          </a:p>
        </p:txBody>
      </p:sp>
      <p:sp>
        <p:nvSpPr>
          <p:cNvPr id="26627" name="Line 1">
            <a:extLst>
              <a:ext uri="{FF2B5EF4-FFF2-40B4-BE49-F238E27FC236}">
                <a16:creationId xmlns:a16="http://schemas.microsoft.com/office/drawing/2014/main" id="{AE8A9895-7AA1-45FA-A4CB-21F4666AD54C}"/>
              </a:ext>
            </a:extLst>
          </p:cNvPr>
          <p:cNvSpPr>
            <a:spLocks noChangeShapeType="1"/>
          </p:cNvSpPr>
          <p:nvPr/>
        </p:nvSpPr>
        <p:spPr bwMode="auto">
          <a:xfrm>
            <a:off x="152400" y="228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28" name="Line 2">
            <a:extLst>
              <a:ext uri="{FF2B5EF4-FFF2-40B4-BE49-F238E27FC236}">
                <a16:creationId xmlns:a16="http://schemas.microsoft.com/office/drawing/2014/main" id="{44F91C71-0909-46E3-A022-02CFF84DCF13}"/>
              </a:ext>
            </a:extLst>
          </p:cNvPr>
          <p:cNvSpPr>
            <a:spLocks noChangeShapeType="1"/>
          </p:cNvSpPr>
          <p:nvPr/>
        </p:nvSpPr>
        <p:spPr bwMode="auto">
          <a:xfrm>
            <a:off x="152400" y="8382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29" name="Text Box 3">
            <a:extLst>
              <a:ext uri="{FF2B5EF4-FFF2-40B4-BE49-F238E27FC236}">
                <a16:creationId xmlns:a16="http://schemas.microsoft.com/office/drawing/2014/main" id="{09C53046-0487-481D-986B-DAA444E7B5E5}"/>
              </a:ext>
            </a:extLst>
          </p:cNvPr>
          <p:cNvSpPr txBox="1">
            <a:spLocks noChangeArrowheads="1"/>
          </p:cNvSpPr>
          <p:nvPr/>
        </p:nvSpPr>
        <p:spPr bwMode="auto">
          <a:xfrm>
            <a:off x="304800" y="228600"/>
            <a:ext cx="29686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6.6  </a:t>
            </a:r>
            <a:r>
              <a:rPr lang="en-IN" altLang="en-US" sz="2000" b="1" i="1">
                <a:latin typeface="Times New Roman" panose="02020603050405020304" pitchFamily="18" charset="0"/>
              </a:rPr>
              <a:t>Example 6.1</a:t>
            </a:r>
          </a:p>
        </p:txBody>
      </p:sp>
      <p:sp>
        <p:nvSpPr>
          <p:cNvPr id="26630" name="Line 4">
            <a:extLst>
              <a:ext uri="{FF2B5EF4-FFF2-40B4-BE49-F238E27FC236}">
                <a16:creationId xmlns:a16="http://schemas.microsoft.com/office/drawing/2014/main" id="{D98459D6-60BF-4802-A2E4-92E70223ADC3}"/>
              </a:ext>
            </a:extLst>
          </p:cNvPr>
          <p:cNvSpPr>
            <a:spLocks noChangeShapeType="1"/>
          </p:cNvSpPr>
          <p:nvPr/>
        </p:nvSpPr>
        <p:spPr bwMode="auto">
          <a:xfrm>
            <a:off x="152400" y="63246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6631" name="Picture 5">
            <a:extLst>
              <a:ext uri="{FF2B5EF4-FFF2-40B4-BE49-F238E27FC236}">
                <a16:creationId xmlns:a16="http://schemas.microsoft.com/office/drawing/2014/main" id="{88F4718F-5A50-4BB3-ADCA-C46DA5BF0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98525"/>
            <a:ext cx="8153400" cy="5349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584DA61A-59CE-4EBB-AC80-C77D2A1B9887}"/>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F4805DC0-D097-42A8-B1A5-7656887B01E3}" type="slidenum">
              <a:rPr lang="en-IN" altLang="en-US" sz="2400" smtClean="0">
                <a:latin typeface="Times New Roman" panose="02020603050405020304" pitchFamily="18" charset="0"/>
                <a:cs typeface="DejaVu Sans" charset="0"/>
              </a:rPr>
              <a:pPr>
                <a:spcBef>
                  <a:spcPct val="0"/>
                </a:spcBef>
                <a:buClrTx/>
                <a:buFontTx/>
                <a:buNone/>
              </a:pPr>
              <a:t>13</a:t>
            </a:fld>
            <a:endParaRPr lang="en-IN" altLang="en-US" sz="2400">
              <a:latin typeface="Times New Roman" panose="02020603050405020304" pitchFamily="18" charset="0"/>
              <a:cs typeface="DejaVu Sans" charset="0"/>
            </a:endParaRPr>
          </a:p>
        </p:txBody>
      </p:sp>
      <p:sp>
        <p:nvSpPr>
          <p:cNvPr id="28675" name="Rectangle 1">
            <a:extLst>
              <a:ext uri="{FF2B5EF4-FFF2-40B4-BE49-F238E27FC236}">
                <a16:creationId xmlns:a16="http://schemas.microsoft.com/office/drawing/2014/main" id="{CDE40397-F1AA-4478-83A1-BE1BAB14701C}"/>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6" name="Rectangle 2">
            <a:extLst>
              <a:ext uri="{FF2B5EF4-FFF2-40B4-BE49-F238E27FC236}">
                <a16:creationId xmlns:a16="http://schemas.microsoft.com/office/drawing/2014/main" id="{D3C2EBAF-5360-4BD6-B85F-73A0676B66DC}"/>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7" name="Rectangle 3">
            <a:extLst>
              <a:ext uri="{FF2B5EF4-FFF2-40B4-BE49-F238E27FC236}">
                <a16:creationId xmlns:a16="http://schemas.microsoft.com/office/drawing/2014/main" id="{B4F9ABC8-8623-4C73-8038-B9D99DCBA044}"/>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8" name="Rectangle 4">
            <a:extLst>
              <a:ext uri="{FF2B5EF4-FFF2-40B4-BE49-F238E27FC236}">
                <a16:creationId xmlns:a16="http://schemas.microsoft.com/office/drawing/2014/main" id="{E1AA323B-CB62-45D9-8937-C16041E3D5EA}"/>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9" name="Rectangle 5">
            <a:extLst>
              <a:ext uri="{FF2B5EF4-FFF2-40B4-BE49-F238E27FC236}">
                <a16:creationId xmlns:a16="http://schemas.microsoft.com/office/drawing/2014/main" id="{7699B8FC-EA4C-49BD-9AFC-84625FF9E3DC}"/>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80" name="Rectangle 6">
            <a:extLst>
              <a:ext uri="{FF2B5EF4-FFF2-40B4-BE49-F238E27FC236}">
                <a16:creationId xmlns:a16="http://schemas.microsoft.com/office/drawing/2014/main" id="{84312133-72E5-4344-B663-13EC6666B318}"/>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81" name="Rectangle 7">
            <a:extLst>
              <a:ext uri="{FF2B5EF4-FFF2-40B4-BE49-F238E27FC236}">
                <a16:creationId xmlns:a16="http://schemas.microsoft.com/office/drawing/2014/main" id="{EED6BA4B-0AB9-4966-85A6-9FBC0306968E}"/>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8682" name="Rectangle 8">
            <a:extLst>
              <a:ext uri="{FF2B5EF4-FFF2-40B4-BE49-F238E27FC236}">
                <a16:creationId xmlns:a16="http://schemas.microsoft.com/office/drawing/2014/main" id="{082BCF4B-9205-43C7-BDDC-80F61553AC75}"/>
              </a:ext>
            </a:extLst>
          </p:cNvPr>
          <p:cNvSpPr>
            <a:spLocks noChangeArrowheads="1"/>
          </p:cNvSpPr>
          <p:nvPr/>
        </p:nvSpPr>
        <p:spPr bwMode="auto">
          <a:xfrm>
            <a:off x="228600" y="1447800"/>
            <a:ext cx="86868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Five channels, each with a 100-kHz bandwidth, are to be multiplexed together. What is the minimum bandwidth of the link if there is a need for a guard band of 10 kHz between the channels to prevent interference?</a:t>
            </a:r>
          </a:p>
        </p:txBody>
      </p:sp>
      <p:sp>
        <p:nvSpPr>
          <p:cNvPr id="28683" name="Rectangle 9">
            <a:extLst>
              <a:ext uri="{FF2B5EF4-FFF2-40B4-BE49-F238E27FC236}">
                <a16:creationId xmlns:a16="http://schemas.microsoft.com/office/drawing/2014/main" id="{9A86E02F-D570-4640-B471-13BD212CB01E}"/>
              </a:ext>
            </a:extLst>
          </p:cNvPr>
          <p:cNvSpPr>
            <a:spLocks noChangeArrowheads="1"/>
          </p:cNvSpPr>
          <p:nvPr/>
        </p:nvSpPr>
        <p:spPr bwMode="auto">
          <a:xfrm>
            <a:off x="228600" y="3838575"/>
            <a:ext cx="8686800" cy="222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solidFill>
                  <a:srgbClr val="FF0000"/>
                </a:solidFill>
                <a:latin typeface="Times New Roman" panose="02020603050405020304" pitchFamily="18" charset="0"/>
              </a:rPr>
              <a:t>Solution</a:t>
            </a:r>
          </a:p>
          <a:p>
            <a:pPr algn="just">
              <a:spcBef>
                <a:spcPct val="0"/>
              </a:spcBef>
              <a:buClrTx/>
              <a:buFontTx/>
              <a:buNone/>
            </a:pPr>
            <a:r>
              <a:rPr lang="en-IN" altLang="en-US" sz="2800" b="1" i="1">
                <a:latin typeface="Times New Roman" panose="02020603050405020304" pitchFamily="18" charset="0"/>
              </a:rPr>
              <a:t>For five channels, we need at least four guard bands. This means that the required bandwidth is at least </a:t>
            </a:r>
          </a:p>
          <a:p>
            <a:pPr algn="ctr">
              <a:spcBef>
                <a:spcPct val="0"/>
              </a:spcBef>
              <a:buClrTx/>
              <a:buFontTx/>
              <a:buNone/>
            </a:pPr>
            <a:r>
              <a:rPr lang="en-IN" altLang="en-US" sz="2800" b="1" i="1">
                <a:solidFill>
                  <a:srgbClr val="FF0000"/>
                </a:solidFill>
                <a:latin typeface="Times New Roman" panose="02020603050405020304" pitchFamily="18" charset="0"/>
              </a:rPr>
              <a:t>5 × 100 + 4 × 10 = 540 kHz,</a:t>
            </a:r>
            <a:r>
              <a:rPr lang="en-IN" altLang="en-US" sz="2800" b="1" i="1">
                <a:latin typeface="Times New Roman" panose="02020603050405020304" pitchFamily="18" charset="0"/>
              </a:rPr>
              <a:t> </a:t>
            </a:r>
          </a:p>
          <a:p>
            <a:pPr algn="just">
              <a:spcBef>
                <a:spcPct val="0"/>
              </a:spcBef>
              <a:buClrTx/>
              <a:buFontTx/>
              <a:buNone/>
            </a:pPr>
            <a:r>
              <a:rPr lang="en-IN" altLang="en-US" sz="2800" b="1" i="1">
                <a:latin typeface="Times New Roman" panose="02020603050405020304" pitchFamily="18" charset="0"/>
              </a:rPr>
              <a:t>as shown in Figure 6.7.</a:t>
            </a:r>
          </a:p>
        </p:txBody>
      </p:sp>
      <p:sp>
        <p:nvSpPr>
          <p:cNvPr id="28684" name="Rectangle 10">
            <a:extLst>
              <a:ext uri="{FF2B5EF4-FFF2-40B4-BE49-F238E27FC236}">
                <a16:creationId xmlns:a16="http://schemas.microsoft.com/office/drawing/2014/main" id="{A09D3C64-9B9C-4ACE-BA68-605A71B6EEFE}"/>
              </a:ext>
            </a:extLst>
          </p:cNvPr>
          <p:cNvSpPr>
            <a:spLocks noChangeArrowheads="1"/>
          </p:cNvSpPr>
          <p:nvPr/>
        </p:nvSpPr>
        <p:spPr bwMode="auto">
          <a:xfrm>
            <a:off x="1066800"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8A478C82-0AEF-4F8B-9AA4-960D638AEE73}"/>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E5D29266-03A7-4F09-82CC-2952EDDFAA7F}" type="slidenum">
              <a:rPr lang="en-IN" altLang="en-US" sz="2400" smtClean="0">
                <a:latin typeface="Times New Roman" panose="02020603050405020304" pitchFamily="18" charset="0"/>
                <a:cs typeface="DejaVu Sans" charset="0"/>
              </a:rPr>
              <a:pPr>
                <a:spcBef>
                  <a:spcPct val="0"/>
                </a:spcBef>
                <a:buClrTx/>
                <a:buFontTx/>
                <a:buNone/>
              </a:pPr>
              <a:t>14</a:t>
            </a:fld>
            <a:endParaRPr lang="en-IN" altLang="en-US" sz="2400">
              <a:latin typeface="Times New Roman" panose="02020603050405020304" pitchFamily="18" charset="0"/>
              <a:cs typeface="DejaVu Sans" charset="0"/>
            </a:endParaRPr>
          </a:p>
        </p:txBody>
      </p:sp>
      <p:sp>
        <p:nvSpPr>
          <p:cNvPr id="30723" name="Line 1">
            <a:extLst>
              <a:ext uri="{FF2B5EF4-FFF2-40B4-BE49-F238E27FC236}">
                <a16:creationId xmlns:a16="http://schemas.microsoft.com/office/drawing/2014/main" id="{97F6FD74-432C-4238-846B-B873363CBADB}"/>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24" name="Line 2">
            <a:extLst>
              <a:ext uri="{FF2B5EF4-FFF2-40B4-BE49-F238E27FC236}">
                <a16:creationId xmlns:a16="http://schemas.microsoft.com/office/drawing/2014/main" id="{D5D1CB63-D4C5-42C4-8226-0F845DF587AB}"/>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25" name="Text Box 3">
            <a:extLst>
              <a:ext uri="{FF2B5EF4-FFF2-40B4-BE49-F238E27FC236}">
                <a16:creationId xmlns:a16="http://schemas.microsoft.com/office/drawing/2014/main" id="{A51A58D8-72E0-4D58-9718-A7AD9C194A80}"/>
              </a:ext>
            </a:extLst>
          </p:cNvPr>
          <p:cNvSpPr txBox="1">
            <a:spLocks noChangeArrowheads="1"/>
          </p:cNvSpPr>
          <p:nvPr/>
        </p:nvSpPr>
        <p:spPr bwMode="auto">
          <a:xfrm>
            <a:off x="304800" y="762000"/>
            <a:ext cx="29686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6.7  </a:t>
            </a:r>
            <a:r>
              <a:rPr lang="en-IN" altLang="en-US" sz="2000" b="1" i="1">
                <a:latin typeface="Times New Roman" panose="02020603050405020304" pitchFamily="18" charset="0"/>
              </a:rPr>
              <a:t>Example 6.2</a:t>
            </a:r>
          </a:p>
        </p:txBody>
      </p:sp>
      <p:sp>
        <p:nvSpPr>
          <p:cNvPr id="30726" name="Line 4">
            <a:extLst>
              <a:ext uri="{FF2B5EF4-FFF2-40B4-BE49-F238E27FC236}">
                <a16:creationId xmlns:a16="http://schemas.microsoft.com/office/drawing/2014/main" id="{F4C26608-3929-4FF5-873F-9E461CFA9258}"/>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30727" name="Picture 5">
            <a:extLst>
              <a:ext uri="{FF2B5EF4-FFF2-40B4-BE49-F238E27FC236}">
                <a16:creationId xmlns:a16="http://schemas.microsoft.com/office/drawing/2014/main" id="{E95A02D6-9108-427F-94BE-999844A39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14613"/>
            <a:ext cx="7696200" cy="2338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7AFA860E-36BF-4D3E-8998-BFF9EBE0BB4F}"/>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597BCEDA-4698-4751-BAE0-64687C1BCC4A}" type="slidenum">
              <a:rPr lang="en-IN" altLang="en-US" sz="2400" smtClean="0">
                <a:latin typeface="Times New Roman" panose="02020603050405020304" pitchFamily="18" charset="0"/>
                <a:cs typeface="DejaVu Sans" charset="0"/>
              </a:rPr>
              <a:pPr>
                <a:spcBef>
                  <a:spcPct val="0"/>
                </a:spcBef>
                <a:buClrTx/>
                <a:buFontTx/>
                <a:buNone/>
              </a:pPr>
              <a:t>15</a:t>
            </a:fld>
            <a:endParaRPr lang="en-IN" altLang="en-US" sz="2400">
              <a:latin typeface="Times New Roman" panose="02020603050405020304" pitchFamily="18" charset="0"/>
              <a:cs typeface="DejaVu Sans" charset="0"/>
            </a:endParaRPr>
          </a:p>
        </p:txBody>
      </p:sp>
      <p:sp>
        <p:nvSpPr>
          <p:cNvPr id="32771" name="Rectangle 1">
            <a:extLst>
              <a:ext uri="{FF2B5EF4-FFF2-40B4-BE49-F238E27FC236}">
                <a16:creationId xmlns:a16="http://schemas.microsoft.com/office/drawing/2014/main" id="{1FAEEC8A-6F2A-43A7-90A9-C84269EFF63C}"/>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2772" name="Rectangle 2">
            <a:extLst>
              <a:ext uri="{FF2B5EF4-FFF2-40B4-BE49-F238E27FC236}">
                <a16:creationId xmlns:a16="http://schemas.microsoft.com/office/drawing/2014/main" id="{B2212794-B93F-4E44-B517-AFCFAA2DF256}"/>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2773" name="Rectangle 3">
            <a:extLst>
              <a:ext uri="{FF2B5EF4-FFF2-40B4-BE49-F238E27FC236}">
                <a16:creationId xmlns:a16="http://schemas.microsoft.com/office/drawing/2014/main" id="{6AD57737-7F17-41EF-B08A-54CA942BEA9C}"/>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2774" name="Rectangle 4">
            <a:extLst>
              <a:ext uri="{FF2B5EF4-FFF2-40B4-BE49-F238E27FC236}">
                <a16:creationId xmlns:a16="http://schemas.microsoft.com/office/drawing/2014/main" id="{2EEA29A6-082A-4EB2-B082-F74413E75E1E}"/>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2775" name="Rectangle 5">
            <a:extLst>
              <a:ext uri="{FF2B5EF4-FFF2-40B4-BE49-F238E27FC236}">
                <a16:creationId xmlns:a16="http://schemas.microsoft.com/office/drawing/2014/main" id="{FE6E0C5F-9D77-446C-8594-E449F4DB2CB8}"/>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2776" name="Rectangle 6">
            <a:extLst>
              <a:ext uri="{FF2B5EF4-FFF2-40B4-BE49-F238E27FC236}">
                <a16:creationId xmlns:a16="http://schemas.microsoft.com/office/drawing/2014/main" id="{B50059D2-C20F-440C-9559-2C8BE9DDDED9}"/>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2777" name="Rectangle 7">
            <a:extLst>
              <a:ext uri="{FF2B5EF4-FFF2-40B4-BE49-F238E27FC236}">
                <a16:creationId xmlns:a16="http://schemas.microsoft.com/office/drawing/2014/main" id="{445BAAED-D055-43C1-B815-BEEA186C1A9E}"/>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2778" name="Rectangle 8">
            <a:extLst>
              <a:ext uri="{FF2B5EF4-FFF2-40B4-BE49-F238E27FC236}">
                <a16:creationId xmlns:a16="http://schemas.microsoft.com/office/drawing/2014/main" id="{0E022A5B-44F3-4436-9EF1-BB01F764A59E}"/>
              </a:ext>
            </a:extLst>
          </p:cNvPr>
          <p:cNvSpPr>
            <a:spLocks noChangeArrowheads="1"/>
          </p:cNvSpPr>
          <p:nvPr/>
        </p:nvSpPr>
        <p:spPr bwMode="auto">
          <a:xfrm>
            <a:off x="0" y="762000"/>
            <a:ext cx="82296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Four data channels (digital), each transmitting at 1 Mbps, use a satellite channel of 1 MHz. Design an appropriate configuration, using FDM.</a:t>
            </a:r>
          </a:p>
        </p:txBody>
      </p:sp>
      <p:sp>
        <p:nvSpPr>
          <p:cNvPr id="32779" name="Rectangle 9">
            <a:extLst>
              <a:ext uri="{FF2B5EF4-FFF2-40B4-BE49-F238E27FC236}">
                <a16:creationId xmlns:a16="http://schemas.microsoft.com/office/drawing/2014/main" id="{D1ACBEAC-27CE-42D1-B909-7AFE767A27B0}"/>
              </a:ext>
            </a:extLst>
          </p:cNvPr>
          <p:cNvSpPr>
            <a:spLocks noChangeArrowheads="1"/>
          </p:cNvSpPr>
          <p:nvPr/>
        </p:nvSpPr>
        <p:spPr bwMode="auto">
          <a:xfrm>
            <a:off x="0" y="2068513"/>
            <a:ext cx="8686800"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US" altLang="en-US" sz="2800" b="1" i="1">
                <a:solidFill>
                  <a:srgbClr val="FF0000"/>
                </a:solidFill>
                <a:latin typeface="Times New Roman" panose="02020603050405020304" pitchFamily="18" charset="0"/>
              </a:rPr>
              <a:t>Solution</a:t>
            </a:r>
          </a:p>
          <a:p>
            <a:pPr algn="just">
              <a:spcBef>
                <a:spcPct val="0"/>
              </a:spcBef>
              <a:buClrTx/>
              <a:buFontTx/>
              <a:buNone/>
            </a:pPr>
            <a:r>
              <a:rPr lang="en-US" altLang="en-US" sz="2800" b="1" i="1">
                <a:latin typeface="Times New Roman" panose="02020603050405020304" pitchFamily="18" charset="0"/>
              </a:rPr>
              <a:t>The satellite channel is analog. We divide it into four channels, each channel having 1M/4=250-kHz bandwidth. </a:t>
            </a:r>
          </a:p>
          <a:p>
            <a:pPr algn="just">
              <a:spcBef>
                <a:spcPct val="0"/>
              </a:spcBef>
              <a:buClrTx/>
              <a:buFontTx/>
              <a:buNone/>
            </a:pPr>
            <a:r>
              <a:rPr lang="en-US" altLang="en-US" sz="2800" b="1" i="1">
                <a:latin typeface="Times New Roman" panose="02020603050405020304" pitchFamily="18" charset="0"/>
              </a:rPr>
              <a:t>Each digital channel of 1 Mbps must be transmitted over a 250KHz channel. Assuming no noise we can use Nyquist to get:</a:t>
            </a:r>
          </a:p>
          <a:p>
            <a:pPr algn="just">
              <a:spcBef>
                <a:spcPct val="0"/>
              </a:spcBef>
              <a:buClrTx/>
              <a:buFontTx/>
              <a:buNone/>
            </a:pPr>
            <a:r>
              <a:rPr lang="en-US" altLang="en-US" sz="2800" b="1" i="1">
                <a:latin typeface="Times New Roman" panose="02020603050405020304" pitchFamily="18" charset="0"/>
              </a:rPr>
              <a:t>C = 1Mbps = 2x250K x log</a:t>
            </a:r>
            <a:r>
              <a:rPr lang="en-US" altLang="en-US" sz="2800" b="1" i="1" baseline="-25000">
                <a:latin typeface="Times New Roman" panose="02020603050405020304" pitchFamily="18" charset="0"/>
              </a:rPr>
              <a:t>2</a:t>
            </a:r>
            <a:r>
              <a:rPr lang="en-US" altLang="en-US" sz="2800" b="1" i="1">
                <a:latin typeface="Times New Roman" panose="02020603050405020304" pitchFamily="18" charset="0"/>
              </a:rPr>
              <a:t> L -&gt; L = 4 or n = 2 bits/signal element. </a:t>
            </a:r>
          </a:p>
          <a:p>
            <a:pPr algn="just">
              <a:spcBef>
                <a:spcPct val="0"/>
              </a:spcBef>
              <a:buClrTx/>
              <a:buFontTx/>
              <a:buNone/>
            </a:pPr>
            <a:r>
              <a:rPr lang="en-US" altLang="en-US" sz="2800" b="1" i="1">
                <a:latin typeface="Times New Roman" panose="02020603050405020304" pitchFamily="18" charset="0"/>
              </a:rPr>
              <a:t>One solution is 4-QAM modulation. In Figure 6.8 we show a possible configuration with L = 16.</a:t>
            </a:r>
          </a:p>
        </p:txBody>
      </p:sp>
      <p:sp>
        <p:nvSpPr>
          <p:cNvPr id="32780" name="Rectangle 10">
            <a:extLst>
              <a:ext uri="{FF2B5EF4-FFF2-40B4-BE49-F238E27FC236}">
                <a16:creationId xmlns:a16="http://schemas.microsoft.com/office/drawing/2014/main" id="{E6801C05-E26F-4675-A8C9-A4D172120A24}"/>
              </a:ext>
            </a:extLst>
          </p:cNvPr>
          <p:cNvSpPr>
            <a:spLocks noChangeArrowheads="1"/>
          </p:cNvSpPr>
          <p:nvPr/>
        </p:nvSpPr>
        <p:spPr bwMode="auto">
          <a:xfrm>
            <a:off x="1066800"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940C16CC-99BE-4782-BBCF-9B2E3BD46E4B}"/>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83F97270-F442-46AF-B254-A0BAC20C8D8C}" type="slidenum">
              <a:rPr lang="en-IN" altLang="en-US" sz="2400" smtClean="0">
                <a:latin typeface="Times New Roman" panose="02020603050405020304" pitchFamily="18" charset="0"/>
                <a:cs typeface="DejaVu Sans" charset="0"/>
              </a:rPr>
              <a:pPr>
                <a:spcBef>
                  <a:spcPct val="0"/>
                </a:spcBef>
                <a:buClrTx/>
                <a:buFontTx/>
                <a:buNone/>
              </a:pPr>
              <a:t>16</a:t>
            </a:fld>
            <a:endParaRPr lang="en-IN" altLang="en-US" sz="2400">
              <a:latin typeface="Times New Roman" panose="02020603050405020304" pitchFamily="18" charset="0"/>
              <a:cs typeface="DejaVu Sans" charset="0"/>
            </a:endParaRPr>
          </a:p>
        </p:txBody>
      </p:sp>
      <p:sp>
        <p:nvSpPr>
          <p:cNvPr id="34819" name="Line 1">
            <a:extLst>
              <a:ext uri="{FF2B5EF4-FFF2-40B4-BE49-F238E27FC236}">
                <a16:creationId xmlns:a16="http://schemas.microsoft.com/office/drawing/2014/main" id="{584A91EF-A440-4A98-8ED4-84971D3EAA08}"/>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0" name="Line 2">
            <a:extLst>
              <a:ext uri="{FF2B5EF4-FFF2-40B4-BE49-F238E27FC236}">
                <a16:creationId xmlns:a16="http://schemas.microsoft.com/office/drawing/2014/main" id="{41AA7920-8C7B-4BDD-BEAF-536AA5BBC2A2}"/>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1" name="Text Box 3">
            <a:extLst>
              <a:ext uri="{FF2B5EF4-FFF2-40B4-BE49-F238E27FC236}">
                <a16:creationId xmlns:a16="http://schemas.microsoft.com/office/drawing/2014/main" id="{A3F8AB2F-735A-40F1-912B-875EB6189D93}"/>
              </a:ext>
            </a:extLst>
          </p:cNvPr>
          <p:cNvSpPr txBox="1">
            <a:spLocks noChangeArrowheads="1"/>
          </p:cNvSpPr>
          <p:nvPr/>
        </p:nvSpPr>
        <p:spPr bwMode="auto">
          <a:xfrm>
            <a:off x="304800" y="762000"/>
            <a:ext cx="29686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6.8  </a:t>
            </a:r>
            <a:r>
              <a:rPr lang="en-IN" altLang="en-US" sz="2000" b="1" i="1">
                <a:latin typeface="Times New Roman" panose="02020603050405020304" pitchFamily="18" charset="0"/>
              </a:rPr>
              <a:t>Example 6.3</a:t>
            </a:r>
          </a:p>
        </p:txBody>
      </p:sp>
      <p:sp>
        <p:nvSpPr>
          <p:cNvPr id="34822" name="Line 4">
            <a:extLst>
              <a:ext uri="{FF2B5EF4-FFF2-40B4-BE49-F238E27FC236}">
                <a16:creationId xmlns:a16="http://schemas.microsoft.com/office/drawing/2014/main" id="{97D940B4-EC80-424B-983B-C7BAF72CB133}"/>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34823" name="Picture 5">
            <a:extLst>
              <a:ext uri="{FF2B5EF4-FFF2-40B4-BE49-F238E27FC236}">
                <a16:creationId xmlns:a16="http://schemas.microsoft.com/office/drawing/2014/main" id="{5A30386C-7B8C-4CBD-ACAD-6F2EF1873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2120900"/>
            <a:ext cx="6892925" cy="3136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032F352B-D0B4-4184-91A1-FB73660B6057}"/>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D9788B28-3380-4733-885B-321F0FE87371}" type="slidenum">
              <a:rPr lang="en-IN" altLang="en-US" sz="2400" smtClean="0">
                <a:latin typeface="Times New Roman" panose="02020603050405020304" pitchFamily="18" charset="0"/>
                <a:cs typeface="DejaVu Sans" charset="0"/>
              </a:rPr>
              <a:pPr>
                <a:spcBef>
                  <a:spcPct val="0"/>
                </a:spcBef>
                <a:buClrTx/>
                <a:buFontTx/>
                <a:buNone/>
              </a:pPr>
              <a:t>17</a:t>
            </a:fld>
            <a:endParaRPr lang="en-IN" altLang="en-US" sz="2400">
              <a:latin typeface="Times New Roman" panose="02020603050405020304" pitchFamily="18" charset="0"/>
              <a:cs typeface="DejaVu Sans" charset="0"/>
            </a:endParaRPr>
          </a:p>
        </p:txBody>
      </p:sp>
      <p:sp>
        <p:nvSpPr>
          <p:cNvPr id="36867" name="Line 1">
            <a:extLst>
              <a:ext uri="{FF2B5EF4-FFF2-40B4-BE49-F238E27FC236}">
                <a16:creationId xmlns:a16="http://schemas.microsoft.com/office/drawing/2014/main" id="{5FEED168-88C6-4C38-A884-6F9A8A38CA8D}"/>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68" name="Line 2">
            <a:extLst>
              <a:ext uri="{FF2B5EF4-FFF2-40B4-BE49-F238E27FC236}">
                <a16:creationId xmlns:a16="http://schemas.microsoft.com/office/drawing/2014/main" id="{251ECBD6-BA72-4D59-A66D-F03B0212D56A}"/>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69" name="Text Box 3">
            <a:extLst>
              <a:ext uri="{FF2B5EF4-FFF2-40B4-BE49-F238E27FC236}">
                <a16:creationId xmlns:a16="http://schemas.microsoft.com/office/drawing/2014/main" id="{CF0664A8-EBE9-44C7-83DF-85E2E8337351}"/>
              </a:ext>
            </a:extLst>
          </p:cNvPr>
          <p:cNvSpPr txBox="1">
            <a:spLocks noChangeArrowheads="1"/>
          </p:cNvSpPr>
          <p:nvPr/>
        </p:nvSpPr>
        <p:spPr bwMode="auto">
          <a:xfrm>
            <a:off x="304800" y="762000"/>
            <a:ext cx="34956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6.9  </a:t>
            </a:r>
            <a:r>
              <a:rPr lang="en-IN" altLang="en-US" sz="2000" b="1" i="1">
                <a:latin typeface="Times New Roman" panose="02020603050405020304" pitchFamily="18" charset="0"/>
              </a:rPr>
              <a:t>Analog hierarchy</a:t>
            </a:r>
          </a:p>
        </p:txBody>
      </p:sp>
      <p:sp>
        <p:nvSpPr>
          <p:cNvPr id="36870" name="Line 4">
            <a:extLst>
              <a:ext uri="{FF2B5EF4-FFF2-40B4-BE49-F238E27FC236}">
                <a16:creationId xmlns:a16="http://schemas.microsoft.com/office/drawing/2014/main" id="{A06FD52F-FDE1-4B8C-BD2E-09153D014F26}"/>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36871" name="Picture 5">
            <a:extLst>
              <a:ext uri="{FF2B5EF4-FFF2-40B4-BE49-F238E27FC236}">
                <a16:creationId xmlns:a16="http://schemas.microsoft.com/office/drawing/2014/main" id="{84068C5C-E60D-415D-A777-0805A0F25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866900"/>
            <a:ext cx="8272462" cy="3619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9C4DB80A-D57D-496C-8EA4-9A67658ADF58}"/>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A6FBC380-D86D-4814-9CD1-0D875F1A5C26}" type="slidenum">
              <a:rPr lang="en-IN" altLang="en-US" sz="2400" smtClean="0">
                <a:latin typeface="Times New Roman" panose="02020603050405020304" pitchFamily="18" charset="0"/>
                <a:cs typeface="DejaVu Sans" charset="0"/>
              </a:rPr>
              <a:pPr>
                <a:spcBef>
                  <a:spcPct val="0"/>
                </a:spcBef>
                <a:buClrTx/>
                <a:buFontTx/>
                <a:buNone/>
              </a:pPr>
              <a:t>18</a:t>
            </a:fld>
            <a:endParaRPr lang="en-IN" altLang="en-US" sz="2400">
              <a:latin typeface="Times New Roman" panose="02020603050405020304" pitchFamily="18" charset="0"/>
              <a:cs typeface="DejaVu Sans" charset="0"/>
            </a:endParaRPr>
          </a:p>
        </p:txBody>
      </p:sp>
      <p:sp>
        <p:nvSpPr>
          <p:cNvPr id="38915" name="Rectangle 1">
            <a:extLst>
              <a:ext uri="{FF2B5EF4-FFF2-40B4-BE49-F238E27FC236}">
                <a16:creationId xmlns:a16="http://schemas.microsoft.com/office/drawing/2014/main" id="{71298C0C-CD9F-402D-9B28-6EFB208933B5}"/>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16" name="Rectangle 2">
            <a:extLst>
              <a:ext uri="{FF2B5EF4-FFF2-40B4-BE49-F238E27FC236}">
                <a16:creationId xmlns:a16="http://schemas.microsoft.com/office/drawing/2014/main" id="{308CF822-44B5-41E0-903C-61E825728F12}"/>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17" name="Rectangle 3">
            <a:extLst>
              <a:ext uri="{FF2B5EF4-FFF2-40B4-BE49-F238E27FC236}">
                <a16:creationId xmlns:a16="http://schemas.microsoft.com/office/drawing/2014/main" id="{F713C13F-207F-4C58-B2B7-C5E1D7A2F4FE}"/>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18" name="Rectangle 4">
            <a:extLst>
              <a:ext uri="{FF2B5EF4-FFF2-40B4-BE49-F238E27FC236}">
                <a16:creationId xmlns:a16="http://schemas.microsoft.com/office/drawing/2014/main" id="{A969716C-95D1-4130-9D45-9B2F37E0EE16}"/>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19" name="Rectangle 5">
            <a:extLst>
              <a:ext uri="{FF2B5EF4-FFF2-40B4-BE49-F238E27FC236}">
                <a16:creationId xmlns:a16="http://schemas.microsoft.com/office/drawing/2014/main" id="{6CCD3719-FF8B-4E00-B8EA-AB0AEBBDB6C3}"/>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20" name="Rectangle 6">
            <a:extLst>
              <a:ext uri="{FF2B5EF4-FFF2-40B4-BE49-F238E27FC236}">
                <a16:creationId xmlns:a16="http://schemas.microsoft.com/office/drawing/2014/main" id="{543E14B2-37B1-4189-83E7-9A0E5F87ADB9}"/>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21" name="Rectangle 7">
            <a:extLst>
              <a:ext uri="{FF2B5EF4-FFF2-40B4-BE49-F238E27FC236}">
                <a16:creationId xmlns:a16="http://schemas.microsoft.com/office/drawing/2014/main" id="{D30653A6-8C66-4947-B43A-1CC4B2C5CFFF}"/>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8922" name="Rectangle 8">
            <a:extLst>
              <a:ext uri="{FF2B5EF4-FFF2-40B4-BE49-F238E27FC236}">
                <a16:creationId xmlns:a16="http://schemas.microsoft.com/office/drawing/2014/main" id="{A51C8884-AA38-4B84-A4AC-0E7632B0030F}"/>
              </a:ext>
            </a:extLst>
          </p:cNvPr>
          <p:cNvSpPr>
            <a:spLocks noChangeArrowheads="1"/>
          </p:cNvSpPr>
          <p:nvPr/>
        </p:nvSpPr>
        <p:spPr bwMode="auto">
          <a:xfrm>
            <a:off x="228600" y="990600"/>
            <a:ext cx="84582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The Advanced Mobile Phone System (AMPS) uses two bands. The first band of 824 to 849 MHz is used for sending, and 869 to 894 MHz is used for receiving. Each user has a bandwidth of 30 kHz in each direction. How many people can use their cellular phones simultaneously?</a:t>
            </a:r>
          </a:p>
        </p:txBody>
      </p:sp>
      <p:sp>
        <p:nvSpPr>
          <p:cNvPr id="38923" name="Rectangle 9">
            <a:extLst>
              <a:ext uri="{FF2B5EF4-FFF2-40B4-BE49-F238E27FC236}">
                <a16:creationId xmlns:a16="http://schemas.microsoft.com/office/drawing/2014/main" id="{B812F03A-F30B-4402-B54C-4D58A15ED57A}"/>
              </a:ext>
            </a:extLst>
          </p:cNvPr>
          <p:cNvSpPr>
            <a:spLocks noChangeArrowheads="1"/>
          </p:cNvSpPr>
          <p:nvPr/>
        </p:nvSpPr>
        <p:spPr bwMode="auto">
          <a:xfrm>
            <a:off x="228600" y="3733800"/>
            <a:ext cx="86868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solidFill>
                  <a:srgbClr val="FF0000"/>
                </a:solidFill>
                <a:latin typeface="Times New Roman" panose="02020603050405020304" pitchFamily="18" charset="0"/>
              </a:rPr>
              <a:t>Solution</a:t>
            </a:r>
          </a:p>
          <a:p>
            <a:pPr algn="just">
              <a:spcBef>
                <a:spcPct val="0"/>
              </a:spcBef>
              <a:buClrTx/>
              <a:buFontTx/>
              <a:buNone/>
            </a:pPr>
            <a:r>
              <a:rPr lang="en-IN" altLang="en-US" sz="2800" b="1" i="1">
                <a:latin typeface="Times New Roman" panose="02020603050405020304" pitchFamily="18" charset="0"/>
              </a:rPr>
              <a:t>Each band is 25 MHz. If we divide 25 MHz by 30 kHz, we get 833.33. In reality, the band is divided into 832 channels. Of these, 42 channels are used for control, which means only 790 channels are available for cellular phone users. </a:t>
            </a:r>
          </a:p>
        </p:txBody>
      </p:sp>
      <p:sp>
        <p:nvSpPr>
          <p:cNvPr id="38924" name="Rectangle 10">
            <a:extLst>
              <a:ext uri="{FF2B5EF4-FFF2-40B4-BE49-F238E27FC236}">
                <a16:creationId xmlns:a16="http://schemas.microsoft.com/office/drawing/2014/main" id="{5FCC4662-81EC-4CC7-A84D-384555473367}"/>
              </a:ext>
            </a:extLst>
          </p:cNvPr>
          <p:cNvSpPr>
            <a:spLocks noChangeArrowheads="1"/>
          </p:cNvSpPr>
          <p:nvPr/>
        </p:nvSpPr>
        <p:spPr bwMode="auto">
          <a:xfrm>
            <a:off x="1066800"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6.4</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52B2C2FF-3BE3-479C-9552-AE48067D2A96}"/>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6475405B-66B4-486C-B498-4226256230E9}" type="slidenum">
              <a:rPr lang="en-IN" altLang="en-US" sz="2400" smtClean="0">
                <a:latin typeface="Times New Roman" panose="02020603050405020304" pitchFamily="18" charset="0"/>
                <a:cs typeface="DejaVu Sans" charset="0"/>
              </a:rPr>
              <a:pPr>
                <a:spcBef>
                  <a:spcPct val="0"/>
                </a:spcBef>
                <a:buClrTx/>
                <a:buFontTx/>
                <a:buNone/>
              </a:pPr>
              <a:t>19</a:t>
            </a:fld>
            <a:endParaRPr lang="en-IN" altLang="en-US" sz="2400">
              <a:latin typeface="Times New Roman" panose="02020603050405020304" pitchFamily="18" charset="0"/>
              <a:cs typeface="DejaVu Sans" charset="0"/>
            </a:endParaRPr>
          </a:p>
        </p:txBody>
      </p:sp>
      <p:sp>
        <p:nvSpPr>
          <p:cNvPr id="40963" name="Line 1">
            <a:extLst>
              <a:ext uri="{FF2B5EF4-FFF2-40B4-BE49-F238E27FC236}">
                <a16:creationId xmlns:a16="http://schemas.microsoft.com/office/drawing/2014/main" id="{069AB306-5BC5-402B-9735-5C51EE74CB0D}"/>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4" name="Line 2">
            <a:extLst>
              <a:ext uri="{FF2B5EF4-FFF2-40B4-BE49-F238E27FC236}">
                <a16:creationId xmlns:a16="http://schemas.microsoft.com/office/drawing/2014/main" id="{2BA12F4E-E5D0-404C-B296-5BA7735AA93D}"/>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5" name="Text Box 3">
            <a:extLst>
              <a:ext uri="{FF2B5EF4-FFF2-40B4-BE49-F238E27FC236}">
                <a16:creationId xmlns:a16="http://schemas.microsoft.com/office/drawing/2014/main" id="{4411DFBC-83D8-44CA-87F8-204F219CE62F}"/>
              </a:ext>
            </a:extLst>
          </p:cNvPr>
          <p:cNvSpPr txBox="1">
            <a:spLocks noChangeArrowheads="1"/>
          </p:cNvSpPr>
          <p:nvPr/>
        </p:nvSpPr>
        <p:spPr bwMode="auto">
          <a:xfrm>
            <a:off x="304800" y="762000"/>
            <a:ext cx="6194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6.10  </a:t>
            </a:r>
            <a:r>
              <a:rPr lang="en-IN" altLang="en-US" sz="2000" b="1" i="1">
                <a:latin typeface="Times New Roman" panose="02020603050405020304" pitchFamily="18" charset="0"/>
              </a:rPr>
              <a:t>Wavelength-division multiplexing (WDM)</a:t>
            </a:r>
          </a:p>
        </p:txBody>
      </p:sp>
      <p:sp>
        <p:nvSpPr>
          <p:cNvPr id="40966" name="Line 4">
            <a:extLst>
              <a:ext uri="{FF2B5EF4-FFF2-40B4-BE49-F238E27FC236}">
                <a16:creationId xmlns:a16="http://schemas.microsoft.com/office/drawing/2014/main" id="{C1CE58AE-6393-4A68-95B9-F68BF6A9343E}"/>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0967" name="Picture 5">
            <a:extLst>
              <a:ext uri="{FF2B5EF4-FFF2-40B4-BE49-F238E27FC236}">
                <a16:creationId xmlns:a16="http://schemas.microsoft.com/office/drawing/2014/main" id="{7F5A2F46-E51C-4363-93C9-FB9DE2373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670175"/>
            <a:ext cx="8016875"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AA342BEC-4BC4-4EE2-BB10-EC92710AC6B6}"/>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6B6BB1BA-5498-4C01-B3FE-732DF98FEBFB}" type="slidenum">
              <a:rPr lang="en-IN" altLang="en-US" sz="2400" smtClean="0">
                <a:latin typeface="Times New Roman" panose="02020603050405020304" pitchFamily="18" charset="0"/>
                <a:cs typeface="DejaVu Sans" charset="0"/>
              </a:rPr>
              <a:pPr>
                <a:spcBef>
                  <a:spcPct val="0"/>
                </a:spcBef>
                <a:buClrTx/>
                <a:buFontTx/>
                <a:buNone/>
              </a:pPr>
              <a:t>2</a:t>
            </a:fld>
            <a:endParaRPr lang="en-IN" altLang="en-US" sz="2400">
              <a:latin typeface="Times New Roman" panose="02020603050405020304" pitchFamily="18" charset="0"/>
              <a:cs typeface="DejaVu Sans" charset="0"/>
            </a:endParaRPr>
          </a:p>
        </p:txBody>
      </p:sp>
      <p:sp>
        <p:nvSpPr>
          <p:cNvPr id="6147" name="Rectangle 1">
            <a:extLst>
              <a:ext uri="{FF2B5EF4-FFF2-40B4-BE49-F238E27FC236}">
                <a16:creationId xmlns:a16="http://schemas.microsoft.com/office/drawing/2014/main" id="{212F9C79-0052-4168-9C5A-264DBAEAE2E9}"/>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8" name="Rectangle 2">
            <a:extLst>
              <a:ext uri="{FF2B5EF4-FFF2-40B4-BE49-F238E27FC236}">
                <a16:creationId xmlns:a16="http://schemas.microsoft.com/office/drawing/2014/main" id="{D12C5DD1-884D-4667-870E-B662A9F10DDB}"/>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9" name="Rectangle 3">
            <a:extLst>
              <a:ext uri="{FF2B5EF4-FFF2-40B4-BE49-F238E27FC236}">
                <a16:creationId xmlns:a16="http://schemas.microsoft.com/office/drawing/2014/main" id="{BA9CB2E1-1FC0-4FAD-98CB-6AE4222484CC}"/>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50" name="Rectangle 4">
            <a:extLst>
              <a:ext uri="{FF2B5EF4-FFF2-40B4-BE49-F238E27FC236}">
                <a16:creationId xmlns:a16="http://schemas.microsoft.com/office/drawing/2014/main" id="{32416EED-2EE5-4F69-A637-A95889CE8DB1}"/>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51" name="Rectangle 5">
            <a:extLst>
              <a:ext uri="{FF2B5EF4-FFF2-40B4-BE49-F238E27FC236}">
                <a16:creationId xmlns:a16="http://schemas.microsoft.com/office/drawing/2014/main" id="{A4E99C84-6068-484B-8CF3-EF7E0EE6E9B9}"/>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52" name="Rectangle 6">
            <a:extLst>
              <a:ext uri="{FF2B5EF4-FFF2-40B4-BE49-F238E27FC236}">
                <a16:creationId xmlns:a16="http://schemas.microsoft.com/office/drawing/2014/main" id="{D909D976-6AD7-4478-B37F-BCDDE68324F8}"/>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53" name="Rectangle 7">
            <a:extLst>
              <a:ext uri="{FF2B5EF4-FFF2-40B4-BE49-F238E27FC236}">
                <a16:creationId xmlns:a16="http://schemas.microsoft.com/office/drawing/2014/main" id="{EE0BD91B-4B4C-417D-B612-918CA3C9ECED}"/>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54" name="Line 8">
            <a:extLst>
              <a:ext uri="{FF2B5EF4-FFF2-40B4-BE49-F238E27FC236}">
                <a16:creationId xmlns:a16="http://schemas.microsoft.com/office/drawing/2014/main" id="{C3FE131F-E894-4558-A535-DAD8F735B321}"/>
              </a:ext>
            </a:extLst>
          </p:cNvPr>
          <p:cNvSpPr>
            <a:spLocks noChangeShapeType="1"/>
          </p:cNvSpPr>
          <p:nvPr/>
        </p:nvSpPr>
        <p:spPr bwMode="auto">
          <a:xfrm>
            <a:off x="457200" y="19812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 name="Line 9">
            <a:extLst>
              <a:ext uri="{FF2B5EF4-FFF2-40B4-BE49-F238E27FC236}">
                <a16:creationId xmlns:a16="http://schemas.microsoft.com/office/drawing/2014/main" id="{C3C9365E-126C-45D3-AC1D-EA989BA130B2}"/>
              </a:ext>
            </a:extLst>
          </p:cNvPr>
          <p:cNvSpPr>
            <a:spLocks noChangeShapeType="1"/>
          </p:cNvSpPr>
          <p:nvPr/>
        </p:nvSpPr>
        <p:spPr bwMode="auto">
          <a:xfrm>
            <a:off x="458788" y="57150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 name="Rectangle 10">
            <a:extLst>
              <a:ext uri="{FF2B5EF4-FFF2-40B4-BE49-F238E27FC236}">
                <a16:creationId xmlns:a16="http://schemas.microsoft.com/office/drawing/2014/main" id="{C69326D7-6CE9-4852-99AD-CF9A9A8BBE51}"/>
              </a:ext>
            </a:extLst>
          </p:cNvPr>
          <p:cNvSpPr>
            <a:spLocks noChangeArrowheads="1"/>
          </p:cNvSpPr>
          <p:nvPr/>
        </p:nvSpPr>
        <p:spPr bwMode="auto">
          <a:xfrm>
            <a:off x="495300" y="2073275"/>
            <a:ext cx="8077200" cy="3506788"/>
          </a:xfrm>
          <a:prstGeom prst="rect">
            <a:avLst/>
          </a:prstGeom>
          <a:solidFill>
            <a:srgbClr val="99FF3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ctr">
              <a:spcBef>
                <a:spcPct val="0"/>
              </a:spcBef>
              <a:buClrTx/>
              <a:buFontTx/>
              <a:buNone/>
            </a:pPr>
            <a:r>
              <a:rPr lang="en-US" altLang="en-US" b="1">
                <a:latin typeface="Arial" panose="020B0604020202020204" pitchFamily="34" charset="0"/>
              </a:rPr>
              <a:t>Bandwidth utilization is the wise use of </a:t>
            </a:r>
            <a:br>
              <a:rPr lang="en-US" altLang="en-US" b="1">
                <a:latin typeface="Arial" panose="020B0604020202020204" pitchFamily="34" charset="0"/>
              </a:rPr>
            </a:br>
            <a:r>
              <a:rPr lang="en-US" altLang="en-US" b="1">
                <a:latin typeface="Arial" panose="020B0604020202020204" pitchFamily="34" charset="0"/>
              </a:rPr>
              <a:t>available bandwidth to achieve </a:t>
            </a:r>
            <a:br>
              <a:rPr lang="en-US" altLang="en-US" b="1">
                <a:latin typeface="Arial" panose="020B0604020202020204" pitchFamily="34" charset="0"/>
              </a:rPr>
            </a:br>
            <a:r>
              <a:rPr lang="en-US" altLang="en-US" b="1">
                <a:latin typeface="Arial" panose="020B0604020202020204" pitchFamily="34" charset="0"/>
              </a:rPr>
              <a:t>specific goals.</a:t>
            </a:r>
            <a:br>
              <a:rPr lang="en-US" altLang="en-US" b="1">
                <a:latin typeface="Arial" panose="020B0604020202020204" pitchFamily="34" charset="0"/>
              </a:rPr>
            </a:br>
            <a:endParaRPr lang="en-US" altLang="en-US" b="1">
              <a:latin typeface="Arial" panose="020B0604020202020204" pitchFamily="34" charset="0"/>
            </a:endParaRPr>
          </a:p>
          <a:p>
            <a:pPr algn="ctr">
              <a:spcBef>
                <a:spcPct val="0"/>
              </a:spcBef>
              <a:buClrTx/>
              <a:buFontTx/>
              <a:buNone/>
            </a:pPr>
            <a:r>
              <a:rPr lang="en-US" altLang="en-US" b="1">
                <a:latin typeface="Arial" panose="020B0604020202020204" pitchFamily="34" charset="0"/>
              </a:rPr>
              <a:t>Efficiency can be achieved by multiplexing; i.e., sharing of the bandwidth between multiple users. </a:t>
            </a:r>
          </a:p>
        </p:txBody>
      </p:sp>
      <p:grpSp>
        <p:nvGrpSpPr>
          <p:cNvPr id="6157" name="Group 11">
            <a:extLst>
              <a:ext uri="{FF2B5EF4-FFF2-40B4-BE49-F238E27FC236}">
                <a16:creationId xmlns:a16="http://schemas.microsoft.com/office/drawing/2014/main" id="{B24D9470-B6A4-4B16-9003-6173CF3CC6A8}"/>
              </a:ext>
            </a:extLst>
          </p:cNvPr>
          <p:cNvGrpSpPr>
            <a:grpSpLocks/>
          </p:cNvGrpSpPr>
          <p:nvPr/>
        </p:nvGrpSpPr>
        <p:grpSpPr bwMode="auto">
          <a:xfrm>
            <a:off x="457200" y="1371600"/>
            <a:ext cx="1141413" cy="565150"/>
            <a:chOff x="288" y="864"/>
            <a:chExt cx="719" cy="356"/>
          </a:xfrm>
        </p:grpSpPr>
        <p:pic>
          <p:nvPicPr>
            <p:cNvPr id="6158" name="Picture 12">
              <a:extLst>
                <a:ext uri="{FF2B5EF4-FFF2-40B4-BE49-F238E27FC236}">
                  <a16:creationId xmlns:a16="http://schemas.microsoft.com/office/drawing/2014/main" id="{62E3A203-2DDB-42E9-8932-3FA89272D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864"/>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9" name="Text Box 13">
              <a:extLst>
                <a:ext uri="{FF2B5EF4-FFF2-40B4-BE49-F238E27FC236}">
                  <a16:creationId xmlns:a16="http://schemas.microsoft.com/office/drawing/2014/main" id="{C116850B-DD34-4ECE-9C66-47805BB68231}"/>
                </a:ext>
              </a:extLst>
            </p:cNvPr>
            <p:cNvSpPr txBox="1">
              <a:spLocks noChangeArrowheads="1"/>
            </p:cNvSpPr>
            <p:nvPr/>
          </p:nvSpPr>
          <p:spPr bwMode="auto">
            <a:xfrm>
              <a:off x="372" y="864"/>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41A1DDB5-855F-4CC8-AA53-4B73A8FD45F2}"/>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822D5599-4546-463C-8D37-DAA1C99AEFB7}" type="slidenum">
              <a:rPr lang="en-IN" altLang="en-US" sz="2400" smtClean="0">
                <a:latin typeface="Times New Roman" panose="02020603050405020304" pitchFamily="18" charset="0"/>
                <a:cs typeface="DejaVu Sans" charset="0"/>
              </a:rPr>
              <a:pPr>
                <a:spcBef>
                  <a:spcPct val="0"/>
                </a:spcBef>
                <a:buClrTx/>
                <a:buFontTx/>
                <a:buNone/>
              </a:pPr>
              <a:t>20</a:t>
            </a:fld>
            <a:endParaRPr lang="en-IN" altLang="en-US" sz="2400">
              <a:latin typeface="Times New Roman" panose="02020603050405020304" pitchFamily="18" charset="0"/>
              <a:cs typeface="DejaVu Sans" charset="0"/>
            </a:endParaRPr>
          </a:p>
        </p:txBody>
      </p:sp>
      <p:sp>
        <p:nvSpPr>
          <p:cNvPr id="43011" name="Rectangle 1">
            <a:extLst>
              <a:ext uri="{FF2B5EF4-FFF2-40B4-BE49-F238E27FC236}">
                <a16:creationId xmlns:a16="http://schemas.microsoft.com/office/drawing/2014/main" id="{551DCFAF-CE5C-4FE6-B19A-E1B6585982A1}"/>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3012" name="Rectangle 2">
            <a:extLst>
              <a:ext uri="{FF2B5EF4-FFF2-40B4-BE49-F238E27FC236}">
                <a16:creationId xmlns:a16="http://schemas.microsoft.com/office/drawing/2014/main" id="{CC320F03-A53B-4CF7-9460-72146FBF5AB1}"/>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3013" name="Rectangle 3">
            <a:extLst>
              <a:ext uri="{FF2B5EF4-FFF2-40B4-BE49-F238E27FC236}">
                <a16:creationId xmlns:a16="http://schemas.microsoft.com/office/drawing/2014/main" id="{E57FF317-3B5A-4975-A61A-E82237D10B2F}"/>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3014" name="Rectangle 4">
            <a:extLst>
              <a:ext uri="{FF2B5EF4-FFF2-40B4-BE49-F238E27FC236}">
                <a16:creationId xmlns:a16="http://schemas.microsoft.com/office/drawing/2014/main" id="{05F4FCFD-456A-4EDC-BB06-5EF9042DA532}"/>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3015" name="Rectangle 5">
            <a:extLst>
              <a:ext uri="{FF2B5EF4-FFF2-40B4-BE49-F238E27FC236}">
                <a16:creationId xmlns:a16="http://schemas.microsoft.com/office/drawing/2014/main" id="{67370045-1067-4E27-A598-9C1CF61E34E6}"/>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3016" name="Rectangle 6">
            <a:extLst>
              <a:ext uri="{FF2B5EF4-FFF2-40B4-BE49-F238E27FC236}">
                <a16:creationId xmlns:a16="http://schemas.microsoft.com/office/drawing/2014/main" id="{55407DC4-0352-4019-BE89-71A667C35EC5}"/>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3017" name="Rectangle 7">
            <a:extLst>
              <a:ext uri="{FF2B5EF4-FFF2-40B4-BE49-F238E27FC236}">
                <a16:creationId xmlns:a16="http://schemas.microsoft.com/office/drawing/2014/main" id="{7C5E18F3-C4D9-484D-B7E9-66683B19087E}"/>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3018" name="Line 8">
            <a:extLst>
              <a:ext uri="{FF2B5EF4-FFF2-40B4-BE49-F238E27FC236}">
                <a16:creationId xmlns:a16="http://schemas.microsoft.com/office/drawing/2014/main" id="{45CAD42D-F66A-410B-8E96-584D15D2503C}"/>
              </a:ext>
            </a:extLst>
          </p:cNvPr>
          <p:cNvSpPr>
            <a:spLocks noChangeShapeType="1"/>
          </p:cNvSpPr>
          <p:nvPr/>
        </p:nvSpPr>
        <p:spPr bwMode="auto">
          <a:xfrm>
            <a:off x="457200" y="29718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19" name="Line 9">
            <a:extLst>
              <a:ext uri="{FF2B5EF4-FFF2-40B4-BE49-F238E27FC236}">
                <a16:creationId xmlns:a16="http://schemas.microsoft.com/office/drawing/2014/main" id="{F7207E61-8701-476D-B685-F8225C6DFCCA}"/>
              </a:ext>
            </a:extLst>
          </p:cNvPr>
          <p:cNvSpPr>
            <a:spLocks noChangeShapeType="1"/>
          </p:cNvSpPr>
          <p:nvPr/>
        </p:nvSpPr>
        <p:spPr bwMode="auto">
          <a:xfrm>
            <a:off x="458788" y="41910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20" name="Rectangle 10">
            <a:extLst>
              <a:ext uri="{FF2B5EF4-FFF2-40B4-BE49-F238E27FC236}">
                <a16:creationId xmlns:a16="http://schemas.microsoft.com/office/drawing/2014/main" id="{9283CD1B-034A-4CE6-9115-73D3EB9E258C}"/>
              </a:ext>
            </a:extLst>
          </p:cNvPr>
          <p:cNvSpPr>
            <a:spLocks noChangeArrowheads="1"/>
          </p:cNvSpPr>
          <p:nvPr/>
        </p:nvSpPr>
        <p:spPr bwMode="auto">
          <a:xfrm>
            <a:off x="495300" y="3063875"/>
            <a:ext cx="8077200" cy="1068388"/>
          </a:xfrm>
          <a:prstGeom prst="rect">
            <a:avLst/>
          </a:prstGeom>
          <a:solidFill>
            <a:srgbClr val="99FF3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ctr">
              <a:spcBef>
                <a:spcPct val="0"/>
              </a:spcBef>
              <a:buClrTx/>
              <a:buFontTx/>
              <a:buNone/>
            </a:pPr>
            <a:r>
              <a:rPr lang="en-IN" altLang="en-US" b="1">
                <a:latin typeface="Arial" panose="020B0604020202020204" pitchFamily="34" charset="0"/>
              </a:rPr>
              <a:t>WDM is an analog multiplexing technique to combine optical signals.</a:t>
            </a:r>
          </a:p>
        </p:txBody>
      </p:sp>
      <p:grpSp>
        <p:nvGrpSpPr>
          <p:cNvPr id="43021" name="Group 11">
            <a:extLst>
              <a:ext uri="{FF2B5EF4-FFF2-40B4-BE49-F238E27FC236}">
                <a16:creationId xmlns:a16="http://schemas.microsoft.com/office/drawing/2014/main" id="{A845A500-995E-4103-9662-11853513ED8B}"/>
              </a:ext>
            </a:extLst>
          </p:cNvPr>
          <p:cNvGrpSpPr>
            <a:grpSpLocks/>
          </p:cNvGrpSpPr>
          <p:nvPr/>
        </p:nvGrpSpPr>
        <p:grpSpPr bwMode="auto">
          <a:xfrm>
            <a:off x="457200" y="2252663"/>
            <a:ext cx="1141413" cy="565150"/>
            <a:chOff x="288" y="1419"/>
            <a:chExt cx="719" cy="356"/>
          </a:xfrm>
        </p:grpSpPr>
        <p:pic>
          <p:nvPicPr>
            <p:cNvPr id="43022" name="Picture 12">
              <a:extLst>
                <a:ext uri="{FF2B5EF4-FFF2-40B4-BE49-F238E27FC236}">
                  <a16:creationId xmlns:a16="http://schemas.microsoft.com/office/drawing/2014/main" id="{36425B97-CFCC-4B96-AFC3-C4C436F8E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419"/>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23" name="Text Box 13">
              <a:extLst>
                <a:ext uri="{FF2B5EF4-FFF2-40B4-BE49-F238E27FC236}">
                  <a16:creationId xmlns:a16="http://schemas.microsoft.com/office/drawing/2014/main" id="{8AE6CE17-25D2-4158-B4D2-93E66EDAC4A8}"/>
                </a:ext>
              </a:extLst>
            </p:cNvPr>
            <p:cNvSpPr txBox="1">
              <a:spLocks noChangeArrowheads="1"/>
            </p:cNvSpPr>
            <p:nvPr/>
          </p:nvSpPr>
          <p:spPr bwMode="auto">
            <a:xfrm>
              <a:off x="372" y="1419"/>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76320E58-98DA-4F98-8E66-8350238846C5}"/>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6C04E377-F4CC-4542-AA4D-3252CC47EB75}" type="slidenum">
              <a:rPr lang="en-IN" altLang="en-US" sz="2400" smtClean="0">
                <a:latin typeface="Times New Roman" panose="02020603050405020304" pitchFamily="18" charset="0"/>
                <a:cs typeface="DejaVu Sans" charset="0"/>
              </a:rPr>
              <a:pPr>
                <a:spcBef>
                  <a:spcPct val="0"/>
                </a:spcBef>
                <a:buClrTx/>
                <a:buFontTx/>
                <a:buNone/>
              </a:pPr>
              <a:t>21</a:t>
            </a:fld>
            <a:endParaRPr lang="en-IN" altLang="en-US" sz="2400">
              <a:latin typeface="Times New Roman" panose="02020603050405020304" pitchFamily="18" charset="0"/>
              <a:cs typeface="DejaVu Sans" charset="0"/>
            </a:endParaRPr>
          </a:p>
        </p:txBody>
      </p:sp>
      <p:sp>
        <p:nvSpPr>
          <p:cNvPr id="45059" name="Line 1">
            <a:extLst>
              <a:ext uri="{FF2B5EF4-FFF2-40B4-BE49-F238E27FC236}">
                <a16:creationId xmlns:a16="http://schemas.microsoft.com/office/drawing/2014/main" id="{D2678D8D-1EC8-4F63-8650-0939C026678A}"/>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0" name="Line 2">
            <a:extLst>
              <a:ext uri="{FF2B5EF4-FFF2-40B4-BE49-F238E27FC236}">
                <a16:creationId xmlns:a16="http://schemas.microsoft.com/office/drawing/2014/main" id="{F9617F5F-7727-47E0-A502-6D96F36C45C5}"/>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1" name="Text Box 3">
            <a:extLst>
              <a:ext uri="{FF2B5EF4-FFF2-40B4-BE49-F238E27FC236}">
                <a16:creationId xmlns:a16="http://schemas.microsoft.com/office/drawing/2014/main" id="{8FDBCCC4-B32C-4066-B4E8-9BE6899F4A08}"/>
              </a:ext>
            </a:extLst>
          </p:cNvPr>
          <p:cNvSpPr txBox="1">
            <a:spLocks noChangeArrowheads="1"/>
          </p:cNvSpPr>
          <p:nvPr/>
        </p:nvSpPr>
        <p:spPr bwMode="auto">
          <a:xfrm>
            <a:off x="304800" y="762000"/>
            <a:ext cx="84280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US" altLang="en-US" sz="2400" b="1">
                <a:solidFill>
                  <a:srgbClr val="3333CC"/>
                </a:solidFill>
                <a:latin typeface="Times New Roman" panose="02020603050405020304" pitchFamily="18" charset="0"/>
              </a:rPr>
              <a:t>Figure 6.11  </a:t>
            </a:r>
            <a:r>
              <a:rPr lang="en-US" altLang="en-US" sz="2000" b="1" i="1">
                <a:latin typeface="Times New Roman" panose="02020603050405020304" pitchFamily="18" charset="0"/>
              </a:rPr>
              <a:t>Prisms in wavelength-division multiplexing and demultiplexing</a:t>
            </a:r>
          </a:p>
        </p:txBody>
      </p:sp>
      <p:sp>
        <p:nvSpPr>
          <p:cNvPr id="45062" name="Line 4">
            <a:extLst>
              <a:ext uri="{FF2B5EF4-FFF2-40B4-BE49-F238E27FC236}">
                <a16:creationId xmlns:a16="http://schemas.microsoft.com/office/drawing/2014/main" id="{0062337D-B716-4899-8CA5-48E12CFA8E26}"/>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5063" name="Picture 5">
            <a:extLst>
              <a:ext uri="{FF2B5EF4-FFF2-40B4-BE49-F238E27FC236}">
                <a16:creationId xmlns:a16="http://schemas.microsoft.com/office/drawing/2014/main" id="{9814056F-C0C6-48E2-9720-0A30007F7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8401050" cy="193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8D914C45-FC77-48A7-B153-BCC6DFC309B9}"/>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8D30129A-AE20-4D59-B4F5-0832DAA6D360}" type="slidenum">
              <a:rPr lang="en-IN" altLang="en-US" sz="2400" smtClean="0">
                <a:latin typeface="Times New Roman" panose="02020603050405020304" pitchFamily="18" charset="0"/>
                <a:cs typeface="DejaVu Sans" charset="0"/>
              </a:rPr>
              <a:pPr>
                <a:spcBef>
                  <a:spcPct val="0"/>
                </a:spcBef>
                <a:buClrTx/>
                <a:buFontTx/>
                <a:buNone/>
              </a:pPr>
              <a:t>22</a:t>
            </a:fld>
            <a:endParaRPr lang="en-IN" altLang="en-US" sz="2400">
              <a:latin typeface="Times New Roman" panose="02020603050405020304" pitchFamily="18" charset="0"/>
              <a:cs typeface="DejaVu Sans" charset="0"/>
            </a:endParaRPr>
          </a:p>
        </p:txBody>
      </p:sp>
      <p:sp>
        <p:nvSpPr>
          <p:cNvPr id="47107" name="Line 1">
            <a:extLst>
              <a:ext uri="{FF2B5EF4-FFF2-40B4-BE49-F238E27FC236}">
                <a16:creationId xmlns:a16="http://schemas.microsoft.com/office/drawing/2014/main" id="{274532C0-1DD2-4B23-B6C9-A2C309BEAA24}"/>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08" name="Line 2">
            <a:extLst>
              <a:ext uri="{FF2B5EF4-FFF2-40B4-BE49-F238E27FC236}">
                <a16:creationId xmlns:a16="http://schemas.microsoft.com/office/drawing/2014/main" id="{DDB799C7-73E5-484C-98DE-903511E99C46}"/>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09" name="Text Box 3">
            <a:extLst>
              <a:ext uri="{FF2B5EF4-FFF2-40B4-BE49-F238E27FC236}">
                <a16:creationId xmlns:a16="http://schemas.microsoft.com/office/drawing/2014/main" id="{E3C888E4-A956-46D8-BC7E-10EE250BAB9A}"/>
              </a:ext>
            </a:extLst>
          </p:cNvPr>
          <p:cNvSpPr txBox="1">
            <a:spLocks noChangeArrowheads="1"/>
          </p:cNvSpPr>
          <p:nvPr/>
        </p:nvSpPr>
        <p:spPr bwMode="auto">
          <a:xfrm>
            <a:off x="304800" y="762000"/>
            <a:ext cx="61960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6.12  Time Division Multiplexing (</a:t>
            </a:r>
            <a:r>
              <a:rPr lang="en-IN" altLang="en-US" sz="2000" b="1" i="1">
                <a:latin typeface="Times New Roman" panose="02020603050405020304" pitchFamily="18" charset="0"/>
              </a:rPr>
              <a:t>TDM)</a:t>
            </a:r>
          </a:p>
        </p:txBody>
      </p:sp>
      <p:sp>
        <p:nvSpPr>
          <p:cNvPr id="47110" name="Line 4">
            <a:extLst>
              <a:ext uri="{FF2B5EF4-FFF2-40B4-BE49-F238E27FC236}">
                <a16:creationId xmlns:a16="http://schemas.microsoft.com/office/drawing/2014/main" id="{9B8D2E25-1A62-4E0E-A6C9-CCC5727D6A1B}"/>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7111" name="Picture 5">
            <a:extLst>
              <a:ext uri="{FF2B5EF4-FFF2-40B4-BE49-F238E27FC236}">
                <a16:creationId xmlns:a16="http://schemas.microsoft.com/office/drawing/2014/main" id="{283ED01D-BF2C-4DC7-B3C3-A17B0A338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2144713"/>
            <a:ext cx="7980362" cy="3036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Slide Number Placeholder 1">
            <a:extLst>
              <a:ext uri="{FF2B5EF4-FFF2-40B4-BE49-F238E27FC236}">
                <a16:creationId xmlns:a16="http://schemas.microsoft.com/office/drawing/2014/main" id="{AC144BF8-7C3D-4F9A-A18D-19C5C21E0DE0}"/>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794994AE-572C-4025-8FF7-9340EB5B7047}" type="slidenum">
              <a:rPr lang="en-IN" altLang="en-US" sz="2400" smtClean="0">
                <a:latin typeface="Times New Roman" panose="02020603050405020304" pitchFamily="18" charset="0"/>
                <a:cs typeface="DejaVu Sans" charset="0"/>
              </a:rPr>
              <a:pPr>
                <a:spcBef>
                  <a:spcPct val="0"/>
                </a:spcBef>
                <a:buClrTx/>
                <a:buFontTx/>
                <a:buNone/>
              </a:pPr>
              <a:t>23</a:t>
            </a:fld>
            <a:endParaRPr lang="en-IN" altLang="en-US" sz="2400">
              <a:latin typeface="Times New Roman" panose="02020603050405020304" pitchFamily="18" charset="0"/>
              <a:cs typeface="DejaVu Sans" charset="0"/>
            </a:endParaRPr>
          </a:p>
        </p:txBody>
      </p:sp>
      <p:sp>
        <p:nvSpPr>
          <p:cNvPr id="49155" name="Rectangle 1">
            <a:extLst>
              <a:ext uri="{FF2B5EF4-FFF2-40B4-BE49-F238E27FC236}">
                <a16:creationId xmlns:a16="http://schemas.microsoft.com/office/drawing/2014/main" id="{B9B7BC9A-18CA-4C90-9464-2BA47D76D55E}"/>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56" name="Rectangle 2">
            <a:extLst>
              <a:ext uri="{FF2B5EF4-FFF2-40B4-BE49-F238E27FC236}">
                <a16:creationId xmlns:a16="http://schemas.microsoft.com/office/drawing/2014/main" id="{47470F03-F67F-4975-BCDD-0A610B4680D5}"/>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57" name="Rectangle 3">
            <a:extLst>
              <a:ext uri="{FF2B5EF4-FFF2-40B4-BE49-F238E27FC236}">
                <a16:creationId xmlns:a16="http://schemas.microsoft.com/office/drawing/2014/main" id="{2324146B-D26A-47DB-BEA9-F1416E52E37F}"/>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58" name="Rectangle 4">
            <a:extLst>
              <a:ext uri="{FF2B5EF4-FFF2-40B4-BE49-F238E27FC236}">
                <a16:creationId xmlns:a16="http://schemas.microsoft.com/office/drawing/2014/main" id="{95AC90C6-D958-4C1E-9EB3-A6902457E8AB}"/>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59" name="Rectangle 5">
            <a:extLst>
              <a:ext uri="{FF2B5EF4-FFF2-40B4-BE49-F238E27FC236}">
                <a16:creationId xmlns:a16="http://schemas.microsoft.com/office/drawing/2014/main" id="{178593FE-56DA-4DE5-9FB7-361FF2B071EE}"/>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60" name="Rectangle 6">
            <a:extLst>
              <a:ext uri="{FF2B5EF4-FFF2-40B4-BE49-F238E27FC236}">
                <a16:creationId xmlns:a16="http://schemas.microsoft.com/office/drawing/2014/main" id="{66F1C173-F1E0-47B7-96D5-094DF8489F3F}"/>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61" name="Rectangle 7">
            <a:extLst>
              <a:ext uri="{FF2B5EF4-FFF2-40B4-BE49-F238E27FC236}">
                <a16:creationId xmlns:a16="http://schemas.microsoft.com/office/drawing/2014/main" id="{AC2AD3FB-746F-4EA1-99EE-E4D7CF297DF9}"/>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9162" name="Line 8">
            <a:extLst>
              <a:ext uri="{FF2B5EF4-FFF2-40B4-BE49-F238E27FC236}">
                <a16:creationId xmlns:a16="http://schemas.microsoft.com/office/drawing/2014/main" id="{4CA77BEF-2D0B-4A08-BDEF-8716D98B7AE7}"/>
              </a:ext>
            </a:extLst>
          </p:cNvPr>
          <p:cNvSpPr>
            <a:spLocks noChangeShapeType="1"/>
          </p:cNvSpPr>
          <p:nvPr/>
        </p:nvSpPr>
        <p:spPr bwMode="auto">
          <a:xfrm>
            <a:off x="457200" y="2547938"/>
            <a:ext cx="8153400" cy="1587"/>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3" name="Line 9">
            <a:extLst>
              <a:ext uri="{FF2B5EF4-FFF2-40B4-BE49-F238E27FC236}">
                <a16:creationId xmlns:a16="http://schemas.microsoft.com/office/drawing/2014/main" id="{83EB4C18-D439-4224-AD2C-8EA45D4E113A}"/>
              </a:ext>
            </a:extLst>
          </p:cNvPr>
          <p:cNvSpPr>
            <a:spLocks noChangeShapeType="1"/>
          </p:cNvSpPr>
          <p:nvPr/>
        </p:nvSpPr>
        <p:spPr bwMode="auto">
          <a:xfrm>
            <a:off x="458788" y="4757738"/>
            <a:ext cx="8153400" cy="1587"/>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4" name="Rectangle 10">
            <a:extLst>
              <a:ext uri="{FF2B5EF4-FFF2-40B4-BE49-F238E27FC236}">
                <a16:creationId xmlns:a16="http://schemas.microsoft.com/office/drawing/2014/main" id="{5259206E-4BDA-4C77-842A-FD7C1C917913}"/>
              </a:ext>
            </a:extLst>
          </p:cNvPr>
          <p:cNvSpPr>
            <a:spLocks noChangeArrowheads="1"/>
          </p:cNvSpPr>
          <p:nvPr/>
        </p:nvSpPr>
        <p:spPr bwMode="auto">
          <a:xfrm>
            <a:off x="495300" y="2640013"/>
            <a:ext cx="8077200" cy="2043112"/>
          </a:xfrm>
          <a:prstGeom prst="rect">
            <a:avLst/>
          </a:prstGeom>
          <a:solidFill>
            <a:srgbClr val="99FF3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ctr">
              <a:spcBef>
                <a:spcPct val="0"/>
              </a:spcBef>
              <a:buClrTx/>
              <a:buFontTx/>
              <a:buNone/>
            </a:pPr>
            <a:br>
              <a:rPr lang="en-IN" altLang="en-US" b="1">
                <a:latin typeface="Arial" panose="020B0604020202020204" pitchFamily="34" charset="0"/>
              </a:rPr>
            </a:br>
            <a:r>
              <a:rPr lang="en-IN" altLang="en-US" b="1">
                <a:latin typeface="Arial" panose="020B0604020202020204" pitchFamily="34" charset="0"/>
              </a:rPr>
              <a:t>TDM is a digital multiplexing technique for combining several low-rate digital </a:t>
            </a:r>
            <a:br>
              <a:rPr lang="en-IN" altLang="en-US" b="1">
                <a:latin typeface="Arial" panose="020B0604020202020204" pitchFamily="34" charset="0"/>
              </a:rPr>
            </a:br>
            <a:r>
              <a:rPr lang="en-IN" altLang="en-US" b="1">
                <a:latin typeface="Arial" panose="020B0604020202020204" pitchFamily="34" charset="0"/>
              </a:rPr>
              <a:t>channels into one high-rate one.</a:t>
            </a:r>
          </a:p>
        </p:txBody>
      </p:sp>
      <p:grpSp>
        <p:nvGrpSpPr>
          <p:cNvPr id="49165" name="Group 11">
            <a:extLst>
              <a:ext uri="{FF2B5EF4-FFF2-40B4-BE49-F238E27FC236}">
                <a16:creationId xmlns:a16="http://schemas.microsoft.com/office/drawing/2014/main" id="{A9738F14-7502-48E1-B2D8-FA4BF7D0E7C6}"/>
              </a:ext>
            </a:extLst>
          </p:cNvPr>
          <p:cNvGrpSpPr>
            <a:grpSpLocks/>
          </p:cNvGrpSpPr>
          <p:nvPr/>
        </p:nvGrpSpPr>
        <p:grpSpPr bwMode="auto">
          <a:xfrm>
            <a:off x="457200" y="1905000"/>
            <a:ext cx="1141413" cy="565150"/>
            <a:chOff x="288" y="1200"/>
            <a:chExt cx="719" cy="356"/>
          </a:xfrm>
        </p:grpSpPr>
        <p:pic>
          <p:nvPicPr>
            <p:cNvPr id="49166" name="Picture 12">
              <a:extLst>
                <a:ext uri="{FF2B5EF4-FFF2-40B4-BE49-F238E27FC236}">
                  <a16:creationId xmlns:a16="http://schemas.microsoft.com/office/drawing/2014/main" id="{80D1E8A0-A347-4006-943A-CD0C95D25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200"/>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67" name="Text Box 13">
              <a:extLst>
                <a:ext uri="{FF2B5EF4-FFF2-40B4-BE49-F238E27FC236}">
                  <a16:creationId xmlns:a16="http://schemas.microsoft.com/office/drawing/2014/main" id="{05613868-A7EE-4B2D-A72F-CC2FF0903EAB}"/>
                </a:ext>
              </a:extLst>
            </p:cNvPr>
            <p:cNvSpPr txBox="1">
              <a:spLocks noChangeArrowheads="1"/>
            </p:cNvSpPr>
            <p:nvPr/>
          </p:nvSpPr>
          <p:spPr bwMode="auto">
            <a:xfrm>
              <a:off x="372" y="1200"/>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D96014EC-8ADD-42D4-A36B-8FE0FF5DCA5B}"/>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A2D7A776-F293-4E12-844A-3C7E24945DCB}" type="slidenum">
              <a:rPr lang="en-IN" altLang="en-US" sz="2400" smtClean="0">
                <a:latin typeface="Times New Roman" panose="02020603050405020304" pitchFamily="18" charset="0"/>
                <a:cs typeface="DejaVu Sans" charset="0"/>
              </a:rPr>
              <a:pPr>
                <a:spcBef>
                  <a:spcPct val="0"/>
                </a:spcBef>
                <a:buClrTx/>
                <a:buFontTx/>
                <a:buNone/>
              </a:pPr>
              <a:t>24</a:t>
            </a:fld>
            <a:endParaRPr lang="en-IN" altLang="en-US" sz="2400">
              <a:latin typeface="Times New Roman" panose="02020603050405020304" pitchFamily="18" charset="0"/>
              <a:cs typeface="DejaVu Sans" charset="0"/>
            </a:endParaRPr>
          </a:p>
        </p:txBody>
      </p:sp>
      <p:sp>
        <p:nvSpPr>
          <p:cNvPr id="51203" name="Line 1">
            <a:extLst>
              <a:ext uri="{FF2B5EF4-FFF2-40B4-BE49-F238E27FC236}">
                <a16:creationId xmlns:a16="http://schemas.microsoft.com/office/drawing/2014/main" id="{D95A8E89-1591-45E4-A964-F412B602DE4F}"/>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4" name="Line 2">
            <a:extLst>
              <a:ext uri="{FF2B5EF4-FFF2-40B4-BE49-F238E27FC236}">
                <a16:creationId xmlns:a16="http://schemas.microsoft.com/office/drawing/2014/main" id="{9AECD476-02CB-4C84-9865-FCCC8E2FEEED}"/>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05" name="Text Box 3">
            <a:extLst>
              <a:ext uri="{FF2B5EF4-FFF2-40B4-BE49-F238E27FC236}">
                <a16:creationId xmlns:a16="http://schemas.microsoft.com/office/drawing/2014/main" id="{C4CB56E0-C917-4B1E-95E5-9646243FBC0B}"/>
              </a:ext>
            </a:extLst>
          </p:cNvPr>
          <p:cNvSpPr txBox="1">
            <a:spLocks noChangeArrowheads="1"/>
          </p:cNvSpPr>
          <p:nvPr/>
        </p:nvSpPr>
        <p:spPr bwMode="auto">
          <a:xfrm>
            <a:off x="304800" y="762000"/>
            <a:ext cx="60055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6.13  </a:t>
            </a:r>
            <a:r>
              <a:rPr lang="en-IN" altLang="en-US" sz="2000" b="1" i="1">
                <a:latin typeface="Times New Roman" panose="02020603050405020304" pitchFamily="18" charset="0"/>
              </a:rPr>
              <a:t>Synchronous time-division multiplexing</a:t>
            </a:r>
          </a:p>
        </p:txBody>
      </p:sp>
      <p:sp>
        <p:nvSpPr>
          <p:cNvPr id="51206" name="Line 4">
            <a:extLst>
              <a:ext uri="{FF2B5EF4-FFF2-40B4-BE49-F238E27FC236}">
                <a16:creationId xmlns:a16="http://schemas.microsoft.com/office/drawing/2014/main" id="{1D28F7A7-ED21-4D01-BA16-53A3548027FA}"/>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51207" name="Picture 5">
            <a:extLst>
              <a:ext uri="{FF2B5EF4-FFF2-40B4-BE49-F238E27FC236}">
                <a16:creationId xmlns:a16="http://schemas.microsoft.com/office/drawing/2014/main" id="{14742308-9F22-4F4D-974E-18CFA03EA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97113"/>
            <a:ext cx="8153400" cy="3036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D9E16CF3-27A0-4A85-9A6F-C628FF6E32FA}"/>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799DB79B-A89E-4CD6-BC13-9AC7B6EAAB5A}" type="slidenum">
              <a:rPr lang="en-IN" altLang="en-US" sz="2400" smtClean="0">
                <a:latin typeface="Times New Roman" panose="02020603050405020304" pitchFamily="18" charset="0"/>
                <a:cs typeface="DejaVu Sans" charset="0"/>
              </a:rPr>
              <a:pPr>
                <a:spcBef>
                  <a:spcPct val="0"/>
                </a:spcBef>
                <a:buClrTx/>
                <a:buFontTx/>
                <a:buNone/>
              </a:pPr>
              <a:t>25</a:t>
            </a:fld>
            <a:endParaRPr lang="en-IN" altLang="en-US" sz="2400">
              <a:latin typeface="Times New Roman" panose="02020603050405020304" pitchFamily="18" charset="0"/>
              <a:cs typeface="DejaVu Sans" charset="0"/>
            </a:endParaRPr>
          </a:p>
        </p:txBody>
      </p:sp>
      <p:sp>
        <p:nvSpPr>
          <p:cNvPr id="53251" name="Rectangle 1">
            <a:extLst>
              <a:ext uri="{FF2B5EF4-FFF2-40B4-BE49-F238E27FC236}">
                <a16:creationId xmlns:a16="http://schemas.microsoft.com/office/drawing/2014/main" id="{0612275F-0CDD-490D-BAD7-91DD8D5CA922}"/>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3252" name="Rectangle 2">
            <a:extLst>
              <a:ext uri="{FF2B5EF4-FFF2-40B4-BE49-F238E27FC236}">
                <a16:creationId xmlns:a16="http://schemas.microsoft.com/office/drawing/2014/main" id="{07C4C49F-B679-41DE-BCE9-CA67B1E79F55}"/>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3253" name="Rectangle 3">
            <a:extLst>
              <a:ext uri="{FF2B5EF4-FFF2-40B4-BE49-F238E27FC236}">
                <a16:creationId xmlns:a16="http://schemas.microsoft.com/office/drawing/2014/main" id="{1AE8D372-51B0-4586-B8BF-BC042397A42A}"/>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3254" name="Rectangle 4">
            <a:extLst>
              <a:ext uri="{FF2B5EF4-FFF2-40B4-BE49-F238E27FC236}">
                <a16:creationId xmlns:a16="http://schemas.microsoft.com/office/drawing/2014/main" id="{FFC0EEC3-5176-446C-8E2D-EBB928EE44B2}"/>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3255" name="Rectangle 5">
            <a:extLst>
              <a:ext uri="{FF2B5EF4-FFF2-40B4-BE49-F238E27FC236}">
                <a16:creationId xmlns:a16="http://schemas.microsoft.com/office/drawing/2014/main" id="{30E7AA9F-5849-4A29-A6A7-8F97FC174723}"/>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3256" name="Rectangle 6">
            <a:extLst>
              <a:ext uri="{FF2B5EF4-FFF2-40B4-BE49-F238E27FC236}">
                <a16:creationId xmlns:a16="http://schemas.microsoft.com/office/drawing/2014/main" id="{C9ED04F6-EE03-4F49-9CEF-ABDE514F939D}"/>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3257" name="Rectangle 7">
            <a:extLst>
              <a:ext uri="{FF2B5EF4-FFF2-40B4-BE49-F238E27FC236}">
                <a16:creationId xmlns:a16="http://schemas.microsoft.com/office/drawing/2014/main" id="{7036DB99-5BEB-4887-88FB-9D90EE4B4D40}"/>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3258" name="Line 8">
            <a:extLst>
              <a:ext uri="{FF2B5EF4-FFF2-40B4-BE49-F238E27FC236}">
                <a16:creationId xmlns:a16="http://schemas.microsoft.com/office/drawing/2014/main" id="{6DAD4069-BCB6-4C5D-AFFE-9B58D658B536}"/>
              </a:ext>
            </a:extLst>
          </p:cNvPr>
          <p:cNvSpPr>
            <a:spLocks noChangeShapeType="1"/>
          </p:cNvSpPr>
          <p:nvPr/>
        </p:nvSpPr>
        <p:spPr bwMode="auto">
          <a:xfrm>
            <a:off x="457200" y="27432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9">
            <a:extLst>
              <a:ext uri="{FF2B5EF4-FFF2-40B4-BE49-F238E27FC236}">
                <a16:creationId xmlns:a16="http://schemas.microsoft.com/office/drawing/2014/main" id="{C49AA117-11D7-410B-9852-036C341172BC}"/>
              </a:ext>
            </a:extLst>
          </p:cNvPr>
          <p:cNvSpPr>
            <a:spLocks noChangeShapeType="1"/>
          </p:cNvSpPr>
          <p:nvPr/>
        </p:nvSpPr>
        <p:spPr bwMode="auto">
          <a:xfrm>
            <a:off x="458788" y="44958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Rectangle 10">
            <a:extLst>
              <a:ext uri="{FF2B5EF4-FFF2-40B4-BE49-F238E27FC236}">
                <a16:creationId xmlns:a16="http://schemas.microsoft.com/office/drawing/2014/main" id="{57EF6A76-6F33-429F-ADC6-88F6B0285B55}"/>
              </a:ext>
            </a:extLst>
          </p:cNvPr>
          <p:cNvSpPr>
            <a:spLocks noChangeArrowheads="1"/>
          </p:cNvSpPr>
          <p:nvPr/>
        </p:nvSpPr>
        <p:spPr bwMode="auto">
          <a:xfrm>
            <a:off x="495300" y="2835275"/>
            <a:ext cx="8077200" cy="1555750"/>
          </a:xfrm>
          <a:prstGeom prst="rect">
            <a:avLst/>
          </a:prstGeom>
          <a:solidFill>
            <a:srgbClr val="99FF3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ctr">
              <a:spcBef>
                <a:spcPct val="0"/>
              </a:spcBef>
              <a:buClrTx/>
              <a:buFontTx/>
              <a:buNone/>
            </a:pPr>
            <a:r>
              <a:rPr lang="en-IN" altLang="en-US" b="1">
                <a:latin typeface="Arial" panose="020B0604020202020204" pitchFamily="34" charset="0"/>
              </a:rPr>
              <a:t>In synchronous TDM, the data rate </a:t>
            </a:r>
            <a:br>
              <a:rPr lang="en-IN" altLang="en-US" b="1">
                <a:latin typeface="Arial" panose="020B0604020202020204" pitchFamily="34" charset="0"/>
              </a:rPr>
            </a:br>
            <a:r>
              <a:rPr lang="en-IN" altLang="en-US" b="1">
                <a:latin typeface="Arial" panose="020B0604020202020204" pitchFamily="34" charset="0"/>
              </a:rPr>
              <a:t>of the link is </a:t>
            </a:r>
            <a:r>
              <a:rPr lang="en-IN" altLang="en-US" b="1" i="1">
                <a:latin typeface="Arial" panose="020B0604020202020204" pitchFamily="34" charset="0"/>
              </a:rPr>
              <a:t>n</a:t>
            </a:r>
            <a:r>
              <a:rPr lang="en-IN" altLang="en-US" b="1">
                <a:latin typeface="Arial" panose="020B0604020202020204" pitchFamily="34" charset="0"/>
              </a:rPr>
              <a:t> times faster, and the unit duration is </a:t>
            </a:r>
            <a:r>
              <a:rPr lang="en-IN" altLang="en-US" b="1" i="1">
                <a:latin typeface="Arial" panose="020B0604020202020204" pitchFamily="34" charset="0"/>
              </a:rPr>
              <a:t>n</a:t>
            </a:r>
            <a:r>
              <a:rPr lang="en-IN" altLang="en-US" b="1">
                <a:latin typeface="Arial" panose="020B0604020202020204" pitchFamily="34" charset="0"/>
              </a:rPr>
              <a:t> times shorter.</a:t>
            </a:r>
          </a:p>
        </p:txBody>
      </p:sp>
      <p:grpSp>
        <p:nvGrpSpPr>
          <p:cNvPr id="53261" name="Group 11">
            <a:extLst>
              <a:ext uri="{FF2B5EF4-FFF2-40B4-BE49-F238E27FC236}">
                <a16:creationId xmlns:a16="http://schemas.microsoft.com/office/drawing/2014/main" id="{237CB05C-0971-4C5D-80BF-B917AC28080D}"/>
              </a:ext>
            </a:extLst>
          </p:cNvPr>
          <p:cNvGrpSpPr>
            <a:grpSpLocks/>
          </p:cNvGrpSpPr>
          <p:nvPr/>
        </p:nvGrpSpPr>
        <p:grpSpPr bwMode="auto">
          <a:xfrm>
            <a:off x="457200" y="2057400"/>
            <a:ext cx="1141413" cy="565150"/>
            <a:chOff x="288" y="1296"/>
            <a:chExt cx="719" cy="356"/>
          </a:xfrm>
        </p:grpSpPr>
        <p:pic>
          <p:nvPicPr>
            <p:cNvPr id="53262" name="Picture 12">
              <a:extLst>
                <a:ext uri="{FF2B5EF4-FFF2-40B4-BE49-F238E27FC236}">
                  <a16:creationId xmlns:a16="http://schemas.microsoft.com/office/drawing/2014/main" id="{8C2A372A-7860-44A0-A003-D889C60FC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296"/>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3263" name="Text Box 13">
              <a:extLst>
                <a:ext uri="{FF2B5EF4-FFF2-40B4-BE49-F238E27FC236}">
                  <a16:creationId xmlns:a16="http://schemas.microsoft.com/office/drawing/2014/main" id="{039ABE80-D443-4C22-AA93-CBEDE9F6917E}"/>
                </a:ext>
              </a:extLst>
            </p:cNvPr>
            <p:cNvSpPr txBox="1">
              <a:spLocks noChangeArrowheads="1"/>
            </p:cNvSpPr>
            <p:nvPr/>
          </p:nvSpPr>
          <p:spPr bwMode="auto">
            <a:xfrm>
              <a:off x="372" y="1296"/>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16D69767-7573-4A6A-84FE-B8815284637A}"/>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4A1E6E6D-95DC-491C-B8B7-7A94C0F87883}" type="slidenum">
              <a:rPr lang="en-IN" altLang="en-US" sz="2400" smtClean="0">
                <a:latin typeface="Times New Roman" panose="02020603050405020304" pitchFamily="18" charset="0"/>
                <a:cs typeface="DejaVu Sans" charset="0"/>
              </a:rPr>
              <a:pPr>
                <a:spcBef>
                  <a:spcPct val="0"/>
                </a:spcBef>
                <a:buClrTx/>
                <a:buFontTx/>
                <a:buNone/>
              </a:pPr>
              <a:t>26</a:t>
            </a:fld>
            <a:endParaRPr lang="en-IN" altLang="en-US" sz="2400">
              <a:latin typeface="Times New Roman" panose="02020603050405020304" pitchFamily="18" charset="0"/>
              <a:cs typeface="DejaVu Sans" charset="0"/>
            </a:endParaRPr>
          </a:p>
        </p:txBody>
      </p:sp>
      <p:sp>
        <p:nvSpPr>
          <p:cNvPr id="55299" name="Rectangle 1">
            <a:extLst>
              <a:ext uri="{FF2B5EF4-FFF2-40B4-BE49-F238E27FC236}">
                <a16:creationId xmlns:a16="http://schemas.microsoft.com/office/drawing/2014/main" id="{55FD09B0-AA15-4B38-B6DF-040E9CCAA339}"/>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5300" name="Rectangle 2">
            <a:extLst>
              <a:ext uri="{FF2B5EF4-FFF2-40B4-BE49-F238E27FC236}">
                <a16:creationId xmlns:a16="http://schemas.microsoft.com/office/drawing/2014/main" id="{D72F430A-C15C-411F-9D02-27FA5F1DC95B}"/>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5301" name="Rectangle 3">
            <a:extLst>
              <a:ext uri="{FF2B5EF4-FFF2-40B4-BE49-F238E27FC236}">
                <a16:creationId xmlns:a16="http://schemas.microsoft.com/office/drawing/2014/main" id="{73EE88FC-B6F1-4E22-9C8C-DCF0FD0D0DE9}"/>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5302" name="Rectangle 4">
            <a:extLst>
              <a:ext uri="{FF2B5EF4-FFF2-40B4-BE49-F238E27FC236}">
                <a16:creationId xmlns:a16="http://schemas.microsoft.com/office/drawing/2014/main" id="{D8D2B75C-DACE-415A-A6B4-615AA7A0F85F}"/>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5303" name="Rectangle 5">
            <a:extLst>
              <a:ext uri="{FF2B5EF4-FFF2-40B4-BE49-F238E27FC236}">
                <a16:creationId xmlns:a16="http://schemas.microsoft.com/office/drawing/2014/main" id="{1CAC1888-4FCC-43B7-BE47-98947E8C80C2}"/>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5304" name="Rectangle 6">
            <a:extLst>
              <a:ext uri="{FF2B5EF4-FFF2-40B4-BE49-F238E27FC236}">
                <a16:creationId xmlns:a16="http://schemas.microsoft.com/office/drawing/2014/main" id="{555C2583-A4D0-473D-B20A-1D6CB769087C}"/>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5305" name="Rectangle 7">
            <a:extLst>
              <a:ext uri="{FF2B5EF4-FFF2-40B4-BE49-F238E27FC236}">
                <a16:creationId xmlns:a16="http://schemas.microsoft.com/office/drawing/2014/main" id="{EA3456F4-ABDE-4715-BECE-E16CBBAAEDE0}"/>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5306" name="Rectangle 8">
            <a:extLst>
              <a:ext uri="{FF2B5EF4-FFF2-40B4-BE49-F238E27FC236}">
                <a16:creationId xmlns:a16="http://schemas.microsoft.com/office/drawing/2014/main" id="{3DF9048C-4702-442D-A9D3-B0B07B37ABC2}"/>
              </a:ext>
            </a:extLst>
          </p:cNvPr>
          <p:cNvSpPr>
            <a:spLocks noChangeArrowheads="1"/>
          </p:cNvSpPr>
          <p:nvPr/>
        </p:nvSpPr>
        <p:spPr bwMode="auto">
          <a:xfrm>
            <a:off x="228600" y="1143000"/>
            <a:ext cx="86868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US" altLang="en-US" sz="2800" b="1" i="1">
                <a:latin typeface="Times New Roman" panose="02020603050405020304" pitchFamily="18" charset="0"/>
              </a:rPr>
              <a:t>In Figure 6.13, the data rate for each one of the 3 input connection is 1 kbps. If 1 bit at a time is multiplexed (a unit is 1 bit), what is the duration of (</a:t>
            </a:r>
            <a:r>
              <a:rPr lang="en-US" altLang="en-US" sz="2800" b="1" i="1">
                <a:solidFill>
                  <a:srgbClr val="FF0000"/>
                </a:solidFill>
                <a:latin typeface="Times New Roman" panose="02020603050405020304" pitchFamily="18" charset="0"/>
              </a:rPr>
              <a:t>a</a:t>
            </a:r>
            <a:r>
              <a:rPr lang="en-US" altLang="en-US" sz="2800" b="1" i="1">
                <a:latin typeface="Times New Roman" panose="02020603050405020304" pitchFamily="18" charset="0"/>
              </a:rPr>
              <a:t>) each input slot, (</a:t>
            </a:r>
            <a:r>
              <a:rPr lang="en-US" altLang="en-US" sz="2800" b="1" i="1">
                <a:solidFill>
                  <a:srgbClr val="FF0000"/>
                </a:solidFill>
                <a:latin typeface="Times New Roman" panose="02020603050405020304" pitchFamily="18" charset="0"/>
              </a:rPr>
              <a:t>b</a:t>
            </a:r>
            <a:r>
              <a:rPr lang="en-US" altLang="en-US" sz="2800" b="1" i="1">
                <a:latin typeface="Times New Roman" panose="02020603050405020304" pitchFamily="18" charset="0"/>
              </a:rPr>
              <a:t>) each output slot, and (</a:t>
            </a:r>
            <a:r>
              <a:rPr lang="en-US" altLang="en-US" sz="2800" b="1" i="1">
                <a:solidFill>
                  <a:srgbClr val="FF0000"/>
                </a:solidFill>
                <a:latin typeface="Times New Roman" panose="02020603050405020304" pitchFamily="18" charset="0"/>
              </a:rPr>
              <a:t>c</a:t>
            </a:r>
            <a:r>
              <a:rPr lang="en-US" altLang="en-US" sz="2800" b="1" i="1">
                <a:latin typeface="Times New Roman" panose="02020603050405020304" pitchFamily="18" charset="0"/>
              </a:rPr>
              <a:t>) each frame?</a:t>
            </a:r>
          </a:p>
        </p:txBody>
      </p:sp>
      <p:sp>
        <p:nvSpPr>
          <p:cNvPr id="55307" name="Rectangle 9">
            <a:extLst>
              <a:ext uri="{FF2B5EF4-FFF2-40B4-BE49-F238E27FC236}">
                <a16:creationId xmlns:a16="http://schemas.microsoft.com/office/drawing/2014/main" id="{3EB59E86-3306-4DA7-980B-0B6424D21B01}"/>
              </a:ext>
            </a:extLst>
          </p:cNvPr>
          <p:cNvSpPr>
            <a:spLocks noChangeArrowheads="1"/>
          </p:cNvSpPr>
          <p:nvPr/>
        </p:nvSpPr>
        <p:spPr bwMode="auto">
          <a:xfrm>
            <a:off x="228600" y="3352800"/>
            <a:ext cx="86868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spcBef>
                <a:spcPts val="8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solidFill>
                  <a:srgbClr val="FF0000"/>
                </a:solidFill>
                <a:latin typeface="Times New Roman" panose="02020603050405020304" pitchFamily="18" charset="0"/>
              </a:rPr>
              <a:t>Solution</a:t>
            </a:r>
          </a:p>
          <a:p>
            <a:pPr>
              <a:spcBef>
                <a:spcPct val="0"/>
              </a:spcBef>
              <a:buClrTx/>
              <a:buFontTx/>
              <a:buNone/>
            </a:pPr>
            <a:r>
              <a:rPr lang="en-IN" altLang="en-US" sz="2800" b="1" i="1">
                <a:latin typeface="Times New Roman" panose="02020603050405020304" pitchFamily="18" charset="0"/>
              </a:rPr>
              <a:t>We can answer the questions as follows: </a:t>
            </a:r>
          </a:p>
          <a:p>
            <a:pPr>
              <a:spcBef>
                <a:spcPct val="0"/>
              </a:spcBef>
              <a:buClrTx/>
              <a:buFontTx/>
              <a:buNone/>
            </a:pPr>
            <a:r>
              <a:rPr lang="en-IN" altLang="en-US" sz="2800" b="1" i="1">
                <a:solidFill>
                  <a:srgbClr val="FF0000"/>
                </a:solidFill>
                <a:latin typeface="Times New Roman" panose="02020603050405020304" pitchFamily="18" charset="0"/>
              </a:rPr>
              <a:t>a.</a:t>
            </a:r>
            <a:r>
              <a:rPr lang="en-IN" altLang="en-US" sz="2800" b="1" i="1">
                <a:latin typeface="Times New Roman" panose="02020603050405020304" pitchFamily="18" charset="0"/>
              </a:rPr>
              <a:t>  The data rate of each input connection is 1 kbps. This means that the bit duration is 1/1000 s or 1 ms. The duration of the input time slot is 1 ms (same as bit duration).</a:t>
            </a:r>
          </a:p>
        </p:txBody>
      </p:sp>
      <p:sp>
        <p:nvSpPr>
          <p:cNvPr id="55308" name="Rectangle 10">
            <a:extLst>
              <a:ext uri="{FF2B5EF4-FFF2-40B4-BE49-F238E27FC236}">
                <a16:creationId xmlns:a16="http://schemas.microsoft.com/office/drawing/2014/main" id="{C9A19AEB-C985-4A65-A5D2-DE179AF5A326}"/>
              </a:ext>
            </a:extLst>
          </p:cNvPr>
          <p:cNvSpPr>
            <a:spLocks noChangeArrowheads="1"/>
          </p:cNvSpPr>
          <p:nvPr/>
        </p:nvSpPr>
        <p:spPr bwMode="auto">
          <a:xfrm>
            <a:off x="1066800"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Slide Number Placeholder 1">
            <a:extLst>
              <a:ext uri="{FF2B5EF4-FFF2-40B4-BE49-F238E27FC236}">
                <a16:creationId xmlns:a16="http://schemas.microsoft.com/office/drawing/2014/main" id="{E8FFC04A-B1F0-4E60-85A6-8061EB3C238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C2B2C4F7-FA0F-413F-A6C9-ED346B9696EB}" type="slidenum">
              <a:rPr lang="en-IN" altLang="en-US" sz="2400" smtClean="0">
                <a:latin typeface="Times New Roman" panose="02020603050405020304" pitchFamily="18" charset="0"/>
                <a:cs typeface="DejaVu Sans" charset="0"/>
              </a:rPr>
              <a:pPr>
                <a:spcBef>
                  <a:spcPct val="0"/>
                </a:spcBef>
                <a:buClrTx/>
                <a:buFontTx/>
                <a:buNone/>
              </a:pPr>
              <a:t>27</a:t>
            </a:fld>
            <a:endParaRPr lang="en-IN" altLang="en-US" sz="2400">
              <a:latin typeface="Times New Roman" panose="02020603050405020304" pitchFamily="18" charset="0"/>
              <a:cs typeface="DejaVu Sans" charset="0"/>
            </a:endParaRPr>
          </a:p>
        </p:txBody>
      </p:sp>
      <p:sp>
        <p:nvSpPr>
          <p:cNvPr id="57347" name="Rectangle 1">
            <a:extLst>
              <a:ext uri="{FF2B5EF4-FFF2-40B4-BE49-F238E27FC236}">
                <a16:creationId xmlns:a16="http://schemas.microsoft.com/office/drawing/2014/main" id="{80C1F4E0-FD3C-4C40-9B06-0ADC27C07D6F}"/>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7348" name="Rectangle 2">
            <a:extLst>
              <a:ext uri="{FF2B5EF4-FFF2-40B4-BE49-F238E27FC236}">
                <a16:creationId xmlns:a16="http://schemas.microsoft.com/office/drawing/2014/main" id="{3B29F68A-AAEC-40D4-A4F1-1139AB39B6C5}"/>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7349" name="Rectangle 3">
            <a:extLst>
              <a:ext uri="{FF2B5EF4-FFF2-40B4-BE49-F238E27FC236}">
                <a16:creationId xmlns:a16="http://schemas.microsoft.com/office/drawing/2014/main" id="{C3ED82C6-CA61-4C6F-ACDD-A3979D71213D}"/>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7350" name="Rectangle 4">
            <a:extLst>
              <a:ext uri="{FF2B5EF4-FFF2-40B4-BE49-F238E27FC236}">
                <a16:creationId xmlns:a16="http://schemas.microsoft.com/office/drawing/2014/main" id="{28438D88-FC8B-4259-B777-5FD62322E876}"/>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7351" name="Rectangle 5">
            <a:extLst>
              <a:ext uri="{FF2B5EF4-FFF2-40B4-BE49-F238E27FC236}">
                <a16:creationId xmlns:a16="http://schemas.microsoft.com/office/drawing/2014/main" id="{D17CF9FD-C6FD-48C5-80E3-C6058289FFC3}"/>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7352" name="Rectangle 6">
            <a:extLst>
              <a:ext uri="{FF2B5EF4-FFF2-40B4-BE49-F238E27FC236}">
                <a16:creationId xmlns:a16="http://schemas.microsoft.com/office/drawing/2014/main" id="{F821FD0C-521C-457C-9E1A-BFC9A1686DC7}"/>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7353" name="Rectangle 7">
            <a:extLst>
              <a:ext uri="{FF2B5EF4-FFF2-40B4-BE49-F238E27FC236}">
                <a16:creationId xmlns:a16="http://schemas.microsoft.com/office/drawing/2014/main" id="{67F5ED3C-9106-484D-9AAE-6ECF15D7BEE9}"/>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7354" name="Rectangle 8">
            <a:extLst>
              <a:ext uri="{FF2B5EF4-FFF2-40B4-BE49-F238E27FC236}">
                <a16:creationId xmlns:a16="http://schemas.microsoft.com/office/drawing/2014/main" id="{9A37FF9C-25B8-4335-88E7-48A38D289108}"/>
              </a:ext>
            </a:extLst>
          </p:cNvPr>
          <p:cNvSpPr>
            <a:spLocks noChangeArrowheads="1"/>
          </p:cNvSpPr>
          <p:nvPr/>
        </p:nvSpPr>
        <p:spPr bwMode="auto">
          <a:xfrm>
            <a:off x="228600" y="1219200"/>
            <a:ext cx="8686800" cy="435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spcBef>
                <a:spcPts val="8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endParaRPr lang="en-US" altLang="en-US" sz="2800" b="1" i="1">
              <a:latin typeface="Times New Roman" panose="02020603050405020304" pitchFamily="18" charset="0"/>
            </a:endParaRPr>
          </a:p>
          <a:p>
            <a:pPr>
              <a:spcBef>
                <a:spcPct val="0"/>
              </a:spcBef>
              <a:buClrTx/>
              <a:buFontTx/>
              <a:buNone/>
            </a:pPr>
            <a:r>
              <a:rPr lang="en-US" altLang="en-US" sz="2800" b="1" i="1">
                <a:solidFill>
                  <a:srgbClr val="FF0000"/>
                </a:solidFill>
                <a:latin typeface="Times New Roman" panose="02020603050405020304" pitchFamily="18" charset="0"/>
              </a:rPr>
              <a:t>b.</a:t>
            </a:r>
            <a:r>
              <a:rPr lang="en-US" altLang="en-US" sz="2800" b="1" i="1">
                <a:latin typeface="Times New Roman" panose="02020603050405020304" pitchFamily="18" charset="0"/>
              </a:rPr>
              <a:t>  The duration of each output time slot is one-third of the input time slot. This means that the duration of the output time slot is 1/3 ms.</a:t>
            </a:r>
          </a:p>
          <a:p>
            <a:pPr>
              <a:spcBef>
                <a:spcPct val="0"/>
              </a:spcBef>
              <a:buClrTx/>
              <a:buFontTx/>
              <a:buNone/>
            </a:pPr>
            <a:endParaRPr lang="en-US" altLang="en-US" sz="2800" b="1" i="1">
              <a:latin typeface="Times New Roman" panose="02020603050405020304" pitchFamily="18" charset="0"/>
            </a:endParaRPr>
          </a:p>
          <a:p>
            <a:pPr>
              <a:spcBef>
                <a:spcPct val="0"/>
              </a:spcBef>
              <a:buClrTx/>
              <a:buFontTx/>
              <a:buNone/>
            </a:pPr>
            <a:r>
              <a:rPr lang="en-US" altLang="en-US" sz="2800" b="1" i="1">
                <a:solidFill>
                  <a:srgbClr val="FF0000"/>
                </a:solidFill>
                <a:latin typeface="Times New Roman" panose="02020603050405020304" pitchFamily="18" charset="0"/>
              </a:rPr>
              <a:t>c.</a:t>
            </a:r>
            <a:r>
              <a:rPr lang="en-US" altLang="en-US" sz="2800" b="1" i="1">
                <a:latin typeface="Times New Roman" panose="02020603050405020304" pitchFamily="18" charset="0"/>
              </a:rPr>
              <a:t> Each frame carries three output time slots. So the duration of a frame is 3 × 1/3 ms, or 1 ms. </a:t>
            </a:r>
          </a:p>
          <a:p>
            <a:pPr>
              <a:spcBef>
                <a:spcPct val="0"/>
              </a:spcBef>
              <a:buClrTx/>
              <a:buFontTx/>
              <a:buNone/>
            </a:pPr>
            <a:endParaRPr lang="en-US" altLang="en-US" sz="2800" b="1" i="1">
              <a:latin typeface="Times New Roman" panose="02020603050405020304" pitchFamily="18" charset="0"/>
            </a:endParaRPr>
          </a:p>
          <a:p>
            <a:pPr>
              <a:spcBef>
                <a:spcPct val="0"/>
              </a:spcBef>
              <a:buClrTx/>
              <a:buFontTx/>
              <a:buNone/>
            </a:pPr>
            <a:r>
              <a:rPr lang="en-US" altLang="en-US" sz="2800" b="1" i="1" u="sng">
                <a:solidFill>
                  <a:srgbClr val="FF0000"/>
                </a:solidFill>
                <a:latin typeface="Times New Roman" panose="02020603050405020304" pitchFamily="18" charset="0"/>
              </a:rPr>
              <a:t>Note</a:t>
            </a:r>
            <a:r>
              <a:rPr lang="en-US" altLang="en-US" sz="2800" b="1" i="1">
                <a:latin typeface="Times New Roman" panose="02020603050405020304" pitchFamily="18" charset="0"/>
              </a:rPr>
              <a:t>: The duration of a frame is the same as the duration of an input unit.</a:t>
            </a:r>
          </a:p>
        </p:txBody>
      </p:sp>
      <p:sp>
        <p:nvSpPr>
          <p:cNvPr id="57355" name="Rectangle 9">
            <a:extLst>
              <a:ext uri="{FF2B5EF4-FFF2-40B4-BE49-F238E27FC236}">
                <a16:creationId xmlns:a16="http://schemas.microsoft.com/office/drawing/2014/main" id="{2678C909-A12C-4B82-9DB0-8C34F85DCDA1}"/>
              </a:ext>
            </a:extLst>
          </p:cNvPr>
          <p:cNvSpPr>
            <a:spLocks noChangeArrowheads="1"/>
          </p:cNvSpPr>
          <p:nvPr/>
        </p:nvSpPr>
        <p:spPr bwMode="auto">
          <a:xfrm>
            <a:off x="1066800" y="0"/>
            <a:ext cx="4864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6.5 (continued)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243DE2F3-653C-42F4-89CE-EF01464D3EA7}"/>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9C7DAB7D-9D1B-490D-9AB5-4CDF5F700B00}" type="slidenum">
              <a:rPr lang="en-IN" altLang="en-US" sz="2400" smtClean="0">
                <a:latin typeface="Times New Roman" panose="02020603050405020304" pitchFamily="18" charset="0"/>
                <a:cs typeface="DejaVu Sans" charset="0"/>
              </a:rPr>
              <a:pPr>
                <a:spcBef>
                  <a:spcPct val="0"/>
                </a:spcBef>
                <a:buClrTx/>
                <a:buFontTx/>
                <a:buNone/>
              </a:pPr>
              <a:t>28</a:t>
            </a:fld>
            <a:endParaRPr lang="en-IN" altLang="en-US" sz="2400">
              <a:latin typeface="Times New Roman" panose="02020603050405020304" pitchFamily="18" charset="0"/>
              <a:cs typeface="DejaVu Sans" charset="0"/>
            </a:endParaRPr>
          </a:p>
        </p:txBody>
      </p:sp>
      <p:sp>
        <p:nvSpPr>
          <p:cNvPr id="59395" name="Rectangle 1">
            <a:extLst>
              <a:ext uri="{FF2B5EF4-FFF2-40B4-BE49-F238E27FC236}">
                <a16:creationId xmlns:a16="http://schemas.microsoft.com/office/drawing/2014/main" id="{AD1A5BF0-B43D-40F8-9A69-3086EB51BC3D}"/>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9396" name="Rectangle 2">
            <a:extLst>
              <a:ext uri="{FF2B5EF4-FFF2-40B4-BE49-F238E27FC236}">
                <a16:creationId xmlns:a16="http://schemas.microsoft.com/office/drawing/2014/main" id="{355F0477-D5BA-4D52-AD6B-6B013E4D2EB5}"/>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9397" name="Rectangle 3">
            <a:extLst>
              <a:ext uri="{FF2B5EF4-FFF2-40B4-BE49-F238E27FC236}">
                <a16:creationId xmlns:a16="http://schemas.microsoft.com/office/drawing/2014/main" id="{DF97EB9C-0DEB-42A6-88CC-CB5A84D15E05}"/>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9398" name="Rectangle 4">
            <a:extLst>
              <a:ext uri="{FF2B5EF4-FFF2-40B4-BE49-F238E27FC236}">
                <a16:creationId xmlns:a16="http://schemas.microsoft.com/office/drawing/2014/main" id="{473AFC78-83EC-44E5-97DB-707A44BBE60F}"/>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9399" name="Rectangle 5">
            <a:extLst>
              <a:ext uri="{FF2B5EF4-FFF2-40B4-BE49-F238E27FC236}">
                <a16:creationId xmlns:a16="http://schemas.microsoft.com/office/drawing/2014/main" id="{600FD69F-BEA1-47FF-94F5-269C35BEF611}"/>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9400" name="Rectangle 6">
            <a:extLst>
              <a:ext uri="{FF2B5EF4-FFF2-40B4-BE49-F238E27FC236}">
                <a16:creationId xmlns:a16="http://schemas.microsoft.com/office/drawing/2014/main" id="{386BF7D8-5E69-4622-B717-AD28444E155F}"/>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9401" name="Rectangle 7">
            <a:extLst>
              <a:ext uri="{FF2B5EF4-FFF2-40B4-BE49-F238E27FC236}">
                <a16:creationId xmlns:a16="http://schemas.microsoft.com/office/drawing/2014/main" id="{794FC91E-6C5D-472B-8944-CED4B4CC7E7F}"/>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9402" name="Rectangle 8">
            <a:extLst>
              <a:ext uri="{FF2B5EF4-FFF2-40B4-BE49-F238E27FC236}">
                <a16:creationId xmlns:a16="http://schemas.microsoft.com/office/drawing/2014/main" id="{3FCB43D8-D8F3-4443-A34B-664096C812E2}"/>
              </a:ext>
            </a:extLst>
          </p:cNvPr>
          <p:cNvSpPr>
            <a:spLocks noChangeArrowheads="1"/>
          </p:cNvSpPr>
          <p:nvPr/>
        </p:nvSpPr>
        <p:spPr bwMode="auto">
          <a:xfrm>
            <a:off x="228600" y="1095375"/>
            <a:ext cx="8686800" cy="222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US" altLang="en-US" sz="2800" b="1" i="1">
                <a:latin typeface="Times New Roman" panose="02020603050405020304" pitchFamily="18" charset="0"/>
              </a:rPr>
              <a:t>Figure 6.14 shows synchronous TDM with 4 1Mbps data stream  inputs and one data stream for the output. The unit of data is 1 bit. Find (</a:t>
            </a:r>
            <a:r>
              <a:rPr lang="en-US" altLang="en-US" sz="2800" b="1" i="1">
                <a:solidFill>
                  <a:srgbClr val="FF0000"/>
                </a:solidFill>
                <a:latin typeface="Times New Roman" panose="02020603050405020304" pitchFamily="18" charset="0"/>
              </a:rPr>
              <a:t>a</a:t>
            </a:r>
            <a:r>
              <a:rPr lang="en-US" altLang="en-US" sz="2800" b="1" i="1">
                <a:latin typeface="Times New Roman" panose="02020603050405020304" pitchFamily="18" charset="0"/>
              </a:rPr>
              <a:t>) the input bit duration, (</a:t>
            </a:r>
            <a:r>
              <a:rPr lang="en-US" altLang="en-US" sz="2800" b="1" i="1">
                <a:solidFill>
                  <a:srgbClr val="FF0000"/>
                </a:solidFill>
                <a:latin typeface="Times New Roman" panose="02020603050405020304" pitchFamily="18" charset="0"/>
              </a:rPr>
              <a:t>b</a:t>
            </a:r>
            <a:r>
              <a:rPr lang="en-US" altLang="en-US" sz="2800" b="1" i="1">
                <a:latin typeface="Times New Roman" panose="02020603050405020304" pitchFamily="18" charset="0"/>
              </a:rPr>
              <a:t>) the output bit duration, (</a:t>
            </a:r>
            <a:r>
              <a:rPr lang="en-US" altLang="en-US" sz="2800" b="1" i="1">
                <a:solidFill>
                  <a:srgbClr val="FF0000"/>
                </a:solidFill>
                <a:latin typeface="Times New Roman" panose="02020603050405020304" pitchFamily="18" charset="0"/>
              </a:rPr>
              <a:t>c</a:t>
            </a:r>
            <a:r>
              <a:rPr lang="en-US" altLang="en-US" sz="2800" b="1" i="1">
                <a:latin typeface="Times New Roman" panose="02020603050405020304" pitchFamily="18" charset="0"/>
              </a:rPr>
              <a:t>) the output bit rate, and (</a:t>
            </a:r>
            <a:r>
              <a:rPr lang="en-US" altLang="en-US" sz="2800" b="1" i="1">
                <a:solidFill>
                  <a:srgbClr val="FF0000"/>
                </a:solidFill>
                <a:latin typeface="Times New Roman" panose="02020603050405020304" pitchFamily="18" charset="0"/>
              </a:rPr>
              <a:t>d</a:t>
            </a:r>
            <a:r>
              <a:rPr lang="en-US" altLang="en-US" sz="2800" b="1" i="1">
                <a:latin typeface="Times New Roman" panose="02020603050405020304" pitchFamily="18" charset="0"/>
              </a:rPr>
              <a:t>) the output frame rate.</a:t>
            </a:r>
          </a:p>
        </p:txBody>
      </p:sp>
      <p:sp>
        <p:nvSpPr>
          <p:cNvPr id="59403" name="Rectangle 9">
            <a:extLst>
              <a:ext uri="{FF2B5EF4-FFF2-40B4-BE49-F238E27FC236}">
                <a16:creationId xmlns:a16="http://schemas.microsoft.com/office/drawing/2014/main" id="{6013B979-5870-4873-A104-AF7A1F568081}"/>
              </a:ext>
            </a:extLst>
          </p:cNvPr>
          <p:cNvSpPr>
            <a:spLocks noChangeArrowheads="1"/>
          </p:cNvSpPr>
          <p:nvPr/>
        </p:nvSpPr>
        <p:spPr bwMode="auto">
          <a:xfrm>
            <a:off x="228600" y="3287713"/>
            <a:ext cx="8686800" cy="315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spcBef>
                <a:spcPts val="8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US" altLang="en-US" sz="2800" b="1" i="1">
                <a:solidFill>
                  <a:srgbClr val="FF0000"/>
                </a:solidFill>
                <a:latin typeface="Times New Roman" panose="02020603050405020304" pitchFamily="18" charset="0"/>
              </a:rPr>
              <a:t>Solution</a:t>
            </a:r>
          </a:p>
          <a:p>
            <a:pPr algn="just">
              <a:spcBef>
                <a:spcPct val="0"/>
              </a:spcBef>
              <a:buClrTx/>
              <a:buFontTx/>
              <a:buNone/>
            </a:pPr>
            <a:r>
              <a:rPr lang="en-US" altLang="en-US" sz="2800" b="1" i="1">
                <a:latin typeface="Times New Roman" panose="02020603050405020304" pitchFamily="18" charset="0"/>
              </a:rPr>
              <a:t>We can answer the questions as follows:</a:t>
            </a:r>
          </a:p>
          <a:p>
            <a:pPr algn="just">
              <a:spcBef>
                <a:spcPct val="0"/>
              </a:spcBef>
              <a:buClrTx/>
              <a:buFontTx/>
              <a:buNone/>
            </a:pPr>
            <a:r>
              <a:rPr lang="en-US" altLang="en-US" sz="2800" b="1" i="1">
                <a:solidFill>
                  <a:srgbClr val="FF0000"/>
                </a:solidFill>
                <a:latin typeface="Times New Roman" panose="02020603050405020304" pitchFamily="18" charset="0"/>
              </a:rPr>
              <a:t>a.</a:t>
            </a:r>
            <a:r>
              <a:rPr lang="en-US" altLang="en-US" sz="2800" b="1" i="1">
                <a:latin typeface="Times New Roman" panose="02020603050405020304" pitchFamily="18" charset="0"/>
              </a:rPr>
              <a:t> The input bit duration is the inverse of the bit rate: </a:t>
            </a:r>
            <a:br>
              <a:rPr lang="en-US" altLang="en-US" sz="2800" b="1" i="1">
                <a:latin typeface="Times New Roman" panose="02020603050405020304" pitchFamily="18" charset="0"/>
              </a:rPr>
            </a:br>
            <a:r>
              <a:rPr lang="en-US" altLang="en-US" sz="2800" b="1" i="1">
                <a:latin typeface="Times New Roman" panose="02020603050405020304" pitchFamily="18" charset="0"/>
              </a:rPr>
              <a:t>1/1 Mbps = 1 μs.</a:t>
            </a:r>
          </a:p>
          <a:p>
            <a:pPr algn="just">
              <a:spcBef>
                <a:spcPct val="0"/>
              </a:spcBef>
            </a:pPr>
            <a:endParaRPr lang="en-US" altLang="en-US" sz="2800" b="1" i="1">
              <a:latin typeface="Times New Roman" panose="02020603050405020304" pitchFamily="18" charset="0"/>
            </a:endParaRPr>
          </a:p>
          <a:p>
            <a:pPr algn="just">
              <a:spcBef>
                <a:spcPct val="0"/>
              </a:spcBef>
              <a:buClrTx/>
              <a:buFontTx/>
              <a:buNone/>
            </a:pPr>
            <a:r>
              <a:rPr lang="en-US" altLang="en-US" sz="2800" b="1" i="1">
                <a:solidFill>
                  <a:srgbClr val="FF0000"/>
                </a:solidFill>
                <a:latin typeface="Times New Roman" panose="02020603050405020304" pitchFamily="18" charset="0"/>
              </a:rPr>
              <a:t>b.</a:t>
            </a:r>
            <a:r>
              <a:rPr lang="en-US" altLang="en-US" sz="2800" b="1" i="1">
                <a:latin typeface="Times New Roman" panose="02020603050405020304" pitchFamily="18" charset="0"/>
              </a:rPr>
              <a:t> The output bit duration is one-fourth of the input bit duration, or ¼ μs.</a:t>
            </a:r>
          </a:p>
        </p:txBody>
      </p:sp>
      <p:sp>
        <p:nvSpPr>
          <p:cNvPr id="59404" name="Rectangle 10">
            <a:extLst>
              <a:ext uri="{FF2B5EF4-FFF2-40B4-BE49-F238E27FC236}">
                <a16:creationId xmlns:a16="http://schemas.microsoft.com/office/drawing/2014/main" id="{9CAC463A-7763-40DB-86C1-4EC53E10EAE8}"/>
              </a:ext>
            </a:extLst>
          </p:cNvPr>
          <p:cNvSpPr>
            <a:spLocks noChangeArrowheads="1"/>
          </p:cNvSpPr>
          <p:nvPr/>
        </p:nvSpPr>
        <p:spPr bwMode="auto">
          <a:xfrm>
            <a:off x="1066800"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2C3DA61A-8953-41BB-ADB1-0F3A6F0D06A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004F6BF6-EB10-4A05-A4AC-E0DF615C851A}" type="slidenum">
              <a:rPr lang="en-IN" altLang="en-US" sz="2400" smtClean="0">
                <a:latin typeface="Times New Roman" panose="02020603050405020304" pitchFamily="18" charset="0"/>
                <a:cs typeface="DejaVu Sans" charset="0"/>
              </a:rPr>
              <a:pPr>
                <a:spcBef>
                  <a:spcPct val="0"/>
                </a:spcBef>
                <a:buClrTx/>
                <a:buFontTx/>
                <a:buNone/>
              </a:pPr>
              <a:t>29</a:t>
            </a:fld>
            <a:endParaRPr lang="en-IN" altLang="en-US" sz="2400">
              <a:latin typeface="Times New Roman" panose="02020603050405020304" pitchFamily="18" charset="0"/>
              <a:cs typeface="DejaVu Sans" charset="0"/>
            </a:endParaRPr>
          </a:p>
        </p:txBody>
      </p:sp>
      <p:sp>
        <p:nvSpPr>
          <p:cNvPr id="61443" name="Line 1">
            <a:extLst>
              <a:ext uri="{FF2B5EF4-FFF2-40B4-BE49-F238E27FC236}">
                <a16:creationId xmlns:a16="http://schemas.microsoft.com/office/drawing/2014/main" id="{AE0C353E-F9DA-4D7A-93FD-A1AD61049987}"/>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44" name="Line 2">
            <a:extLst>
              <a:ext uri="{FF2B5EF4-FFF2-40B4-BE49-F238E27FC236}">
                <a16:creationId xmlns:a16="http://schemas.microsoft.com/office/drawing/2014/main" id="{B4845CC9-79E0-405F-A634-8D02BED8A1E4}"/>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45" name="Text Box 3">
            <a:extLst>
              <a:ext uri="{FF2B5EF4-FFF2-40B4-BE49-F238E27FC236}">
                <a16:creationId xmlns:a16="http://schemas.microsoft.com/office/drawing/2014/main" id="{FC939B84-59E1-4F93-B487-01088CF68F0D}"/>
              </a:ext>
            </a:extLst>
          </p:cNvPr>
          <p:cNvSpPr txBox="1">
            <a:spLocks noChangeArrowheads="1"/>
          </p:cNvSpPr>
          <p:nvPr/>
        </p:nvSpPr>
        <p:spPr bwMode="auto">
          <a:xfrm>
            <a:off x="304800" y="762000"/>
            <a:ext cx="31210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6.14  </a:t>
            </a:r>
            <a:r>
              <a:rPr lang="en-IN" altLang="en-US" sz="2000" b="1" i="1">
                <a:latin typeface="Times New Roman" panose="02020603050405020304" pitchFamily="18" charset="0"/>
              </a:rPr>
              <a:t>Example 6.6</a:t>
            </a:r>
          </a:p>
        </p:txBody>
      </p:sp>
      <p:sp>
        <p:nvSpPr>
          <p:cNvPr id="61446" name="Line 4">
            <a:extLst>
              <a:ext uri="{FF2B5EF4-FFF2-40B4-BE49-F238E27FC236}">
                <a16:creationId xmlns:a16="http://schemas.microsoft.com/office/drawing/2014/main" id="{0282EE9B-D7AE-4ED2-B60B-B65B95173203}"/>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61447" name="Picture 5">
            <a:extLst>
              <a:ext uri="{FF2B5EF4-FFF2-40B4-BE49-F238E27FC236}">
                <a16:creationId xmlns:a16="http://schemas.microsoft.com/office/drawing/2014/main" id="{9256CA45-BAAE-4DBD-A0D1-2DA2E413C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2514600"/>
            <a:ext cx="8902700" cy="2286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CF09D565-05BD-4C5F-BAF2-C83B6E5D8E05}"/>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EDED6981-2CD9-46FC-A083-E969FA9AC7B1}" type="slidenum">
              <a:rPr lang="en-IN" altLang="en-US" sz="2400" smtClean="0">
                <a:latin typeface="Times New Roman" panose="02020603050405020304" pitchFamily="18" charset="0"/>
                <a:cs typeface="DejaVu Sans" charset="0"/>
              </a:rPr>
              <a:pPr>
                <a:spcBef>
                  <a:spcPct val="0"/>
                </a:spcBef>
                <a:buClrTx/>
                <a:buFontTx/>
                <a:buNone/>
              </a:pPr>
              <a:t>3</a:t>
            </a:fld>
            <a:endParaRPr lang="en-IN" altLang="en-US" sz="2400">
              <a:latin typeface="Times New Roman" panose="02020603050405020304" pitchFamily="18" charset="0"/>
              <a:cs typeface="DejaVu Sans" charset="0"/>
            </a:endParaRPr>
          </a:p>
        </p:txBody>
      </p:sp>
      <p:sp>
        <p:nvSpPr>
          <p:cNvPr id="8195" name="Rectangle 1">
            <a:extLst>
              <a:ext uri="{FF2B5EF4-FFF2-40B4-BE49-F238E27FC236}">
                <a16:creationId xmlns:a16="http://schemas.microsoft.com/office/drawing/2014/main" id="{95324610-6266-43CD-B4CE-D45CA5B2C942}"/>
              </a:ext>
            </a:extLst>
          </p:cNvPr>
          <p:cNvSpPr>
            <a:spLocks noChangeArrowheads="1"/>
          </p:cNvSpPr>
          <p:nvPr/>
        </p:nvSpPr>
        <p:spPr bwMode="auto">
          <a:xfrm>
            <a:off x="0" y="0"/>
            <a:ext cx="9144000" cy="990600"/>
          </a:xfrm>
          <a:prstGeom prst="rect">
            <a:avLst/>
          </a:prstGeom>
          <a:solidFill>
            <a:srgbClr val="33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6" name="Text Box 2">
            <a:extLst>
              <a:ext uri="{FF2B5EF4-FFF2-40B4-BE49-F238E27FC236}">
                <a16:creationId xmlns:a16="http://schemas.microsoft.com/office/drawing/2014/main" id="{234C875C-FA97-4A4F-98D1-D2D3ABC169B7}"/>
              </a:ext>
            </a:extLst>
          </p:cNvPr>
          <p:cNvSpPr txBox="1">
            <a:spLocks noChangeArrowheads="1"/>
          </p:cNvSpPr>
          <p:nvPr/>
        </p:nvSpPr>
        <p:spPr bwMode="auto">
          <a:xfrm>
            <a:off x="228600" y="228600"/>
            <a:ext cx="42275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buSzPct val="100000"/>
              <a:defRPr/>
            </a:pPr>
            <a:r>
              <a:rPr lang="en-IN" altLang="en-US" sz="3200" b="1">
                <a:effectLst>
                  <a:outerShdw blurRad="38100" dist="38100" dir="2700000" algn="tl">
                    <a:srgbClr val="C0C0C0"/>
                  </a:outerShdw>
                </a:effectLst>
              </a:rPr>
              <a:t>6-1   MULTIPLEXING</a:t>
            </a:r>
          </a:p>
        </p:txBody>
      </p:sp>
      <p:sp>
        <p:nvSpPr>
          <p:cNvPr id="8197" name="Text Box 3">
            <a:extLst>
              <a:ext uri="{FF2B5EF4-FFF2-40B4-BE49-F238E27FC236}">
                <a16:creationId xmlns:a16="http://schemas.microsoft.com/office/drawing/2014/main" id="{9201D1C8-3432-4824-A54C-94CC059E21B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148" name="Rectangle 4">
            <a:extLst>
              <a:ext uri="{FF2B5EF4-FFF2-40B4-BE49-F238E27FC236}">
                <a16:creationId xmlns:a16="http://schemas.microsoft.com/office/drawing/2014/main" id="{B601EE21-FB1C-47A5-AAD1-B1CBF361E856}"/>
              </a:ext>
            </a:extLst>
          </p:cNvPr>
          <p:cNvSpPr>
            <a:spLocks noChangeArrowheads="1"/>
          </p:cNvSpPr>
          <p:nvPr/>
        </p:nvSpPr>
        <p:spPr bwMode="auto">
          <a:xfrm>
            <a:off x="304800" y="1066800"/>
            <a:ext cx="8229600" cy="307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lgn="just">
              <a:buSzPct val="100000"/>
              <a:defRPr/>
            </a:pPr>
            <a:r>
              <a:rPr lang="en-IN" altLang="en-US" sz="2800" b="1" i="1">
                <a:effectLst>
                  <a:outerShdw blurRad="38100" dist="38100" dir="2700000" algn="tl">
                    <a:srgbClr val="C0C0C0"/>
                  </a:outerShdw>
                </a:effectLst>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p>
        </p:txBody>
      </p:sp>
      <p:sp>
        <p:nvSpPr>
          <p:cNvPr id="8199" name="Rectangle 5">
            <a:extLst>
              <a:ext uri="{FF2B5EF4-FFF2-40B4-BE49-F238E27FC236}">
                <a16:creationId xmlns:a16="http://schemas.microsoft.com/office/drawing/2014/main" id="{E771D1A0-2AB1-4CCC-B461-69CE43E36955}"/>
              </a:ext>
            </a:extLst>
          </p:cNvPr>
          <p:cNvSpPr>
            <a:spLocks noChangeArrowheads="1"/>
          </p:cNvSpPr>
          <p:nvPr/>
        </p:nvSpPr>
        <p:spPr bwMode="auto">
          <a:xfrm>
            <a:off x="152400" y="4772025"/>
            <a:ext cx="67056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SzPct val="117000"/>
              <a:buFont typeface="Wingdings" panose="05000000000000000000" pitchFamily="2" charset="2"/>
              <a:buChar char=""/>
            </a:pPr>
            <a:r>
              <a:rPr lang="en-US" altLang="en-US" sz="2400" b="1">
                <a:solidFill>
                  <a:srgbClr val="0033CC"/>
                </a:solidFill>
                <a:latin typeface="Times New Roman" panose="02020603050405020304" pitchFamily="18" charset="0"/>
              </a:rPr>
              <a:t> Frequency-Division Multiplexing</a:t>
            </a:r>
          </a:p>
          <a:p>
            <a:pPr>
              <a:spcBef>
                <a:spcPct val="0"/>
              </a:spcBef>
              <a:buSzPct val="117000"/>
              <a:buFont typeface="Wingdings" panose="05000000000000000000" pitchFamily="2" charset="2"/>
              <a:buChar char=""/>
            </a:pPr>
            <a:r>
              <a:rPr lang="fr-FR" altLang="en-US" sz="2400" b="1">
                <a:solidFill>
                  <a:srgbClr val="0033CC"/>
                </a:solidFill>
                <a:latin typeface="Times New Roman" panose="02020603050405020304" pitchFamily="18" charset="0"/>
              </a:rPr>
              <a:t> Wavelength-Division Multiplexing</a:t>
            </a:r>
          </a:p>
          <a:p>
            <a:pPr>
              <a:spcBef>
                <a:spcPct val="0"/>
              </a:spcBef>
              <a:buSzPct val="117000"/>
              <a:buFont typeface="Wingdings" panose="05000000000000000000" pitchFamily="2" charset="2"/>
              <a:buChar char=""/>
            </a:pPr>
            <a:r>
              <a:rPr lang="fr-FR" altLang="en-US" sz="2400" b="1">
                <a:solidFill>
                  <a:srgbClr val="0033CC"/>
                </a:solidFill>
                <a:latin typeface="Times New Roman" panose="02020603050405020304" pitchFamily="18" charset="0"/>
              </a:rPr>
              <a:t> Synchronous Time-Division Multiplexing</a:t>
            </a:r>
          </a:p>
          <a:p>
            <a:pPr>
              <a:spcBef>
                <a:spcPct val="0"/>
              </a:spcBef>
              <a:buSzPct val="117000"/>
              <a:buFont typeface="Wingdings" panose="05000000000000000000" pitchFamily="2" charset="2"/>
              <a:buChar char=""/>
            </a:pPr>
            <a:r>
              <a:rPr lang="en-US" altLang="en-US" sz="2400" b="1">
                <a:solidFill>
                  <a:srgbClr val="0033CC"/>
                </a:solidFill>
                <a:latin typeface="Times New Roman" panose="02020603050405020304" pitchFamily="18" charset="0"/>
              </a:rPr>
              <a:t> Statistical Time-Division Multiplexing</a:t>
            </a:r>
          </a:p>
        </p:txBody>
      </p:sp>
      <p:sp>
        <p:nvSpPr>
          <p:cNvPr id="6150" name="Text Box 6">
            <a:extLst>
              <a:ext uri="{FF2B5EF4-FFF2-40B4-BE49-F238E27FC236}">
                <a16:creationId xmlns:a16="http://schemas.microsoft.com/office/drawing/2014/main" id="{8627E505-33C3-4D8B-B60B-0AE88FB3539B}"/>
              </a:ext>
            </a:extLst>
          </p:cNvPr>
          <p:cNvSpPr txBox="1">
            <a:spLocks noChangeArrowheads="1"/>
          </p:cNvSpPr>
          <p:nvPr/>
        </p:nvSpPr>
        <p:spPr bwMode="auto">
          <a:xfrm>
            <a:off x="182563" y="4295775"/>
            <a:ext cx="48307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Droid Sans Fallback" charset="0"/>
                <a:cs typeface="Droid Sans Fallback" charset="0"/>
              </a:defRPr>
            </a:lvl9pPr>
          </a:lstStyle>
          <a:p>
            <a:pPr algn="ctr">
              <a:buSzPct val="100000"/>
              <a:defRPr/>
            </a:pPr>
            <a:r>
              <a:rPr lang="en-IN" altLang="en-US" sz="2800" b="1" i="1" u="sng">
                <a:solidFill>
                  <a:srgbClr val="FF0000"/>
                </a:solidFill>
                <a:effectLst>
                  <a:outerShdw blurRad="38100" dist="38100" dir="2700000" algn="tl">
                    <a:srgbClr val="C0C0C0"/>
                  </a:outerShdw>
                </a:effectLst>
              </a:rPr>
              <a:t>Topics discussed in this section: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Slide Number Placeholder 1">
            <a:extLst>
              <a:ext uri="{FF2B5EF4-FFF2-40B4-BE49-F238E27FC236}">
                <a16:creationId xmlns:a16="http://schemas.microsoft.com/office/drawing/2014/main" id="{C25ABC2E-F1AD-4981-B620-06F6DCC61222}"/>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13ACE384-BABD-47A4-BEB1-71FB18627B71}" type="slidenum">
              <a:rPr lang="en-IN" altLang="en-US" sz="2400" smtClean="0">
                <a:latin typeface="Times New Roman" panose="02020603050405020304" pitchFamily="18" charset="0"/>
                <a:cs typeface="DejaVu Sans" charset="0"/>
              </a:rPr>
              <a:pPr>
                <a:spcBef>
                  <a:spcPct val="0"/>
                </a:spcBef>
                <a:buClrTx/>
                <a:buFontTx/>
                <a:buNone/>
              </a:pPr>
              <a:t>30</a:t>
            </a:fld>
            <a:endParaRPr lang="en-IN" altLang="en-US" sz="2400">
              <a:latin typeface="Times New Roman" panose="02020603050405020304" pitchFamily="18" charset="0"/>
              <a:cs typeface="DejaVu Sans" charset="0"/>
            </a:endParaRPr>
          </a:p>
        </p:txBody>
      </p:sp>
      <p:sp>
        <p:nvSpPr>
          <p:cNvPr id="63491" name="Rectangle 1">
            <a:extLst>
              <a:ext uri="{FF2B5EF4-FFF2-40B4-BE49-F238E27FC236}">
                <a16:creationId xmlns:a16="http://schemas.microsoft.com/office/drawing/2014/main" id="{2AB4B605-6283-4BB4-86E0-4AF8F36BCAAB}"/>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3492" name="Rectangle 2">
            <a:extLst>
              <a:ext uri="{FF2B5EF4-FFF2-40B4-BE49-F238E27FC236}">
                <a16:creationId xmlns:a16="http://schemas.microsoft.com/office/drawing/2014/main" id="{8B33D8E5-BD5A-489D-9346-EDF170FE1FBC}"/>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3493" name="Rectangle 3">
            <a:extLst>
              <a:ext uri="{FF2B5EF4-FFF2-40B4-BE49-F238E27FC236}">
                <a16:creationId xmlns:a16="http://schemas.microsoft.com/office/drawing/2014/main" id="{2C324DD2-C2A9-4C40-8954-73D9F169C629}"/>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3494" name="Rectangle 4">
            <a:extLst>
              <a:ext uri="{FF2B5EF4-FFF2-40B4-BE49-F238E27FC236}">
                <a16:creationId xmlns:a16="http://schemas.microsoft.com/office/drawing/2014/main" id="{5A7FAB29-D201-45FD-A103-3205F647695E}"/>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3495" name="Rectangle 5">
            <a:extLst>
              <a:ext uri="{FF2B5EF4-FFF2-40B4-BE49-F238E27FC236}">
                <a16:creationId xmlns:a16="http://schemas.microsoft.com/office/drawing/2014/main" id="{67D9FED7-20C9-4BBD-A25F-1E5293CE666E}"/>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3496" name="Rectangle 6">
            <a:extLst>
              <a:ext uri="{FF2B5EF4-FFF2-40B4-BE49-F238E27FC236}">
                <a16:creationId xmlns:a16="http://schemas.microsoft.com/office/drawing/2014/main" id="{D6A9A6FC-B4B3-4E08-ADE2-D0897C70DA01}"/>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3497" name="Rectangle 7">
            <a:extLst>
              <a:ext uri="{FF2B5EF4-FFF2-40B4-BE49-F238E27FC236}">
                <a16:creationId xmlns:a16="http://schemas.microsoft.com/office/drawing/2014/main" id="{BBEAFA9F-EF52-48E7-81A5-37C661708667}"/>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3498" name="Rectangle 8">
            <a:extLst>
              <a:ext uri="{FF2B5EF4-FFF2-40B4-BE49-F238E27FC236}">
                <a16:creationId xmlns:a16="http://schemas.microsoft.com/office/drawing/2014/main" id="{D246E5C0-E5B1-4806-A78A-A7B0CABBB896}"/>
              </a:ext>
            </a:extLst>
          </p:cNvPr>
          <p:cNvSpPr>
            <a:spLocks noChangeArrowheads="1"/>
          </p:cNvSpPr>
          <p:nvPr/>
        </p:nvSpPr>
        <p:spPr bwMode="auto">
          <a:xfrm>
            <a:off x="228600" y="1295400"/>
            <a:ext cx="8686800" cy="483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spcBef>
                <a:spcPts val="8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c.</a:t>
            </a:r>
            <a:r>
              <a:rPr lang="en-IN" altLang="en-US" sz="2800" b="1" i="1">
                <a:latin typeface="Times New Roman" panose="02020603050405020304" pitchFamily="18" charset="0"/>
              </a:rPr>
              <a:t>  The output bit rate is the inverse of the output bit duration 4 Mbps. This can also be deduced from the fact that the output rate is 4 times as fast as any input rate; so the output rate = 4 × 1 Mbps = 4 Mbps. </a:t>
            </a:r>
            <a:br>
              <a:rPr lang="en-IN" altLang="en-US" sz="2800" b="1" i="1">
                <a:latin typeface="Times New Roman" panose="02020603050405020304" pitchFamily="18" charset="0"/>
              </a:rPr>
            </a:br>
            <a:endParaRPr lang="en-IN" altLang="en-US" sz="2800" b="1" i="1">
              <a:latin typeface="Times New Roman" panose="02020603050405020304" pitchFamily="18" charset="0"/>
            </a:endParaRPr>
          </a:p>
          <a:p>
            <a:pPr>
              <a:spcBef>
                <a:spcPct val="0"/>
              </a:spcBef>
              <a:buClrTx/>
              <a:buFontTx/>
              <a:buNone/>
            </a:pPr>
            <a:r>
              <a:rPr lang="en-IN" altLang="en-US" sz="2800" b="1" i="1">
                <a:solidFill>
                  <a:srgbClr val="FF0000"/>
                </a:solidFill>
                <a:latin typeface="Times New Roman" panose="02020603050405020304" pitchFamily="18" charset="0"/>
              </a:rPr>
              <a:t>d.</a:t>
            </a:r>
            <a:r>
              <a:rPr lang="en-IN" altLang="en-US" sz="2800" b="1" i="1">
                <a:latin typeface="Times New Roman" panose="02020603050405020304" pitchFamily="18" charset="0"/>
              </a:rPr>
              <a:t> The frame rate is always the same as any input rate. So the frame rate is 1,000,000 frames per second. Because we are sending 4 bits in each frame, we can verify the result of the previous question by multiplying the frame rate by the number of bits per frame.</a:t>
            </a:r>
          </a:p>
        </p:txBody>
      </p:sp>
      <p:sp>
        <p:nvSpPr>
          <p:cNvPr id="63499" name="Rectangle 9">
            <a:extLst>
              <a:ext uri="{FF2B5EF4-FFF2-40B4-BE49-F238E27FC236}">
                <a16:creationId xmlns:a16="http://schemas.microsoft.com/office/drawing/2014/main" id="{F81E34D4-4C35-4B04-82FC-BCEF2DAF4481}"/>
              </a:ext>
            </a:extLst>
          </p:cNvPr>
          <p:cNvSpPr>
            <a:spLocks noChangeArrowheads="1"/>
          </p:cNvSpPr>
          <p:nvPr/>
        </p:nvSpPr>
        <p:spPr bwMode="auto">
          <a:xfrm>
            <a:off x="1066800" y="0"/>
            <a:ext cx="4864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6.6 (continued)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7894172A-0E64-4240-91DA-35E62A1B8674}"/>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7DA6BA95-BAE4-4643-BD72-7B0F5298436A}" type="slidenum">
              <a:rPr lang="en-IN" altLang="en-US" sz="2400" smtClean="0">
                <a:latin typeface="Times New Roman" panose="02020603050405020304" pitchFamily="18" charset="0"/>
                <a:cs typeface="DejaVu Sans" charset="0"/>
              </a:rPr>
              <a:pPr>
                <a:spcBef>
                  <a:spcPct val="0"/>
                </a:spcBef>
                <a:buClrTx/>
                <a:buFontTx/>
                <a:buNone/>
              </a:pPr>
              <a:t>31</a:t>
            </a:fld>
            <a:endParaRPr lang="en-IN" altLang="en-US" sz="2400">
              <a:latin typeface="Times New Roman" panose="02020603050405020304" pitchFamily="18" charset="0"/>
              <a:cs typeface="DejaVu Sans" charset="0"/>
            </a:endParaRPr>
          </a:p>
        </p:txBody>
      </p:sp>
      <p:sp>
        <p:nvSpPr>
          <p:cNvPr id="65539" name="Rectangle 1">
            <a:extLst>
              <a:ext uri="{FF2B5EF4-FFF2-40B4-BE49-F238E27FC236}">
                <a16:creationId xmlns:a16="http://schemas.microsoft.com/office/drawing/2014/main" id="{C7476802-10D5-4A21-AD20-9358EA270B9D}"/>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5540" name="Rectangle 2">
            <a:extLst>
              <a:ext uri="{FF2B5EF4-FFF2-40B4-BE49-F238E27FC236}">
                <a16:creationId xmlns:a16="http://schemas.microsoft.com/office/drawing/2014/main" id="{623F5EAF-D85F-4943-B1A2-E3F440C68BA3}"/>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5541" name="Rectangle 3">
            <a:extLst>
              <a:ext uri="{FF2B5EF4-FFF2-40B4-BE49-F238E27FC236}">
                <a16:creationId xmlns:a16="http://schemas.microsoft.com/office/drawing/2014/main" id="{29B6109C-7FA0-47E3-9B27-50C48918C47E}"/>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5542" name="Rectangle 4">
            <a:extLst>
              <a:ext uri="{FF2B5EF4-FFF2-40B4-BE49-F238E27FC236}">
                <a16:creationId xmlns:a16="http://schemas.microsoft.com/office/drawing/2014/main" id="{005A6D4A-714F-4201-8079-79B51ADE9859}"/>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5543" name="Rectangle 5">
            <a:extLst>
              <a:ext uri="{FF2B5EF4-FFF2-40B4-BE49-F238E27FC236}">
                <a16:creationId xmlns:a16="http://schemas.microsoft.com/office/drawing/2014/main" id="{82CED85D-A185-413F-A699-9A9708F2F4C8}"/>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5544" name="Rectangle 6">
            <a:extLst>
              <a:ext uri="{FF2B5EF4-FFF2-40B4-BE49-F238E27FC236}">
                <a16:creationId xmlns:a16="http://schemas.microsoft.com/office/drawing/2014/main" id="{44634A11-685C-4575-AA7A-4916FC19859E}"/>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5545" name="Rectangle 7">
            <a:extLst>
              <a:ext uri="{FF2B5EF4-FFF2-40B4-BE49-F238E27FC236}">
                <a16:creationId xmlns:a16="http://schemas.microsoft.com/office/drawing/2014/main" id="{54B25B50-A6C8-4781-AD0E-C4325CF07E18}"/>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5546" name="Rectangle 8">
            <a:extLst>
              <a:ext uri="{FF2B5EF4-FFF2-40B4-BE49-F238E27FC236}">
                <a16:creationId xmlns:a16="http://schemas.microsoft.com/office/drawing/2014/main" id="{80F9C072-E1DB-4481-9309-9E97EFA595A2}"/>
              </a:ext>
            </a:extLst>
          </p:cNvPr>
          <p:cNvSpPr>
            <a:spLocks noChangeArrowheads="1"/>
          </p:cNvSpPr>
          <p:nvPr/>
        </p:nvSpPr>
        <p:spPr bwMode="auto">
          <a:xfrm>
            <a:off x="228600" y="1219200"/>
            <a:ext cx="86868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Four 1-kbps connections are multiplexed together. A unit is 1 bit. Find (</a:t>
            </a:r>
            <a:r>
              <a:rPr lang="en-IN" altLang="en-US" sz="2800" b="1" i="1">
                <a:solidFill>
                  <a:srgbClr val="FF0000"/>
                </a:solidFill>
                <a:latin typeface="Times New Roman" panose="02020603050405020304" pitchFamily="18" charset="0"/>
              </a:rPr>
              <a:t>a</a:t>
            </a:r>
            <a:r>
              <a:rPr lang="en-IN" altLang="en-US" sz="2800" b="1" i="1">
                <a:latin typeface="Times New Roman" panose="02020603050405020304" pitchFamily="18" charset="0"/>
              </a:rPr>
              <a:t>) the duration of 1 bit before multiplexing, (</a:t>
            </a:r>
            <a:r>
              <a:rPr lang="en-IN" altLang="en-US" sz="2800" b="1" i="1">
                <a:solidFill>
                  <a:srgbClr val="FF0000"/>
                </a:solidFill>
                <a:latin typeface="Times New Roman" panose="02020603050405020304" pitchFamily="18" charset="0"/>
              </a:rPr>
              <a:t>b</a:t>
            </a:r>
            <a:r>
              <a:rPr lang="en-IN" altLang="en-US" sz="2800" b="1" i="1">
                <a:latin typeface="Times New Roman" panose="02020603050405020304" pitchFamily="18" charset="0"/>
              </a:rPr>
              <a:t>) the transmission rate of the link, (</a:t>
            </a:r>
            <a:r>
              <a:rPr lang="en-IN" altLang="en-US" sz="2800" b="1" i="1">
                <a:solidFill>
                  <a:srgbClr val="FF0000"/>
                </a:solidFill>
                <a:latin typeface="Times New Roman" panose="02020603050405020304" pitchFamily="18" charset="0"/>
              </a:rPr>
              <a:t>c</a:t>
            </a:r>
            <a:r>
              <a:rPr lang="en-IN" altLang="en-US" sz="2800" b="1" i="1">
                <a:latin typeface="Times New Roman" panose="02020603050405020304" pitchFamily="18" charset="0"/>
              </a:rPr>
              <a:t>) the duration of a time slot, and (</a:t>
            </a:r>
            <a:r>
              <a:rPr lang="en-IN" altLang="en-US" sz="2800" b="1" i="1">
                <a:solidFill>
                  <a:srgbClr val="FF0000"/>
                </a:solidFill>
                <a:latin typeface="Times New Roman" panose="02020603050405020304" pitchFamily="18" charset="0"/>
              </a:rPr>
              <a:t>d</a:t>
            </a:r>
            <a:r>
              <a:rPr lang="en-IN" altLang="en-US" sz="2800" b="1" i="1">
                <a:latin typeface="Times New Roman" panose="02020603050405020304" pitchFamily="18" charset="0"/>
              </a:rPr>
              <a:t>) the duration of a frame.</a:t>
            </a:r>
          </a:p>
        </p:txBody>
      </p:sp>
      <p:sp>
        <p:nvSpPr>
          <p:cNvPr id="65547" name="Rectangle 9">
            <a:extLst>
              <a:ext uri="{FF2B5EF4-FFF2-40B4-BE49-F238E27FC236}">
                <a16:creationId xmlns:a16="http://schemas.microsoft.com/office/drawing/2014/main" id="{82ED8FFD-698E-4A0D-A10C-5D8380D48236}"/>
              </a:ext>
            </a:extLst>
          </p:cNvPr>
          <p:cNvSpPr>
            <a:spLocks noChangeArrowheads="1"/>
          </p:cNvSpPr>
          <p:nvPr/>
        </p:nvSpPr>
        <p:spPr bwMode="auto">
          <a:xfrm>
            <a:off x="228600" y="3243263"/>
            <a:ext cx="8686800" cy="307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spcBef>
                <a:spcPts val="8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solidFill>
                  <a:srgbClr val="FF0000"/>
                </a:solidFill>
                <a:latin typeface="Times New Roman" panose="02020603050405020304" pitchFamily="18" charset="0"/>
              </a:rPr>
              <a:t>Solution</a:t>
            </a:r>
          </a:p>
          <a:p>
            <a:pPr algn="just">
              <a:spcBef>
                <a:spcPct val="0"/>
              </a:spcBef>
              <a:buClrTx/>
              <a:buFontTx/>
              <a:buNone/>
            </a:pPr>
            <a:r>
              <a:rPr lang="en-IN" altLang="en-US" sz="2800" b="1" i="1">
                <a:latin typeface="Times New Roman" panose="02020603050405020304" pitchFamily="18" charset="0"/>
              </a:rPr>
              <a:t>We can answer the questions as follows:</a:t>
            </a:r>
          </a:p>
          <a:p>
            <a:pPr algn="just">
              <a:spcBef>
                <a:spcPct val="0"/>
              </a:spcBef>
              <a:buClrTx/>
              <a:buFontTx/>
              <a:buNone/>
            </a:pPr>
            <a:r>
              <a:rPr lang="en-IN" altLang="en-US" sz="2800" b="1" i="1">
                <a:solidFill>
                  <a:srgbClr val="FF0000"/>
                </a:solidFill>
                <a:latin typeface="Times New Roman" panose="02020603050405020304" pitchFamily="18" charset="0"/>
              </a:rPr>
              <a:t>a</a:t>
            </a:r>
            <a:r>
              <a:rPr lang="en-IN" altLang="en-US" sz="2800" b="1" i="1">
                <a:latin typeface="Times New Roman" panose="02020603050405020304" pitchFamily="18" charset="0"/>
              </a:rPr>
              <a:t>.  The duration of 1 bit before multiplexing is 1 / 1 kbps, or 0.001 s (1 ms).</a:t>
            </a:r>
          </a:p>
          <a:p>
            <a:pPr algn="just">
              <a:spcBef>
                <a:spcPct val="0"/>
              </a:spcBef>
              <a:buClrTx/>
              <a:buFontTx/>
              <a:buNone/>
            </a:pPr>
            <a:endParaRPr lang="en-IN" altLang="en-US" sz="2800" b="1" i="1">
              <a:latin typeface="Times New Roman" panose="02020603050405020304" pitchFamily="18" charset="0"/>
            </a:endParaRPr>
          </a:p>
          <a:p>
            <a:pPr algn="just">
              <a:spcBef>
                <a:spcPct val="0"/>
              </a:spcBef>
              <a:buClrTx/>
              <a:buFontTx/>
              <a:buNone/>
            </a:pPr>
            <a:r>
              <a:rPr lang="en-IN" altLang="en-US" sz="2800" b="1" i="1">
                <a:solidFill>
                  <a:srgbClr val="FF0000"/>
                </a:solidFill>
                <a:latin typeface="Times New Roman" panose="02020603050405020304" pitchFamily="18" charset="0"/>
              </a:rPr>
              <a:t>b.</a:t>
            </a:r>
            <a:r>
              <a:rPr lang="en-IN" altLang="en-US" sz="2800" b="1" i="1">
                <a:latin typeface="Times New Roman" panose="02020603050405020304" pitchFamily="18" charset="0"/>
              </a:rPr>
              <a:t> The rate of the link is 4 times the rate of a connection, or 4 kbps.</a:t>
            </a:r>
          </a:p>
        </p:txBody>
      </p:sp>
      <p:sp>
        <p:nvSpPr>
          <p:cNvPr id="65548" name="Rectangle 10">
            <a:extLst>
              <a:ext uri="{FF2B5EF4-FFF2-40B4-BE49-F238E27FC236}">
                <a16:creationId xmlns:a16="http://schemas.microsoft.com/office/drawing/2014/main" id="{20B7C5D3-CF6F-4DDF-9563-33AB856BE928}"/>
              </a:ext>
            </a:extLst>
          </p:cNvPr>
          <p:cNvSpPr>
            <a:spLocks noChangeArrowheads="1"/>
          </p:cNvSpPr>
          <p:nvPr/>
        </p:nvSpPr>
        <p:spPr bwMode="auto">
          <a:xfrm>
            <a:off x="1066800"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6.7</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Slide Number Placeholder 1">
            <a:extLst>
              <a:ext uri="{FF2B5EF4-FFF2-40B4-BE49-F238E27FC236}">
                <a16:creationId xmlns:a16="http://schemas.microsoft.com/office/drawing/2014/main" id="{96212C40-A375-4B09-B4B7-81D391B76F57}"/>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BA3D52CE-1A69-46BA-B138-941D2C0B18D9}" type="slidenum">
              <a:rPr lang="en-IN" altLang="en-US" sz="2400" smtClean="0">
                <a:latin typeface="Times New Roman" panose="02020603050405020304" pitchFamily="18" charset="0"/>
                <a:cs typeface="DejaVu Sans" charset="0"/>
              </a:rPr>
              <a:pPr>
                <a:spcBef>
                  <a:spcPct val="0"/>
                </a:spcBef>
                <a:buClrTx/>
                <a:buFontTx/>
                <a:buNone/>
              </a:pPr>
              <a:t>32</a:t>
            </a:fld>
            <a:endParaRPr lang="en-IN" altLang="en-US" sz="2400">
              <a:latin typeface="Times New Roman" panose="02020603050405020304" pitchFamily="18" charset="0"/>
              <a:cs typeface="DejaVu Sans" charset="0"/>
            </a:endParaRPr>
          </a:p>
        </p:txBody>
      </p:sp>
      <p:sp>
        <p:nvSpPr>
          <p:cNvPr id="67587" name="Rectangle 1">
            <a:extLst>
              <a:ext uri="{FF2B5EF4-FFF2-40B4-BE49-F238E27FC236}">
                <a16:creationId xmlns:a16="http://schemas.microsoft.com/office/drawing/2014/main" id="{9E9C4428-9BAA-4C8D-802E-F7282D9C218D}"/>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88" name="Rectangle 2">
            <a:extLst>
              <a:ext uri="{FF2B5EF4-FFF2-40B4-BE49-F238E27FC236}">
                <a16:creationId xmlns:a16="http://schemas.microsoft.com/office/drawing/2014/main" id="{72FB9E59-35B5-4D32-9CDB-B7277200F67F}"/>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89" name="Rectangle 3">
            <a:extLst>
              <a:ext uri="{FF2B5EF4-FFF2-40B4-BE49-F238E27FC236}">
                <a16:creationId xmlns:a16="http://schemas.microsoft.com/office/drawing/2014/main" id="{749DFE42-97D0-4506-9E24-B1D7DB0E67A2}"/>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0" name="Rectangle 4">
            <a:extLst>
              <a:ext uri="{FF2B5EF4-FFF2-40B4-BE49-F238E27FC236}">
                <a16:creationId xmlns:a16="http://schemas.microsoft.com/office/drawing/2014/main" id="{86EE1F4B-F2D9-4CD6-BA9A-3E72006C5BCD}"/>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1" name="Rectangle 5">
            <a:extLst>
              <a:ext uri="{FF2B5EF4-FFF2-40B4-BE49-F238E27FC236}">
                <a16:creationId xmlns:a16="http://schemas.microsoft.com/office/drawing/2014/main" id="{48DBD148-C322-45C6-B05B-2D5871B270CC}"/>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2" name="Rectangle 6">
            <a:extLst>
              <a:ext uri="{FF2B5EF4-FFF2-40B4-BE49-F238E27FC236}">
                <a16:creationId xmlns:a16="http://schemas.microsoft.com/office/drawing/2014/main" id="{2A8CA692-0254-4402-843C-DCCC81A3F076}"/>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3" name="Rectangle 7">
            <a:extLst>
              <a:ext uri="{FF2B5EF4-FFF2-40B4-BE49-F238E27FC236}">
                <a16:creationId xmlns:a16="http://schemas.microsoft.com/office/drawing/2014/main" id="{C9DF5053-2400-433F-907E-3AEDF8E56E37}"/>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7594" name="Rectangle 8">
            <a:extLst>
              <a:ext uri="{FF2B5EF4-FFF2-40B4-BE49-F238E27FC236}">
                <a16:creationId xmlns:a16="http://schemas.microsoft.com/office/drawing/2014/main" id="{00AEBD23-A01C-463D-AE11-6CAD181E78FA}"/>
              </a:ext>
            </a:extLst>
          </p:cNvPr>
          <p:cNvSpPr>
            <a:spLocks noChangeArrowheads="1"/>
          </p:cNvSpPr>
          <p:nvPr/>
        </p:nvSpPr>
        <p:spPr bwMode="auto">
          <a:xfrm>
            <a:off x="228600" y="1524000"/>
            <a:ext cx="8686800" cy="478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spcBef>
                <a:spcPts val="8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US" altLang="en-US" sz="2800" b="1" i="1">
                <a:solidFill>
                  <a:srgbClr val="FF0000"/>
                </a:solidFill>
                <a:latin typeface="Times New Roman" panose="02020603050405020304" pitchFamily="18" charset="0"/>
              </a:rPr>
              <a:t>c.</a:t>
            </a:r>
            <a:r>
              <a:rPr lang="en-US" altLang="en-US" sz="2800" b="1" i="1">
                <a:latin typeface="Times New Roman" panose="02020603050405020304" pitchFamily="18" charset="0"/>
              </a:rPr>
              <a:t> The duration of each time slot is one-fourth of the duration of each bit before multiplexing, or 1/4 ms or 250 μs. Note that we can also calculate this from the data rate of the link, 4 kbps. The bit duration is the inverse of the data rate, or 1/4 kbps or 250 μs.</a:t>
            </a:r>
          </a:p>
          <a:p>
            <a:pPr algn="just">
              <a:spcBef>
                <a:spcPct val="0"/>
              </a:spcBef>
              <a:buClrTx/>
              <a:buFontTx/>
              <a:buNone/>
            </a:pPr>
            <a:endParaRPr lang="en-US" altLang="en-US" sz="2800" b="1" i="1">
              <a:latin typeface="Times New Roman" panose="02020603050405020304" pitchFamily="18" charset="0"/>
            </a:endParaRPr>
          </a:p>
          <a:p>
            <a:pPr algn="just">
              <a:spcBef>
                <a:spcPct val="0"/>
              </a:spcBef>
              <a:buClrTx/>
              <a:buFontTx/>
              <a:buNone/>
            </a:pPr>
            <a:r>
              <a:rPr lang="en-US" altLang="en-US" sz="2800" b="1" i="1">
                <a:solidFill>
                  <a:srgbClr val="FF0000"/>
                </a:solidFill>
                <a:latin typeface="Times New Roman" panose="02020603050405020304" pitchFamily="18" charset="0"/>
              </a:rPr>
              <a:t>d.</a:t>
            </a:r>
            <a:r>
              <a:rPr lang="en-US" altLang="en-US" sz="2800" b="1" i="1">
                <a:latin typeface="Times New Roman" panose="02020603050405020304" pitchFamily="18" charset="0"/>
              </a:rPr>
              <a:t>  The duration of a frame is always the same as the duration of a unit before multiplexing, or 1 ms. We can also calculate this in another way. Each frame in this case has four time slots. So the duration of a frame is 4 times 250 μs, or 1 ms.</a:t>
            </a:r>
          </a:p>
        </p:txBody>
      </p:sp>
      <p:sp>
        <p:nvSpPr>
          <p:cNvPr id="67595" name="Rectangle 9">
            <a:extLst>
              <a:ext uri="{FF2B5EF4-FFF2-40B4-BE49-F238E27FC236}">
                <a16:creationId xmlns:a16="http://schemas.microsoft.com/office/drawing/2014/main" id="{9F7ACDCD-6A70-4CEC-91D5-020C02ED3ACE}"/>
              </a:ext>
            </a:extLst>
          </p:cNvPr>
          <p:cNvSpPr>
            <a:spLocks noChangeArrowheads="1"/>
          </p:cNvSpPr>
          <p:nvPr/>
        </p:nvSpPr>
        <p:spPr bwMode="auto">
          <a:xfrm>
            <a:off x="1066800" y="0"/>
            <a:ext cx="4864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6.7 (continued)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Slide Number Placeholder 3">
            <a:extLst>
              <a:ext uri="{FF2B5EF4-FFF2-40B4-BE49-F238E27FC236}">
                <a16:creationId xmlns:a16="http://schemas.microsoft.com/office/drawing/2014/main" id="{B2DEF9D1-5126-4D24-94F4-18F07EC4A47E}"/>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03259235-056D-44C8-8D59-BEC8A09B9B28}" type="slidenum">
              <a:rPr lang="en-IN" altLang="en-US" sz="2400" smtClean="0">
                <a:latin typeface="Times New Roman" panose="02020603050405020304" pitchFamily="18" charset="0"/>
                <a:cs typeface="DejaVu Sans" charset="0"/>
              </a:rPr>
              <a:pPr>
                <a:spcBef>
                  <a:spcPct val="0"/>
                </a:spcBef>
                <a:buClrTx/>
                <a:buFontTx/>
                <a:buNone/>
              </a:pPr>
              <a:t>33</a:t>
            </a:fld>
            <a:endParaRPr lang="en-IN" altLang="en-US" sz="2400">
              <a:latin typeface="Times New Roman" panose="02020603050405020304" pitchFamily="18" charset="0"/>
              <a:cs typeface="DejaVu Sans" charset="0"/>
            </a:endParaRPr>
          </a:p>
        </p:txBody>
      </p:sp>
      <p:sp>
        <p:nvSpPr>
          <p:cNvPr id="69635" name="Rectangle 1">
            <a:extLst>
              <a:ext uri="{FF2B5EF4-FFF2-40B4-BE49-F238E27FC236}">
                <a16:creationId xmlns:a16="http://schemas.microsoft.com/office/drawing/2014/main" id="{3C77E40D-6537-419C-831C-042B36CECAA2}"/>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Interleaving</a:t>
            </a:r>
          </a:p>
        </p:txBody>
      </p:sp>
      <p:sp>
        <p:nvSpPr>
          <p:cNvPr id="69636" name="Rectangle 2">
            <a:extLst>
              <a:ext uri="{FF2B5EF4-FFF2-40B4-BE49-F238E27FC236}">
                <a16:creationId xmlns:a16="http://schemas.microsoft.com/office/drawing/2014/main" id="{D3EB647A-FA63-433D-859E-5439BAF71718}"/>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The process of taking a group of bits from each input line for multiplexing is called interleaving.</a:t>
            </a:r>
          </a:p>
          <a:p>
            <a:pPr marL="341313" indent="-341313" eaLnBrk="1" hangingPunct="1">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We interleave bits (1 - n) from each input onto one output.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Slide Number Placeholder 1">
            <a:extLst>
              <a:ext uri="{FF2B5EF4-FFF2-40B4-BE49-F238E27FC236}">
                <a16:creationId xmlns:a16="http://schemas.microsoft.com/office/drawing/2014/main" id="{1BB5B39E-BA7C-4E96-BDBE-0634A4049A5E}"/>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177DD265-93CA-4C98-8913-10E6257234BF}" type="slidenum">
              <a:rPr lang="en-IN" altLang="en-US" sz="2400" smtClean="0">
                <a:latin typeface="Times New Roman" panose="02020603050405020304" pitchFamily="18" charset="0"/>
                <a:cs typeface="DejaVu Sans" charset="0"/>
              </a:rPr>
              <a:pPr>
                <a:spcBef>
                  <a:spcPct val="0"/>
                </a:spcBef>
                <a:buClrTx/>
                <a:buFontTx/>
                <a:buNone/>
              </a:pPr>
              <a:t>34</a:t>
            </a:fld>
            <a:endParaRPr lang="en-IN" altLang="en-US" sz="2400">
              <a:latin typeface="Times New Roman" panose="02020603050405020304" pitchFamily="18" charset="0"/>
              <a:cs typeface="DejaVu Sans" charset="0"/>
            </a:endParaRPr>
          </a:p>
        </p:txBody>
      </p:sp>
      <p:sp>
        <p:nvSpPr>
          <p:cNvPr id="71683" name="Line 1">
            <a:extLst>
              <a:ext uri="{FF2B5EF4-FFF2-40B4-BE49-F238E27FC236}">
                <a16:creationId xmlns:a16="http://schemas.microsoft.com/office/drawing/2014/main" id="{666A864C-90F1-494E-B9CB-39A04E407639}"/>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684" name="Line 2">
            <a:extLst>
              <a:ext uri="{FF2B5EF4-FFF2-40B4-BE49-F238E27FC236}">
                <a16:creationId xmlns:a16="http://schemas.microsoft.com/office/drawing/2014/main" id="{BACA5435-E5C0-4531-A595-AF3EDD931378}"/>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685" name="Text Box 3">
            <a:extLst>
              <a:ext uri="{FF2B5EF4-FFF2-40B4-BE49-F238E27FC236}">
                <a16:creationId xmlns:a16="http://schemas.microsoft.com/office/drawing/2014/main" id="{8393B286-7161-4F61-9349-CCEE861BFDB3}"/>
              </a:ext>
            </a:extLst>
          </p:cNvPr>
          <p:cNvSpPr txBox="1">
            <a:spLocks noChangeArrowheads="1"/>
          </p:cNvSpPr>
          <p:nvPr/>
        </p:nvSpPr>
        <p:spPr bwMode="auto">
          <a:xfrm>
            <a:off x="304800" y="762000"/>
            <a:ext cx="30876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6.15  </a:t>
            </a:r>
            <a:r>
              <a:rPr lang="en-IN" altLang="en-US" sz="2000" b="1" i="1">
                <a:latin typeface="Times New Roman" panose="02020603050405020304" pitchFamily="18" charset="0"/>
              </a:rPr>
              <a:t>Interleaving</a:t>
            </a:r>
          </a:p>
        </p:txBody>
      </p:sp>
      <p:sp>
        <p:nvSpPr>
          <p:cNvPr id="71686" name="Line 4">
            <a:extLst>
              <a:ext uri="{FF2B5EF4-FFF2-40B4-BE49-F238E27FC236}">
                <a16:creationId xmlns:a16="http://schemas.microsoft.com/office/drawing/2014/main" id="{18807606-F531-4F97-8523-DD789697FCC2}"/>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71687" name="Picture 5">
            <a:extLst>
              <a:ext uri="{FF2B5EF4-FFF2-40B4-BE49-F238E27FC236}">
                <a16:creationId xmlns:a16="http://schemas.microsoft.com/office/drawing/2014/main" id="{C0E26F6C-1ECC-4B63-AB69-94B724864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33600"/>
            <a:ext cx="8940800" cy="2470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id="{C47BC784-6FAB-4C04-9746-2882D22E7044}"/>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1D7311A9-BF08-46EE-B488-B34CCC77B672}" type="slidenum">
              <a:rPr lang="en-IN" altLang="en-US" sz="2400" smtClean="0">
                <a:latin typeface="Times New Roman" panose="02020603050405020304" pitchFamily="18" charset="0"/>
                <a:cs typeface="DejaVu Sans" charset="0"/>
              </a:rPr>
              <a:pPr>
                <a:spcBef>
                  <a:spcPct val="0"/>
                </a:spcBef>
                <a:buClrTx/>
                <a:buFontTx/>
                <a:buNone/>
              </a:pPr>
              <a:t>35</a:t>
            </a:fld>
            <a:endParaRPr lang="en-IN" altLang="en-US" sz="2400">
              <a:latin typeface="Times New Roman" panose="02020603050405020304" pitchFamily="18" charset="0"/>
              <a:cs typeface="DejaVu Sans" charset="0"/>
            </a:endParaRPr>
          </a:p>
        </p:txBody>
      </p:sp>
      <p:sp>
        <p:nvSpPr>
          <p:cNvPr id="73731" name="Rectangle 1">
            <a:extLst>
              <a:ext uri="{FF2B5EF4-FFF2-40B4-BE49-F238E27FC236}">
                <a16:creationId xmlns:a16="http://schemas.microsoft.com/office/drawing/2014/main" id="{5EA7A862-8587-4F9E-BAD6-B4F3624FA45F}"/>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3732" name="Rectangle 2">
            <a:extLst>
              <a:ext uri="{FF2B5EF4-FFF2-40B4-BE49-F238E27FC236}">
                <a16:creationId xmlns:a16="http://schemas.microsoft.com/office/drawing/2014/main" id="{3FD1B099-9848-4E87-B925-C9D51F737742}"/>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3733" name="Rectangle 3">
            <a:extLst>
              <a:ext uri="{FF2B5EF4-FFF2-40B4-BE49-F238E27FC236}">
                <a16:creationId xmlns:a16="http://schemas.microsoft.com/office/drawing/2014/main" id="{6790AF69-61F6-4F02-B142-3EC8099E4A5D}"/>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3734" name="Rectangle 4">
            <a:extLst>
              <a:ext uri="{FF2B5EF4-FFF2-40B4-BE49-F238E27FC236}">
                <a16:creationId xmlns:a16="http://schemas.microsoft.com/office/drawing/2014/main" id="{CA464E6A-B3BA-456B-AF37-7A14B6A6BDA5}"/>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3735" name="Rectangle 5">
            <a:extLst>
              <a:ext uri="{FF2B5EF4-FFF2-40B4-BE49-F238E27FC236}">
                <a16:creationId xmlns:a16="http://schemas.microsoft.com/office/drawing/2014/main" id="{D3D6EBB6-073C-4F7A-B673-D80A4A62F4DA}"/>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3736" name="Rectangle 6">
            <a:extLst>
              <a:ext uri="{FF2B5EF4-FFF2-40B4-BE49-F238E27FC236}">
                <a16:creationId xmlns:a16="http://schemas.microsoft.com/office/drawing/2014/main" id="{7F26DE31-13D0-4E83-986C-8680F5FDB1B5}"/>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3737" name="Rectangle 7">
            <a:extLst>
              <a:ext uri="{FF2B5EF4-FFF2-40B4-BE49-F238E27FC236}">
                <a16:creationId xmlns:a16="http://schemas.microsoft.com/office/drawing/2014/main" id="{8EC98A30-9647-4AEA-852E-C309E457B96B}"/>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3738" name="Rectangle 8">
            <a:extLst>
              <a:ext uri="{FF2B5EF4-FFF2-40B4-BE49-F238E27FC236}">
                <a16:creationId xmlns:a16="http://schemas.microsoft.com/office/drawing/2014/main" id="{E5F2EC2A-ACE8-49B6-8217-4C46023103CE}"/>
              </a:ext>
            </a:extLst>
          </p:cNvPr>
          <p:cNvSpPr>
            <a:spLocks noChangeArrowheads="1"/>
          </p:cNvSpPr>
          <p:nvPr/>
        </p:nvSpPr>
        <p:spPr bwMode="auto">
          <a:xfrm>
            <a:off x="228600" y="914400"/>
            <a:ext cx="8610600" cy="222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Four channels are multiplexed using TDM. If each channel sends 100 bytes /s and we multiplex 1 byte per channel, show the frame traveling on the link, the size of the frame, the duration of a frame, the frame rate, and the bit rate for the link.</a:t>
            </a:r>
          </a:p>
        </p:txBody>
      </p:sp>
      <p:sp>
        <p:nvSpPr>
          <p:cNvPr id="73739" name="Rectangle 9">
            <a:extLst>
              <a:ext uri="{FF2B5EF4-FFF2-40B4-BE49-F238E27FC236}">
                <a16:creationId xmlns:a16="http://schemas.microsoft.com/office/drawing/2014/main" id="{C2E0D2B4-E252-4598-AA37-E6914313C9EB}"/>
              </a:ext>
            </a:extLst>
          </p:cNvPr>
          <p:cNvSpPr>
            <a:spLocks noChangeArrowheads="1"/>
          </p:cNvSpPr>
          <p:nvPr/>
        </p:nvSpPr>
        <p:spPr bwMode="auto">
          <a:xfrm>
            <a:off x="228600" y="3259138"/>
            <a:ext cx="8686800" cy="307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solidFill>
                  <a:srgbClr val="FF0000"/>
                </a:solidFill>
                <a:latin typeface="Times New Roman" panose="02020603050405020304" pitchFamily="18" charset="0"/>
              </a:rPr>
              <a:t>Solution</a:t>
            </a:r>
          </a:p>
          <a:p>
            <a:pPr algn="just">
              <a:spcBef>
                <a:spcPct val="0"/>
              </a:spcBef>
              <a:buClrTx/>
              <a:buFontTx/>
              <a:buNone/>
            </a:pPr>
            <a:r>
              <a:rPr lang="en-IN" altLang="en-US" sz="2800" b="1" i="1">
                <a:latin typeface="Times New Roman" panose="02020603050405020304" pitchFamily="18" charset="0"/>
              </a:rPr>
              <a:t>The multiplexer is shown in Figure 6.16. Each frame carries 1 byte from each channel; the size of each frame, therefore, is 4 bytes, or 32 bits. Because each channel is sending 100 bytes/s and a frame carries 1 byte from each channel, the frame rate must be 100 frames per second. The bit rate is 100 × 32, or 3200 bps. </a:t>
            </a:r>
          </a:p>
        </p:txBody>
      </p:sp>
      <p:sp>
        <p:nvSpPr>
          <p:cNvPr id="73740" name="Rectangle 10">
            <a:extLst>
              <a:ext uri="{FF2B5EF4-FFF2-40B4-BE49-F238E27FC236}">
                <a16:creationId xmlns:a16="http://schemas.microsoft.com/office/drawing/2014/main" id="{F76D3756-8D90-4078-92F8-D292D748A9AD}"/>
              </a:ext>
            </a:extLst>
          </p:cNvPr>
          <p:cNvSpPr>
            <a:spLocks noChangeArrowheads="1"/>
          </p:cNvSpPr>
          <p:nvPr/>
        </p:nvSpPr>
        <p:spPr bwMode="auto">
          <a:xfrm>
            <a:off x="1066800"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id="{F458A4B8-E4EF-48EF-A8D1-045089C9AFD6}"/>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4862D4AE-11ED-49D7-B3A9-D5F8FD87EE97}" type="slidenum">
              <a:rPr lang="en-IN" altLang="en-US" sz="2400" smtClean="0">
                <a:latin typeface="Times New Roman" panose="02020603050405020304" pitchFamily="18" charset="0"/>
                <a:cs typeface="DejaVu Sans" charset="0"/>
              </a:rPr>
              <a:pPr>
                <a:spcBef>
                  <a:spcPct val="0"/>
                </a:spcBef>
                <a:buClrTx/>
                <a:buFontTx/>
                <a:buNone/>
              </a:pPr>
              <a:t>36</a:t>
            </a:fld>
            <a:endParaRPr lang="en-IN" altLang="en-US" sz="2400">
              <a:latin typeface="Times New Roman" panose="02020603050405020304" pitchFamily="18" charset="0"/>
              <a:cs typeface="DejaVu Sans" charset="0"/>
            </a:endParaRPr>
          </a:p>
        </p:txBody>
      </p:sp>
      <p:sp>
        <p:nvSpPr>
          <p:cNvPr id="75779" name="Line 1">
            <a:extLst>
              <a:ext uri="{FF2B5EF4-FFF2-40B4-BE49-F238E27FC236}">
                <a16:creationId xmlns:a16="http://schemas.microsoft.com/office/drawing/2014/main" id="{6C104895-4D99-4AAA-AA6E-D48C0E00085D}"/>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80" name="Line 2">
            <a:extLst>
              <a:ext uri="{FF2B5EF4-FFF2-40B4-BE49-F238E27FC236}">
                <a16:creationId xmlns:a16="http://schemas.microsoft.com/office/drawing/2014/main" id="{C764A6A6-7AEC-46E7-9C2B-F9294BBBDF83}"/>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81" name="Text Box 3">
            <a:extLst>
              <a:ext uri="{FF2B5EF4-FFF2-40B4-BE49-F238E27FC236}">
                <a16:creationId xmlns:a16="http://schemas.microsoft.com/office/drawing/2014/main" id="{38E210AF-E18F-4473-A839-2F6395661CE6}"/>
              </a:ext>
            </a:extLst>
          </p:cNvPr>
          <p:cNvSpPr txBox="1">
            <a:spLocks noChangeArrowheads="1"/>
          </p:cNvSpPr>
          <p:nvPr/>
        </p:nvSpPr>
        <p:spPr bwMode="auto">
          <a:xfrm>
            <a:off x="304800" y="762000"/>
            <a:ext cx="31210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6.16  </a:t>
            </a:r>
            <a:r>
              <a:rPr lang="en-IN" altLang="en-US" sz="2000" b="1" i="1">
                <a:latin typeface="Times New Roman" panose="02020603050405020304" pitchFamily="18" charset="0"/>
              </a:rPr>
              <a:t>Example 6.8</a:t>
            </a:r>
          </a:p>
        </p:txBody>
      </p:sp>
      <p:sp>
        <p:nvSpPr>
          <p:cNvPr id="75782" name="Line 4">
            <a:extLst>
              <a:ext uri="{FF2B5EF4-FFF2-40B4-BE49-F238E27FC236}">
                <a16:creationId xmlns:a16="http://schemas.microsoft.com/office/drawing/2014/main" id="{652CF9E1-ED35-402A-9BF9-C3BEA8ECCF0C}"/>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75783" name="Picture 5">
            <a:extLst>
              <a:ext uri="{FF2B5EF4-FFF2-40B4-BE49-F238E27FC236}">
                <a16:creationId xmlns:a16="http://schemas.microsoft.com/office/drawing/2014/main" id="{C9754925-DC78-4ADF-ABF2-65AD189A8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84463"/>
            <a:ext cx="7688263" cy="2116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9BC68BD0-9D83-482B-A03A-2D9667F98296}"/>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D19363C1-B306-4D27-9C91-CF1B39229B7E}" type="slidenum">
              <a:rPr lang="en-IN" altLang="en-US" sz="2400" smtClean="0">
                <a:latin typeface="Times New Roman" panose="02020603050405020304" pitchFamily="18" charset="0"/>
                <a:cs typeface="DejaVu Sans" charset="0"/>
              </a:rPr>
              <a:pPr>
                <a:spcBef>
                  <a:spcPct val="0"/>
                </a:spcBef>
                <a:buClrTx/>
                <a:buFontTx/>
                <a:buNone/>
              </a:pPr>
              <a:t>37</a:t>
            </a:fld>
            <a:endParaRPr lang="en-IN" altLang="en-US" sz="2400">
              <a:latin typeface="Times New Roman" panose="02020603050405020304" pitchFamily="18" charset="0"/>
              <a:cs typeface="DejaVu Sans" charset="0"/>
            </a:endParaRPr>
          </a:p>
        </p:txBody>
      </p:sp>
      <p:sp>
        <p:nvSpPr>
          <p:cNvPr id="77827" name="Rectangle 1">
            <a:extLst>
              <a:ext uri="{FF2B5EF4-FFF2-40B4-BE49-F238E27FC236}">
                <a16:creationId xmlns:a16="http://schemas.microsoft.com/office/drawing/2014/main" id="{22BCA249-F593-405B-8DBB-1D99269E79F8}"/>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7828" name="Rectangle 2">
            <a:extLst>
              <a:ext uri="{FF2B5EF4-FFF2-40B4-BE49-F238E27FC236}">
                <a16:creationId xmlns:a16="http://schemas.microsoft.com/office/drawing/2014/main" id="{518C151F-31AF-42B6-A6A8-710258F3AFF2}"/>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7829" name="Rectangle 3">
            <a:extLst>
              <a:ext uri="{FF2B5EF4-FFF2-40B4-BE49-F238E27FC236}">
                <a16:creationId xmlns:a16="http://schemas.microsoft.com/office/drawing/2014/main" id="{4BEC3052-671F-438C-9654-D6B0AB9A10CF}"/>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7830" name="Rectangle 4">
            <a:extLst>
              <a:ext uri="{FF2B5EF4-FFF2-40B4-BE49-F238E27FC236}">
                <a16:creationId xmlns:a16="http://schemas.microsoft.com/office/drawing/2014/main" id="{7FBF4E5E-9021-4ABD-B905-653EEC59839A}"/>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7831" name="Rectangle 5">
            <a:extLst>
              <a:ext uri="{FF2B5EF4-FFF2-40B4-BE49-F238E27FC236}">
                <a16:creationId xmlns:a16="http://schemas.microsoft.com/office/drawing/2014/main" id="{8F1BA823-ACD7-42BB-A9F8-9EB3F0A5AC7F}"/>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7832" name="Rectangle 6">
            <a:extLst>
              <a:ext uri="{FF2B5EF4-FFF2-40B4-BE49-F238E27FC236}">
                <a16:creationId xmlns:a16="http://schemas.microsoft.com/office/drawing/2014/main" id="{B34C43E4-5519-4443-83BE-88836ED52B5F}"/>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7833" name="Rectangle 7">
            <a:extLst>
              <a:ext uri="{FF2B5EF4-FFF2-40B4-BE49-F238E27FC236}">
                <a16:creationId xmlns:a16="http://schemas.microsoft.com/office/drawing/2014/main" id="{F39D9840-B5FD-4A9D-B0B7-16D76F289BBA}"/>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7834" name="Rectangle 8">
            <a:extLst>
              <a:ext uri="{FF2B5EF4-FFF2-40B4-BE49-F238E27FC236}">
                <a16:creationId xmlns:a16="http://schemas.microsoft.com/office/drawing/2014/main" id="{0C3DC342-CD55-4F4E-94D7-600AF12D7DCA}"/>
              </a:ext>
            </a:extLst>
          </p:cNvPr>
          <p:cNvSpPr>
            <a:spLocks noChangeArrowheads="1"/>
          </p:cNvSpPr>
          <p:nvPr/>
        </p:nvSpPr>
        <p:spPr bwMode="auto">
          <a:xfrm>
            <a:off x="228600" y="1219200"/>
            <a:ext cx="86106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latin typeface="Times New Roman" panose="02020603050405020304" pitchFamily="18" charset="0"/>
              </a:rPr>
              <a:t>A multiplexer combines four 100-kbps channels using a time slot of 2 bits. Show the output with four arbitrary inputs. What is the frame rate? What is the frame duration? What is the bit rate? What is the bit duration?</a:t>
            </a:r>
          </a:p>
        </p:txBody>
      </p:sp>
      <p:sp>
        <p:nvSpPr>
          <p:cNvPr id="77835" name="Rectangle 9">
            <a:extLst>
              <a:ext uri="{FF2B5EF4-FFF2-40B4-BE49-F238E27FC236}">
                <a16:creationId xmlns:a16="http://schemas.microsoft.com/office/drawing/2014/main" id="{4EF919E2-7180-44C5-BCEC-32EADEDB05B2}"/>
              </a:ext>
            </a:extLst>
          </p:cNvPr>
          <p:cNvSpPr>
            <a:spLocks noChangeArrowheads="1"/>
          </p:cNvSpPr>
          <p:nvPr/>
        </p:nvSpPr>
        <p:spPr bwMode="auto">
          <a:xfrm>
            <a:off x="228600" y="3411538"/>
            <a:ext cx="86868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US" altLang="en-US" sz="2800" b="1" i="1">
                <a:solidFill>
                  <a:srgbClr val="FF0000"/>
                </a:solidFill>
                <a:latin typeface="Times New Roman" panose="02020603050405020304" pitchFamily="18" charset="0"/>
              </a:rPr>
              <a:t>Solution</a:t>
            </a:r>
          </a:p>
          <a:p>
            <a:pPr algn="just">
              <a:spcBef>
                <a:spcPct val="0"/>
              </a:spcBef>
              <a:buClrTx/>
              <a:buFontTx/>
              <a:buNone/>
            </a:pPr>
            <a:r>
              <a:rPr lang="en-US" altLang="en-US" sz="2800" b="1" i="1">
                <a:latin typeface="Times New Roman" panose="02020603050405020304" pitchFamily="18" charset="0"/>
              </a:rPr>
              <a:t>Figure 6.17 shows the output (4x100kbps) for four arbitrary inputs. The link carries 400K/(2x4)=50,000 2x4=8bit frames per second. The frame duration is therefore 1/50,000 s or 20 μs. The bit duration on the output link is 1/400,000 s, or 2.5 μs. </a:t>
            </a:r>
          </a:p>
        </p:txBody>
      </p:sp>
      <p:sp>
        <p:nvSpPr>
          <p:cNvPr id="77836" name="Rectangle 10">
            <a:extLst>
              <a:ext uri="{FF2B5EF4-FFF2-40B4-BE49-F238E27FC236}">
                <a16:creationId xmlns:a16="http://schemas.microsoft.com/office/drawing/2014/main" id="{69B7A310-DA65-4B5E-BDB9-EC5CFC574951}"/>
              </a:ext>
            </a:extLst>
          </p:cNvPr>
          <p:cNvSpPr>
            <a:spLocks noChangeArrowheads="1"/>
          </p:cNvSpPr>
          <p:nvPr/>
        </p:nvSpPr>
        <p:spPr bwMode="auto">
          <a:xfrm>
            <a:off x="1066800" y="0"/>
            <a:ext cx="25352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6.9</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Slide Number Placeholder 1">
            <a:extLst>
              <a:ext uri="{FF2B5EF4-FFF2-40B4-BE49-F238E27FC236}">
                <a16:creationId xmlns:a16="http://schemas.microsoft.com/office/drawing/2014/main" id="{FCFF1AE5-3D33-4A97-9FBE-533428DFB665}"/>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CA3CF98A-E333-420E-A780-EA3D6B86B565}" type="slidenum">
              <a:rPr lang="en-IN" altLang="en-US" sz="2400" smtClean="0">
                <a:latin typeface="Times New Roman" panose="02020603050405020304" pitchFamily="18" charset="0"/>
                <a:cs typeface="DejaVu Sans" charset="0"/>
              </a:rPr>
              <a:pPr>
                <a:spcBef>
                  <a:spcPct val="0"/>
                </a:spcBef>
                <a:buClrTx/>
                <a:buFontTx/>
                <a:buNone/>
              </a:pPr>
              <a:t>38</a:t>
            </a:fld>
            <a:endParaRPr lang="en-IN" altLang="en-US" sz="2400">
              <a:latin typeface="Times New Roman" panose="02020603050405020304" pitchFamily="18" charset="0"/>
              <a:cs typeface="DejaVu Sans" charset="0"/>
            </a:endParaRPr>
          </a:p>
        </p:txBody>
      </p:sp>
      <p:sp>
        <p:nvSpPr>
          <p:cNvPr id="79875" name="Line 1">
            <a:extLst>
              <a:ext uri="{FF2B5EF4-FFF2-40B4-BE49-F238E27FC236}">
                <a16:creationId xmlns:a16="http://schemas.microsoft.com/office/drawing/2014/main" id="{A13F8F6A-80EB-487D-8FD8-3744174F5CCD}"/>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76" name="Line 2">
            <a:extLst>
              <a:ext uri="{FF2B5EF4-FFF2-40B4-BE49-F238E27FC236}">
                <a16:creationId xmlns:a16="http://schemas.microsoft.com/office/drawing/2014/main" id="{12A53ECE-20C2-4F51-8186-CBA5D04DAB9A}"/>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77" name="Text Box 3">
            <a:extLst>
              <a:ext uri="{FF2B5EF4-FFF2-40B4-BE49-F238E27FC236}">
                <a16:creationId xmlns:a16="http://schemas.microsoft.com/office/drawing/2014/main" id="{3AB4A463-F8FE-4EC0-9490-DE6C8FA6843D}"/>
              </a:ext>
            </a:extLst>
          </p:cNvPr>
          <p:cNvSpPr txBox="1">
            <a:spLocks noChangeArrowheads="1"/>
          </p:cNvSpPr>
          <p:nvPr/>
        </p:nvSpPr>
        <p:spPr bwMode="auto">
          <a:xfrm>
            <a:off x="304800" y="762000"/>
            <a:ext cx="31210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6.17  </a:t>
            </a:r>
            <a:r>
              <a:rPr lang="en-IN" altLang="en-US" sz="2000" b="1" i="1">
                <a:latin typeface="Times New Roman" panose="02020603050405020304" pitchFamily="18" charset="0"/>
              </a:rPr>
              <a:t>Example 6.9</a:t>
            </a:r>
          </a:p>
        </p:txBody>
      </p:sp>
      <p:sp>
        <p:nvSpPr>
          <p:cNvPr id="79878" name="Line 4">
            <a:extLst>
              <a:ext uri="{FF2B5EF4-FFF2-40B4-BE49-F238E27FC236}">
                <a16:creationId xmlns:a16="http://schemas.microsoft.com/office/drawing/2014/main" id="{0EC660A8-5B15-4C24-B336-2F0851DC8C76}"/>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79879" name="Picture 5">
            <a:extLst>
              <a:ext uri="{FF2B5EF4-FFF2-40B4-BE49-F238E27FC236}">
                <a16:creationId xmlns:a16="http://schemas.microsoft.com/office/drawing/2014/main" id="{A2CC86E5-9360-4EC0-82C7-4293800FA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671763"/>
            <a:ext cx="8647112" cy="2189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Slide Number Placeholder 3">
            <a:extLst>
              <a:ext uri="{FF2B5EF4-FFF2-40B4-BE49-F238E27FC236}">
                <a16:creationId xmlns:a16="http://schemas.microsoft.com/office/drawing/2014/main" id="{F72A0159-E09E-458E-A43A-0D40B71E6B0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754CC5BB-EF69-4DD6-98D2-3892AEC79868}" type="slidenum">
              <a:rPr lang="en-IN" altLang="en-US" sz="2400" smtClean="0">
                <a:latin typeface="Times New Roman" panose="02020603050405020304" pitchFamily="18" charset="0"/>
                <a:cs typeface="DejaVu Sans" charset="0"/>
              </a:rPr>
              <a:pPr>
                <a:spcBef>
                  <a:spcPct val="0"/>
                </a:spcBef>
                <a:buClrTx/>
                <a:buFontTx/>
                <a:buNone/>
              </a:pPr>
              <a:t>39</a:t>
            </a:fld>
            <a:endParaRPr lang="en-IN" altLang="en-US" sz="2400">
              <a:latin typeface="Times New Roman" panose="02020603050405020304" pitchFamily="18" charset="0"/>
              <a:cs typeface="DejaVu Sans" charset="0"/>
            </a:endParaRPr>
          </a:p>
        </p:txBody>
      </p:sp>
      <p:sp>
        <p:nvSpPr>
          <p:cNvPr id="81923" name="Rectangle 1">
            <a:extLst>
              <a:ext uri="{FF2B5EF4-FFF2-40B4-BE49-F238E27FC236}">
                <a16:creationId xmlns:a16="http://schemas.microsoft.com/office/drawing/2014/main" id="{1299A46E-06C8-429D-BB29-9D0E0BDF99A8}"/>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Data Rate Management</a:t>
            </a:r>
          </a:p>
        </p:txBody>
      </p:sp>
      <p:sp>
        <p:nvSpPr>
          <p:cNvPr id="81924" name="Rectangle 2">
            <a:extLst>
              <a:ext uri="{FF2B5EF4-FFF2-40B4-BE49-F238E27FC236}">
                <a16:creationId xmlns:a16="http://schemas.microsoft.com/office/drawing/2014/main" id="{8CDB6C6B-5543-41A8-8119-CDC8116B2030}"/>
              </a:ext>
            </a:extLst>
          </p:cNvPr>
          <p:cNvSpPr>
            <a:spLocks noGrp="1" noChangeArrowheads="1"/>
          </p:cNvSpPr>
          <p:nvPr>
            <p:ph type="body" idx="1"/>
          </p:nvPr>
        </p:nvSpPr>
        <p:spPr>
          <a:xfrm>
            <a:off x="685800" y="1981200"/>
            <a:ext cx="7772400" cy="4114800"/>
          </a:xfrm>
        </p:spPr>
        <p:txBody>
          <a:bodyPr lIns="90000" tIns="46800" rIns="90000" bIns="46800"/>
          <a:lstStyle/>
          <a:p>
            <a:pPr marL="341313" indent="-341313" eaLnBrk="1" hangingPunct="1">
              <a:lnSpc>
                <a:spcPct val="90000"/>
              </a:lnSpc>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Not all input links maybe have the same data rate.</a:t>
            </a:r>
          </a:p>
          <a:p>
            <a:pPr marL="341313" indent="-341313" eaLnBrk="1" hangingPunct="1">
              <a:lnSpc>
                <a:spcPct val="90000"/>
              </a:lnSpc>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Some links maybe slower. There maybe several different input link speeds</a:t>
            </a:r>
          </a:p>
          <a:p>
            <a:pPr marL="341313" indent="-341313" eaLnBrk="1" hangingPunct="1">
              <a:lnSpc>
                <a:spcPct val="90000"/>
              </a:lnSpc>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There are three strategies that can be used to overcome the data rate mismatch: multilevel, multislot and pulse stuffing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9C4AF2F9-F6B5-4B5F-84C2-D23EBE17F3FD}"/>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B927A3FC-A2FD-4A07-A318-62F291AAAF58}" type="slidenum">
              <a:rPr lang="en-IN" altLang="en-US" sz="2400" smtClean="0">
                <a:latin typeface="Times New Roman" panose="02020603050405020304" pitchFamily="18" charset="0"/>
                <a:cs typeface="DejaVu Sans" charset="0"/>
              </a:rPr>
              <a:pPr>
                <a:spcBef>
                  <a:spcPct val="0"/>
                </a:spcBef>
                <a:buClrTx/>
                <a:buFontTx/>
                <a:buNone/>
              </a:pPr>
              <a:t>4</a:t>
            </a:fld>
            <a:endParaRPr lang="en-IN" altLang="en-US" sz="2400">
              <a:latin typeface="Times New Roman" panose="02020603050405020304" pitchFamily="18" charset="0"/>
              <a:cs typeface="DejaVu Sans" charset="0"/>
            </a:endParaRPr>
          </a:p>
        </p:txBody>
      </p:sp>
      <p:sp>
        <p:nvSpPr>
          <p:cNvPr id="10243" name="Line 1">
            <a:extLst>
              <a:ext uri="{FF2B5EF4-FFF2-40B4-BE49-F238E27FC236}">
                <a16:creationId xmlns:a16="http://schemas.microsoft.com/office/drawing/2014/main" id="{4C58BC4B-E779-4989-9EFA-3538106A92A0}"/>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4" name="Line 2">
            <a:extLst>
              <a:ext uri="{FF2B5EF4-FFF2-40B4-BE49-F238E27FC236}">
                <a16:creationId xmlns:a16="http://schemas.microsoft.com/office/drawing/2014/main" id="{7F6825A3-B44D-4EBB-875D-92785E4A8D1A}"/>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5" name="Text Box 3">
            <a:extLst>
              <a:ext uri="{FF2B5EF4-FFF2-40B4-BE49-F238E27FC236}">
                <a16:creationId xmlns:a16="http://schemas.microsoft.com/office/drawing/2014/main" id="{36A3EE85-7E6D-4588-A607-9AEEFF63DD57}"/>
              </a:ext>
            </a:extLst>
          </p:cNvPr>
          <p:cNvSpPr txBox="1">
            <a:spLocks noChangeArrowheads="1"/>
          </p:cNvSpPr>
          <p:nvPr/>
        </p:nvSpPr>
        <p:spPr bwMode="auto">
          <a:xfrm>
            <a:off x="304800" y="762000"/>
            <a:ext cx="47053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6.1  </a:t>
            </a:r>
            <a:r>
              <a:rPr lang="en-IN" altLang="en-US" sz="2000" b="1" i="1">
                <a:latin typeface="Times New Roman" panose="02020603050405020304" pitchFamily="18" charset="0"/>
              </a:rPr>
              <a:t>Dividing a link into channels</a:t>
            </a:r>
          </a:p>
        </p:txBody>
      </p:sp>
      <p:sp>
        <p:nvSpPr>
          <p:cNvPr id="10246" name="Line 4">
            <a:extLst>
              <a:ext uri="{FF2B5EF4-FFF2-40B4-BE49-F238E27FC236}">
                <a16:creationId xmlns:a16="http://schemas.microsoft.com/office/drawing/2014/main" id="{14CA776F-EB40-4417-884F-D0743E9DBAA9}"/>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0247" name="Picture 5">
            <a:extLst>
              <a:ext uri="{FF2B5EF4-FFF2-40B4-BE49-F238E27FC236}">
                <a16:creationId xmlns:a16="http://schemas.microsoft.com/office/drawing/2014/main" id="{B3A5D3C0-A4B6-4DA1-B575-EA775FC03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87625"/>
            <a:ext cx="8464550" cy="2060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Slide Number Placeholder 3">
            <a:extLst>
              <a:ext uri="{FF2B5EF4-FFF2-40B4-BE49-F238E27FC236}">
                <a16:creationId xmlns:a16="http://schemas.microsoft.com/office/drawing/2014/main" id="{F903A600-C020-4BCA-8F0B-CC6B046E69E9}"/>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D60C8D99-0C05-47E1-B4DF-9440B0AA4D35}" type="slidenum">
              <a:rPr lang="en-IN" altLang="en-US" sz="2400" smtClean="0">
                <a:latin typeface="Times New Roman" panose="02020603050405020304" pitchFamily="18" charset="0"/>
                <a:cs typeface="DejaVu Sans" charset="0"/>
              </a:rPr>
              <a:pPr>
                <a:spcBef>
                  <a:spcPct val="0"/>
                </a:spcBef>
                <a:buClrTx/>
                <a:buFontTx/>
                <a:buNone/>
              </a:pPr>
              <a:t>40</a:t>
            </a:fld>
            <a:endParaRPr lang="en-IN" altLang="en-US" sz="2400">
              <a:latin typeface="Times New Roman" panose="02020603050405020304" pitchFamily="18" charset="0"/>
              <a:cs typeface="DejaVu Sans" charset="0"/>
            </a:endParaRPr>
          </a:p>
        </p:txBody>
      </p:sp>
      <p:sp>
        <p:nvSpPr>
          <p:cNvPr id="83971" name="Rectangle 1">
            <a:extLst>
              <a:ext uri="{FF2B5EF4-FFF2-40B4-BE49-F238E27FC236}">
                <a16:creationId xmlns:a16="http://schemas.microsoft.com/office/drawing/2014/main" id="{0830C953-1198-424E-8664-B4A40A96FA2C}"/>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Data rate matching</a:t>
            </a:r>
          </a:p>
        </p:txBody>
      </p:sp>
      <p:sp>
        <p:nvSpPr>
          <p:cNvPr id="83972" name="Rectangle 2">
            <a:extLst>
              <a:ext uri="{FF2B5EF4-FFF2-40B4-BE49-F238E27FC236}">
                <a16:creationId xmlns:a16="http://schemas.microsoft.com/office/drawing/2014/main" id="{5AB271BC-BC5D-4BA8-85D2-2655305DDED5}"/>
              </a:ext>
            </a:extLst>
          </p:cNvPr>
          <p:cNvSpPr>
            <a:spLocks noGrp="1" noChangeArrowheads="1"/>
          </p:cNvSpPr>
          <p:nvPr>
            <p:ph type="body" idx="1"/>
          </p:nvPr>
        </p:nvSpPr>
        <p:spPr>
          <a:xfrm>
            <a:off x="685800" y="1981200"/>
            <a:ext cx="7772400" cy="4495800"/>
          </a:xfrm>
        </p:spPr>
        <p:txBody>
          <a:bodyPr lIns="90000" tIns="46800" rIns="90000" bIns="46800"/>
          <a:lstStyle/>
          <a:p>
            <a:pPr marL="341313" indent="-341313" eaLnBrk="1" hangingPunct="1">
              <a:lnSpc>
                <a:spcPct val="90000"/>
              </a:lnSpc>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solidFill>
                  <a:srgbClr val="FF0000"/>
                </a:solidFill>
              </a:rPr>
              <a:t>Multilevel</a:t>
            </a:r>
            <a:r>
              <a:rPr lang="en-US" altLang="en-US" sz="2800"/>
              <a:t>: used when the data rate of the input links are multiples of each other.</a:t>
            </a:r>
          </a:p>
          <a:p>
            <a:pPr marL="341313" indent="-341313" eaLnBrk="1" hangingPunct="1">
              <a:lnSpc>
                <a:spcPct val="90000"/>
              </a:lnSpc>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solidFill>
                  <a:srgbClr val="FF0000"/>
                </a:solidFill>
              </a:rPr>
              <a:t>Multislot</a:t>
            </a:r>
            <a:r>
              <a:rPr lang="en-US" altLang="en-US" sz="2800"/>
              <a:t>: used when there is a GCD between the data rates. The higher bit rate channels are allocated more slots per frame, and the output frame rate is a multiple of each input link.</a:t>
            </a:r>
          </a:p>
          <a:p>
            <a:pPr marL="341313" indent="-341313" eaLnBrk="1" hangingPunct="1">
              <a:lnSpc>
                <a:spcPct val="90000"/>
              </a:lnSpc>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solidFill>
                  <a:srgbClr val="FF0000"/>
                </a:solidFill>
              </a:rPr>
              <a:t>Pulse Stuffing</a:t>
            </a:r>
            <a:r>
              <a:rPr lang="en-US" altLang="en-US" sz="2800"/>
              <a:t>: used when there is no GCD between the links. The slowest speed link will be brought up to the speed of the other links by bit insertion, this is called pulse stuffing.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Slide Number Placeholder 1">
            <a:extLst>
              <a:ext uri="{FF2B5EF4-FFF2-40B4-BE49-F238E27FC236}">
                <a16:creationId xmlns:a16="http://schemas.microsoft.com/office/drawing/2014/main" id="{D182D9DD-27F7-4603-B923-E55A3A3D2CE2}"/>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8336CDAF-58DF-4578-9183-4F05F0374B2D}" type="slidenum">
              <a:rPr lang="en-IN" altLang="en-US" sz="2400" smtClean="0">
                <a:latin typeface="Times New Roman" panose="02020603050405020304" pitchFamily="18" charset="0"/>
                <a:cs typeface="DejaVu Sans" charset="0"/>
              </a:rPr>
              <a:pPr>
                <a:spcBef>
                  <a:spcPct val="0"/>
                </a:spcBef>
                <a:buClrTx/>
                <a:buFontTx/>
                <a:buNone/>
              </a:pPr>
              <a:t>41</a:t>
            </a:fld>
            <a:endParaRPr lang="en-IN" altLang="en-US" sz="2400">
              <a:latin typeface="Times New Roman" panose="02020603050405020304" pitchFamily="18" charset="0"/>
              <a:cs typeface="DejaVu Sans" charset="0"/>
            </a:endParaRPr>
          </a:p>
        </p:txBody>
      </p:sp>
      <p:sp>
        <p:nvSpPr>
          <p:cNvPr id="86019" name="Line 1">
            <a:extLst>
              <a:ext uri="{FF2B5EF4-FFF2-40B4-BE49-F238E27FC236}">
                <a16:creationId xmlns:a16="http://schemas.microsoft.com/office/drawing/2014/main" id="{C4A742AF-C915-4414-AFDE-6DA2182A369F}"/>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0" name="Line 2">
            <a:extLst>
              <a:ext uri="{FF2B5EF4-FFF2-40B4-BE49-F238E27FC236}">
                <a16:creationId xmlns:a16="http://schemas.microsoft.com/office/drawing/2014/main" id="{7C5F35A1-4D0D-478D-BBA6-5CD3B1AF5319}"/>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6021" name="Text Box 3">
            <a:extLst>
              <a:ext uri="{FF2B5EF4-FFF2-40B4-BE49-F238E27FC236}">
                <a16:creationId xmlns:a16="http://schemas.microsoft.com/office/drawing/2014/main" id="{7420CD15-6BB2-40AE-950A-083142DE89E8}"/>
              </a:ext>
            </a:extLst>
          </p:cNvPr>
          <p:cNvSpPr txBox="1">
            <a:spLocks noChangeArrowheads="1"/>
          </p:cNvSpPr>
          <p:nvPr/>
        </p:nvSpPr>
        <p:spPr bwMode="auto">
          <a:xfrm>
            <a:off x="304800" y="762000"/>
            <a:ext cx="4251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6.19  </a:t>
            </a:r>
            <a:r>
              <a:rPr lang="en-IN" altLang="en-US" sz="2000" b="1" i="1">
                <a:latin typeface="Times New Roman" panose="02020603050405020304" pitchFamily="18" charset="0"/>
              </a:rPr>
              <a:t>Multilevel multiplexing</a:t>
            </a:r>
          </a:p>
        </p:txBody>
      </p:sp>
      <p:sp>
        <p:nvSpPr>
          <p:cNvPr id="86022" name="Line 4">
            <a:extLst>
              <a:ext uri="{FF2B5EF4-FFF2-40B4-BE49-F238E27FC236}">
                <a16:creationId xmlns:a16="http://schemas.microsoft.com/office/drawing/2014/main" id="{FBB7A25A-5BD7-46E4-96F8-905433F70AE8}"/>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86023" name="Picture 5">
            <a:extLst>
              <a:ext uri="{FF2B5EF4-FFF2-40B4-BE49-F238E27FC236}">
                <a16:creationId xmlns:a16="http://schemas.microsoft.com/office/drawing/2014/main" id="{5B5A9721-7F72-4709-8541-F08CCA08E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471738"/>
            <a:ext cx="7897812" cy="2938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5211771B-2FD2-452C-AF30-1D09B7C75DBE}"/>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7F06DDA5-3763-407C-A335-29792662AF13}" type="slidenum">
              <a:rPr lang="en-IN" altLang="en-US" sz="2400" smtClean="0">
                <a:latin typeface="Times New Roman" panose="02020603050405020304" pitchFamily="18" charset="0"/>
                <a:cs typeface="DejaVu Sans" charset="0"/>
              </a:rPr>
              <a:pPr>
                <a:spcBef>
                  <a:spcPct val="0"/>
                </a:spcBef>
                <a:buClrTx/>
                <a:buFontTx/>
                <a:buNone/>
              </a:pPr>
              <a:t>42</a:t>
            </a:fld>
            <a:endParaRPr lang="en-IN" altLang="en-US" sz="2400">
              <a:latin typeface="Times New Roman" panose="02020603050405020304" pitchFamily="18" charset="0"/>
              <a:cs typeface="DejaVu Sans" charset="0"/>
            </a:endParaRPr>
          </a:p>
        </p:txBody>
      </p:sp>
      <p:sp>
        <p:nvSpPr>
          <p:cNvPr id="88067" name="Line 1">
            <a:extLst>
              <a:ext uri="{FF2B5EF4-FFF2-40B4-BE49-F238E27FC236}">
                <a16:creationId xmlns:a16="http://schemas.microsoft.com/office/drawing/2014/main" id="{5272F749-1708-48AB-8FE0-C5410D69370E}"/>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8068" name="Line 2">
            <a:extLst>
              <a:ext uri="{FF2B5EF4-FFF2-40B4-BE49-F238E27FC236}">
                <a16:creationId xmlns:a16="http://schemas.microsoft.com/office/drawing/2014/main" id="{F35B000F-C0BE-4E45-B177-621AB988CA19}"/>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8069" name="Text Box 3">
            <a:extLst>
              <a:ext uri="{FF2B5EF4-FFF2-40B4-BE49-F238E27FC236}">
                <a16:creationId xmlns:a16="http://schemas.microsoft.com/office/drawing/2014/main" id="{44CC9F36-3926-4DBB-9DBF-A0ADD822145E}"/>
              </a:ext>
            </a:extLst>
          </p:cNvPr>
          <p:cNvSpPr txBox="1">
            <a:spLocks noChangeArrowheads="1"/>
          </p:cNvSpPr>
          <p:nvPr/>
        </p:nvSpPr>
        <p:spPr bwMode="auto">
          <a:xfrm>
            <a:off x="304800" y="762000"/>
            <a:ext cx="45370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6.20  </a:t>
            </a:r>
            <a:r>
              <a:rPr lang="en-IN" altLang="en-US" sz="2000" b="1" i="1">
                <a:latin typeface="Times New Roman" panose="02020603050405020304" pitchFamily="18" charset="0"/>
              </a:rPr>
              <a:t>Multiple-slot multiplexing</a:t>
            </a:r>
          </a:p>
        </p:txBody>
      </p:sp>
      <p:sp>
        <p:nvSpPr>
          <p:cNvPr id="88070" name="Line 4">
            <a:extLst>
              <a:ext uri="{FF2B5EF4-FFF2-40B4-BE49-F238E27FC236}">
                <a16:creationId xmlns:a16="http://schemas.microsoft.com/office/drawing/2014/main" id="{BB308D4E-8E86-4A9C-98BC-3F1A4F60AF0E}"/>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88071" name="Picture 5">
            <a:extLst>
              <a:ext uri="{FF2B5EF4-FFF2-40B4-BE49-F238E27FC236}">
                <a16:creationId xmlns:a16="http://schemas.microsoft.com/office/drawing/2014/main" id="{9F8CCC22-FA5A-4B11-9806-9BEA09C5A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2362200"/>
            <a:ext cx="7751762" cy="2439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Slide Number Placeholder 1">
            <a:extLst>
              <a:ext uri="{FF2B5EF4-FFF2-40B4-BE49-F238E27FC236}">
                <a16:creationId xmlns:a16="http://schemas.microsoft.com/office/drawing/2014/main" id="{A5FD0D41-53D3-41A7-899F-9AC1474A9104}"/>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6DA5CBA2-6CA4-4377-894E-18FEBA6C5668}" type="slidenum">
              <a:rPr lang="en-IN" altLang="en-US" sz="2400" smtClean="0">
                <a:latin typeface="Times New Roman" panose="02020603050405020304" pitchFamily="18" charset="0"/>
                <a:cs typeface="DejaVu Sans" charset="0"/>
              </a:rPr>
              <a:pPr>
                <a:spcBef>
                  <a:spcPct val="0"/>
                </a:spcBef>
                <a:buClrTx/>
                <a:buFontTx/>
                <a:buNone/>
              </a:pPr>
              <a:t>43</a:t>
            </a:fld>
            <a:endParaRPr lang="en-IN" altLang="en-US" sz="2400">
              <a:latin typeface="Times New Roman" panose="02020603050405020304" pitchFamily="18" charset="0"/>
              <a:cs typeface="DejaVu Sans" charset="0"/>
            </a:endParaRPr>
          </a:p>
        </p:txBody>
      </p:sp>
      <p:sp>
        <p:nvSpPr>
          <p:cNvPr id="90115" name="Line 1">
            <a:extLst>
              <a:ext uri="{FF2B5EF4-FFF2-40B4-BE49-F238E27FC236}">
                <a16:creationId xmlns:a16="http://schemas.microsoft.com/office/drawing/2014/main" id="{43F1D287-5A1E-41F2-A5C9-44B52629F1CC}"/>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2">
            <a:extLst>
              <a:ext uri="{FF2B5EF4-FFF2-40B4-BE49-F238E27FC236}">
                <a16:creationId xmlns:a16="http://schemas.microsoft.com/office/drawing/2014/main" id="{9E827D38-BBDE-4725-8D3D-58B893D5148B}"/>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Text Box 3">
            <a:extLst>
              <a:ext uri="{FF2B5EF4-FFF2-40B4-BE49-F238E27FC236}">
                <a16:creationId xmlns:a16="http://schemas.microsoft.com/office/drawing/2014/main" id="{05D709D2-D5D7-42BB-82B7-F2FE20CEE0F2}"/>
              </a:ext>
            </a:extLst>
          </p:cNvPr>
          <p:cNvSpPr txBox="1">
            <a:spLocks noChangeArrowheads="1"/>
          </p:cNvSpPr>
          <p:nvPr/>
        </p:nvSpPr>
        <p:spPr bwMode="auto">
          <a:xfrm>
            <a:off x="304800" y="762000"/>
            <a:ext cx="32591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6.21  </a:t>
            </a:r>
            <a:r>
              <a:rPr lang="en-IN" altLang="en-US" sz="2000" b="1" i="1">
                <a:latin typeface="Times New Roman" panose="02020603050405020304" pitchFamily="18" charset="0"/>
              </a:rPr>
              <a:t>Pulse stuffing</a:t>
            </a:r>
          </a:p>
        </p:txBody>
      </p:sp>
      <p:sp>
        <p:nvSpPr>
          <p:cNvPr id="90118" name="Line 4">
            <a:extLst>
              <a:ext uri="{FF2B5EF4-FFF2-40B4-BE49-F238E27FC236}">
                <a16:creationId xmlns:a16="http://schemas.microsoft.com/office/drawing/2014/main" id="{DFA8567C-F47D-45E6-AD79-8BC9EFFE1589}"/>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90119" name="Picture 5">
            <a:extLst>
              <a:ext uri="{FF2B5EF4-FFF2-40B4-BE49-F238E27FC236}">
                <a16:creationId xmlns:a16="http://schemas.microsoft.com/office/drawing/2014/main" id="{0760F830-CFAE-4C7A-81B6-512DF45A4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9988"/>
            <a:ext cx="6353175" cy="2284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Slide Number Placeholder 3">
            <a:extLst>
              <a:ext uri="{FF2B5EF4-FFF2-40B4-BE49-F238E27FC236}">
                <a16:creationId xmlns:a16="http://schemas.microsoft.com/office/drawing/2014/main" id="{D97E3A77-99E3-42CC-94E2-714BBA7F66D7}"/>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04221530-04A9-4149-9371-0D31CBE2FE05}" type="slidenum">
              <a:rPr lang="en-IN" altLang="en-US" sz="2400" smtClean="0">
                <a:latin typeface="Times New Roman" panose="02020603050405020304" pitchFamily="18" charset="0"/>
                <a:cs typeface="DejaVu Sans" charset="0"/>
              </a:rPr>
              <a:pPr>
                <a:spcBef>
                  <a:spcPct val="0"/>
                </a:spcBef>
                <a:buClrTx/>
                <a:buFontTx/>
                <a:buNone/>
              </a:pPr>
              <a:t>44</a:t>
            </a:fld>
            <a:endParaRPr lang="en-IN" altLang="en-US" sz="2400">
              <a:latin typeface="Times New Roman" panose="02020603050405020304" pitchFamily="18" charset="0"/>
              <a:cs typeface="DejaVu Sans" charset="0"/>
            </a:endParaRPr>
          </a:p>
        </p:txBody>
      </p:sp>
      <p:sp>
        <p:nvSpPr>
          <p:cNvPr id="92163" name="Rectangle 1">
            <a:extLst>
              <a:ext uri="{FF2B5EF4-FFF2-40B4-BE49-F238E27FC236}">
                <a16:creationId xmlns:a16="http://schemas.microsoft.com/office/drawing/2014/main" id="{9B2059AE-8367-45AB-93F7-5B854FCB9A51}"/>
              </a:ext>
            </a:extLst>
          </p:cNvPr>
          <p:cNvSpPr>
            <a:spLocks noGrp="1" noChangeArrowheads="1"/>
          </p:cNvSpPr>
          <p:nvPr>
            <p:ph type="title" idx="4294967295"/>
          </p:nvPr>
        </p:nvSpPr>
        <p:spPr>
          <a:xfrm>
            <a:off x="685800" y="304800"/>
            <a:ext cx="7772400" cy="9144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Synchronization</a:t>
            </a:r>
          </a:p>
        </p:txBody>
      </p:sp>
      <p:sp>
        <p:nvSpPr>
          <p:cNvPr id="92164" name="Rectangle 2">
            <a:extLst>
              <a:ext uri="{FF2B5EF4-FFF2-40B4-BE49-F238E27FC236}">
                <a16:creationId xmlns:a16="http://schemas.microsoft.com/office/drawing/2014/main" id="{425ECC7B-8B2B-4821-9501-8B37CE0706E7}"/>
              </a:ext>
            </a:extLst>
          </p:cNvPr>
          <p:cNvSpPr>
            <a:spLocks noGrp="1" noChangeArrowheads="1"/>
          </p:cNvSpPr>
          <p:nvPr>
            <p:ph type="body" idx="1"/>
          </p:nvPr>
        </p:nvSpPr>
        <p:spPr>
          <a:xfrm>
            <a:off x="533400" y="1066800"/>
            <a:ext cx="7772400" cy="5334000"/>
          </a:xfrm>
        </p:spPr>
        <p:txBody>
          <a:bodyPr lIns="90000" tIns="46800" rIns="90000" bIns="46800"/>
          <a:lstStyle/>
          <a:p>
            <a:pPr marL="341313" indent="-341313" eaLnBrk="1" hangingPunct="1">
              <a:lnSpc>
                <a:spcPct val="90000"/>
              </a:lnSpc>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To ensure that the receiver correctly reads the incoming bits, i.e., knows the incoming bit boundaries to interpret a “1” and a “0”, a known bit pattern is used between the frames.</a:t>
            </a:r>
          </a:p>
          <a:p>
            <a:pPr marL="341313" indent="-341313" eaLnBrk="1" hangingPunct="1">
              <a:lnSpc>
                <a:spcPct val="90000"/>
              </a:lnSpc>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The receiver looks for the anticipated bit and starts counting bits till the end of the frame.</a:t>
            </a:r>
          </a:p>
          <a:p>
            <a:pPr marL="341313" indent="-341313" eaLnBrk="1" hangingPunct="1">
              <a:lnSpc>
                <a:spcPct val="90000"/>
              </a:lnSpc>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Then it starts over again with the reception of another known bit.</a:t>
            </a:r>
          </a:p>
          <a:p>
            <a:pPr marL="341313" indent="-341313" eaLnBrk="1" hangingPunct="1">
              <a:lnSpc>
                <a:spcPct val="90000"/>
              </a:lnSpc>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These bits (or bit patterns) are called synchronization bit(s).</a:t>
            </a:r>
          </a:p>
          <a:p>
            <a:pPr marL="341313" indent="-341313" eaLnBrk="1" hangingPunct="1">
              <a:lnSpc>
                <a:spcPct val="90000"/>
              </a:lnSpc>
              <a:spcBef>
                <a:spcPts val="700"/>
              </a:spcBef>
              <a:buClr>
                <a:srgbClr val="3333CC"/>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t>They are part of the overhead of transmission.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Slide Number Placeholder 1">
            <a:extLst>
              <a:ext uri="{FF2B5EF4-FFF2-40B4-BE49-F238E27FC236}">
                <a16:creationId xmlns:a16="http://schemas.microsoft.com/office/drawing/2014/main" id="{E0472049-1D78-4178-8103-D171FDDE3261}"/>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943D7A68-D702-4630-B98C-C92908386EEC}" type="slidenum">
              <a:rPr lang="en-IN" altLang="en-US" sz="2400" smtClean="0">
                <a:latin typeface="Times New Roman" panose="02020603050405020304" pitchFamily="18" charset="0"/>
                <a:cs typeface="DejaVu Sans" charset="0"/>
              </a:rPr>
              <a:pPr>
                <a:spcBef>
                  <a:spcPct val="0"/>
                </a:spcBef>
                <a:buClrTx/>
                <a:buFontTx/>
                <a:buNone/>
              </a:pPr>
              <a:t>45</a:t>
            </a:fld>
            <a:endParaRPr lang="en-IN" altLang="en-US" sz="2400">
              <a:latin typeface="Times New Roman" panose="02020603050405020304" pitchFamily="18" charset="0"/>
              <a:cs typeface="DejaVu Sans" charset="0"/>
            </a:endParaRPr>
          </a:p>
        </p:txBody>
      </p:sp>
      <p:sp>
        <p:nvSpPr>
          <p:cNvPr id="94211" name="Line 1">
            <a:extLst>
              <a:ext uri="{FF2B5EF4-FFF2-40B4-BE49-F238E27FC236}">
                <a16:creationId xmlns:a16="http://schemas.microsoft.com/office/drawing/2014/main" id="{2A82784F-563F-4586-A3FE-A9CE3E9F0312}"/>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212" name="Line 2">
            <a:extLst>
              <a:ext uri="{FF2B5EF4-FFF2-40B4-BE49-F238E27FC236}">
                <a16:creationId xmlns:a16="http://schemas.microsoft.com/office/drawing/2014/main" id="{32843712-CC4F-4359-9405-3822593A1B53}"/>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4213" name="Text Box 3">
            <a:extLst>
              <a:ext uri="{FF2B5EF4-FFF2-40B4-BE49-F238E27FC236}">
                <a16:creationId xmlns:a16="http://schemas.microsoft.com/office/drawing/2014/main" id="{AB86C614-8507-46BD-ADAD-5C07383396E2}"/>
              </a:ext>
            </a:extLst>
          </p:cNvPr>
          <p:cNvSpPr txBox="1">
            <a:spLocks noChangeArrowheads="1"/>
          </p:cNvSpPr>
          <p:nvPr/>
        </p:nvSpPr>
        <p:spPr bwMode="auto">
          <a:xfrm>
            <a:off x="304800" y="762000"/>
            <a:ext cx="31670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6.22  </a:t>
            </a:r>
            <a:r>
              <a:rPr lang="en-IN" altLang="en-US" sz="2000" b="1" i="1">
                <a:latin typeface="Times New Roman" panose="02020603050405020304" pitchFamily="18" charset="0"/>
              </a:rPr>
              <a:t>Framing bits</a:t>
            </a:r>
          </a:p>
        </p:txBody>
      </p:sp>
      <p:sp>
        <p:nvSpPr>
          <p:cNvPr id="94214" name="Line 4">
            <a:extLst>
              <a:ext uri="{FF2B5EF4-FFF2-40B4-BE49-F238E27FC236}">
                <a16:creationId xmlns:a16="http://schemas.microsoft.com/office/drawing/2014/main" id="{0DAB02FD-C24A-40CA-9EAF-DE2E7D991BC2}"/>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94215" name="Picture 5">
            <a:extLst>
              <a:ext uri="{FF2B5EF4-FFF2-40B4-BE49-F238E27FC236}">
                <a16:creationId xmlns:a16="http://schemas.microsoft.com/office/drawing/2014/main" id="{D6F20148-FE58-4E63-8F0F-44AB5701C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2438400"/>
            <a:ext cx="7578725" cy="2187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Slide Number Placeholder 1">
            <a:extLst>
              <a:ext uri="{FF2B5EF4-FFF2-40B4-BE49-F238E27FC236}">
                <a16:creationId xmlns:a16="http://schemas.microsoft.com/office/drawing/2014/main" id="{5703664F-35F8-4BFF-9746-3D479A656468}"/>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A4D1B6DE-AFE6-4293-A8FD-070E3D7F28CC}" type="slidenum">
              <a:rPr lang="en-IN" altLang="en-US" sz="2400" smtClean="0">
                <a:latin typeface="Times New Roman" panose="02020603050405020304" pitchFamily="18" charset="0"/>
                <a:cs typeface="DejaVu Sans" charset="0"/>
              </a:rPr>
              <a:pPr>
                <a:spcBef>
                  <a:spcPct val="0"/>
                </a:spcBef>
                <a:buClrTx/>
                <a:buFontTx/>
                <a:buNone/>
              </a:pPr>
              <a:t>46</a:t>
            </a:fld>
            <a:endParaRPr lang="en-IN" altLang="en-US" sz="2400">
              <a:latin typeface="Times New Roman" panose="02020603050405020304" pitchFamily="18" charset="0"/>
              <a:cs typeface="DejaVu Sans" charset="0"/>
            </a:endParaRPr>
          </a:p>
        </p:txBody>
      </p:sp>
      <p:sp>
        <p:nvSpPr>
          <p:cNvPr id="96259" name="Rectangle 1">
            <a:extLst>
              <a:ext uri="{FF2B5EF4-FFF2-40B4-BE49-F238E27FC236}">
                <a16:creationId xmlns:a16="http://schemas.microsoft.com/office/drawing/2014/main" id="{E6D92D16-1796-430F-83F9-E3095CE20610}"/>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0" name="Rectangle 2">
            <a:extLst>
              <a:ext uri="{FF2B5EF4-FFF2-40B4-BE49-F238E27FC236}">
                <a16:creationId xmlns:a16="http://schemas.microsoft.com/office/drawing/2014/main" id="{F24E557B-7F76-49B7-90AF-4B01D5A90972}"/>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1" name="Rectangle 3">
            <a:extLst>
              <a:ext uri="{FF2B5EF4-FFF2-40B4-BE49-F238E27FC236}">
                <a16:creationId xmlns:a16="http://schemas.microsoft.com/office/drawing/2014/main" id="{31E9BE49-C383-43C8-B3F3-AFCD4F78EB61}"/>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2" name="Rectangle 4">
            <a:extLst>
              <a:ext uri="{FF2B5EF4-FFF2-40B4-BE49-F238E27FC236}">
                <a16:creationId xmlns:a16="http://schemas.microsoft.com/office/drawing/2014/main" id="{DF55BB8B-FC98-4215-AED1-304612481A3D}"/>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3" name="Rectangle 5">
            <a:extLst>
              <a:ext uri="{FF2B5EF4-FFF2-40B4-BE49-F238E27FC236}">
                <a16:creationId xmlns:a16="http://schemas.microsoft.com/office/drawing/2014/main" id="{EB074FB7-E365-46C2-B32A-C621459280E8}"/>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4" name="Rectangle 6">
            <a:extLst>
              <a:ext uri="{FF2B5EF4-FFF2-40B4-BE49-F238E27FC236}">
                <a16:creationId xmlns:a16="http://schemas.microsoft.com/office/drawing/2014/main" id="{6DEE119C-BB36-4D09-BB39-FB90400F1A3B}"/>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5" name="Rectangle 7">
            <a:extLst>
              <a:ext uri="{FF2B5EF4-FFF2-40B4-BE49-F238E27FC236}">
                <a16:creationId xmlns:a16="http://schemas.microsoft.com/office/drawing/2014/main" id="{64E39A19-79B4-4E86-BC47-098C75437E80}"/>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6266" name="Rectangle 8">
            <a:extLst>
              <a:ext uri="{FF2B5EF4-FFF2-40B4-BE49-F238E27FC236}">
                <a16:creationId xmlns:a16="http://schemas.microsoft.com/office/drawing/2014/main" id="{7C102373-8B47-4FA0-AF0F-D9893749B568}"/>
              </a:ext>
            </a:extLst>
          </p:cNvPr>
          <p:cNvSpPr>
            <a:spLocks noChangeArrowheads="1"/>
          </p:cNvSpPr>
          <p:nvPr/>
        </p:nvSpPr>
        <p:spPr bwMode="auto">
          <a:xfrm>
            <a:off x="228600" y="990600"/>
            <a:ext cx="8686800" cy="307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latin typeface="Times New Roman" panose="02020603050405020304" pitchFamily="18" charset="0"/>
              </a:rPr>
              <a:t>We have four sources, each creating 250 8-bit characters per second. If the interleaved unit is a character and 1 synchronizing bit is added to each frame, find (</a:t>
            </a:r>
            <a:r>
              <a:rPr lang="en-IN" altLang="en-US" sz="2800" b="1" i="1">
                <a:solidFill>
                  <a:srgbClr val="FF0000"/>
                </a:solidFill>
                <a:latin typeface="Times New Roman" panose="02020603050405020304" pitchFamily="18" charset="0"/>
              </a:rPr>
              <a:t>a</a:t>
            </a:r>
            <a:r>
              <a:rPr lang="en-IN" altLang="en-US" sz="2800" b="1" i="1">
                <a:latin typeface="Times New Roman" panose="02020603050405020304" pitchFamily="18" charset="0"/>
              </a:rPr>
              <a:t>) the data rate of each source, (</a:t>
            </a:r>
            <a:r>
              <a:rPr lang="en-IN" altLang="en-US" sz="2800" b="1" i="1">
                <a:solidFill>
                  <a:srgbClr val="FF0000"/>
                </a:solidFill>
                <a:latin typeface="Times New Roman" panose="02020603050405020304" pitchFamily="18" charset="0"/>
              </a:rPr>
              <a:t>b</a:t>
            </a:r>
            <a:r>
              <a:rPr lang="en-IN" altLang="en-US" sz="2800" b="1" i="1">
                <a:latin typeface="Times New Roman" panose="02020603050405020304" pitchFamily="18" charset="0"/>
              </a:rPr>
              <a:t>) the duration of each character in each source, (</a:t>
            </a:r>
            <a:r>
              <a:rPr lang="en-IN" altLang="en-US" sz="2800" b="1" i="1">
                <a:solidFill>
                  <a:srgbClr val="FF0000"/>
                </a:solidFill>
                <a:latin typeface="Times New Roman" panose="02020603050405020304" pitchFamily="18" charset="0"/>
              </a:rPr>
              <a:t>c</a:t>
            </a:r>
            <a:r>
              <a:rPr lang="en-IN" altLang="en-US" sz="2800" b="1" i="1">
                <a:latin typeface="Times New Roman" panose="02020603050405020304" pitchFamily="18" charset="0"/>
              </a:rPr>
              <a:t>) the frame rate, (</a:t>
            </a:r>
            <a:r>
              <a:rPr lang="en-IN" altLang="en-US" sz="2800" b="1" i="1">
                <a:solidFill>
                  <a:srgbClr val="FF0000"/>
                </a:solidFill>
                <a:latin typeface="Times New Roman" panose="02020603050405020304" pitchFamily="18" charset="0"/>
              </a:rPr>
              <a:t>d</a:t>
            </a:r>
            <a:r>
              <a:rPr lang="en-IN" altLang="en-US" sz="2800" b="1" i="1">
                <a:latin typeface="Times New Roman" panose="02020603050405020304" pitchFamily="18" charset="0"/>
              </a:rPr>
              <a:t>) the duration of each frame, (</a:t>
            </a:r>
            <a:r>
              <a:rPr lang="en-IN" altLang="en-US" sz="2800" b="1" i="1">
                <a:solidFill>
                  <a:srgbClr val="FF0000"/>
                </a:solidFill>
                <a:latin typeface="Times New Roman" panose="02020603050405020304" pitchFamily="18" charset="0"/>
              </a:rPr>
              <a:t>e</a:t>
            </a:r>
            <a:r>
              <a:rPr lang="en-IN" altLang="en-US" sz="2800" b="1" i="1">
                <a:latin typeface="Times New Roman" panose="02020603050405020304" pitchFamily="18" charset="0"/>
              </a:rPr>
              <a:t>) the number of bits in each frame, and (</a:t>
            </a:r>
            <a:r>
              <a:rPr lang="en-IN" altLang="en-US" sz="2800" b="1" i="1">
                <a:solidFill>
                  <a:srgbClr val="FF0000"/>
                </a:solidFill>
                <a:latin typeface="Times New Roman" panose="02020603050405020304" pitchFamily="18" charset="0"/>
              </a:rPr>
              <a:t>f</a:t>
            </a:r>
            <a:r>
              <a:rPr lang="en-IN" altLang="en-US" sz="2800" b="1" i="1">
                <a:latin typeface="Times New Roman" panose="02020603050405020304" pitchFamily="18" charset="0"/>
              </a:rPr>
              <a:t>) the data rate of the link.</a:t>
            </a:r>
          </a:p>
        </p:txBody>
      </p:sp>
      <p:sp>
        <p:nvSpPr>
          <p:cNvPr id="96267" name="Rectangle 9">
            <a:extLst>
              <a:ext uri="{FF2B5EF4-FFF2-40B4-BE49-F238E27FC236}">
                <a16:creationId xmlns:a16="http://schemas.microsoft.com/office/drawing/2014/main" id="{5D6ADF6D-42F3-48F2-9FC6-0ACB9E572B01}"/>
              </a:ext>
            </a:extLst>
          </p:cNvPr>
          <p:cNvSpPr>
            <a:spLocks noChangeArrowheads="1"/>
          </p:cNvSpPr>
          <p:nvPr/>
        </p:nvSpPr>
        <p:spPr bwMode="auto">
          <a:xfrm>
            <a:off x="228600" y="4267200"/>
            <a:ext cx="86868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spcBef>
                <a:spcPts val="8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Solution</a:t>
            </a:r>
          </a:p>
          <a:p>
            <a:pPr>
              <a:spcBef>
                <a:spcPct val="0"/>
              </a:spcBef>
              <a:buClrTx/>
              <a:buFontTx/>
              <a:buNone/>
            </a:pPr>
            <a:r>
              <a:rPr lang="en-IN" altLang="en-US" sz="2800" b="1" i="1">
                <a:latin typeface="Times New Roman" panose="02020603050405020304" pitchFamily="18" charset="0"/>
              </a:rPr>
              <a:t>We can answer the questions as follows:</a:t>
            </a:r>
          </a:p>
          <a:p>
            <a:pPr>
              <a:spcBef>
                <a:spcPct val="0"/>
              </a:spcBef>
              <a:buClrTx/>
              <a:buFontTx/>
              <a:buNone/>
            </a:pPr>
            <a:r>
              <a:rPr lang="en-IN" altLang="en-US" sz="2800" b="1" i="1">
                <a:solidFill>
                  <a:srgbClr val="FF0000"/>
                </a:solidFill>
                <a:latin typeface="Times New Roman" panose="02020603050405020304" pitchFamily="18" charset="0"/>
              </a:rPr>
              <a:t>a.</a:t>
            </a:r>
            <a:r>
              <a:rPr lang="en-IN" altLang="en-US" sz="2800" b="1" i="1">
                <a:latin typeface="Times New Roman" panose="02020603050405020304" pitchFamily="18" charset="0"/>
              </a:rPr>
              <a:t>  The data rate of each source is 250 × 8 = 2000 bps = 2 kbps.</a:t>
            </a:r>
          </a:p>
        </p:txBody>
      </p:sp>
      <p:sp>
        <p:nvSpPr>
          <p:cNvPr id="96268" name="Rectangle 10">
            <a:extLst>
              <a:ext uri="{FF2B5EF4-FFF2-40B4-BE49-F238E27FC236}">
                <a16:creationId xmlns:a16="http://schemas.microsoft.com/office/drawing/2014/main" id="{A94AE48C-9EB4-4B29-8803-630FB7088E48}"/>
              </a:ext>
            </a:extLst>
          </p:cNvPr>
          <p:cNvSpPr>
            <a:spLocks noChangeArrowheads="1"/>
          </p:cNvSpPr>
          <p:nvPr/>
        </p:nvSpPr>
        <p:spPr bwMode="auto">
          <a:xfrm>
            <a:off x="1066800" y="0"/>
            <a:ext cx="27622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6.10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Slide Number Placeholder 1">
            <a:extLst>
              <a:ext uri="{FF2B5EF4-FFF2-40B4-BE49-F238E27FC236}">
                <a16:creationId xmlns:a16="http://schemas.microsoft.com/office/drawing/2014/main" id="{B592DFB8-2D4B-4769-9200-C933991AEC85}"/>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35BE5C2A-E173-432D-8E05-9CB8BA1CE5A9}" type="slidenum">
              <a:rPr lang="en-IN" altLang="en-US" sz="2400" smtClean="0">
                <a:latin typeface="Times New Roman" panose="02020603050405020304" pitchFamily="18" charset="0"/>
                <a:cs typeface="DejaVu Sans" charset="0"/>
              </a:rPr>
              <a:pPr>
                <a:spcBef>
                  <a:spcPct val="0"/>
                </a:spcBef>
                <a:buClrTx/>
                <a:buFontTx/>
                <a:buNone/>
              </a:pPr>
              <a:t>47</a:t>
            </a:fld>
            <a:endParaRPr lang="en-IN" altLang="en-US" sz="2400">
              <a:latin typeface="Times New Roman" panose="02020603050405020304" pitchFamily="18" charset="0"/>
              <a:cs typeface="DejaVu Sans" charset="0"/>
            </a:endParaRPr>
          </a:p>
        </p:txBody>
      </p:sp>
      <p:sp>
        <p:nvSpPr>
          <p:cNvPr id="98307" name="Rectangle 1">
            <a:extLst>
              <a:ext uri="{FF2B5EF4-FFF2-40B4-BE49-F238E27FC236}">
                <a16:creationId xmlns:a16="http://schemas.microsoft.com/office/drawing/2014/main" id="{3E99B5EA-55E1-43B5-B29D-34656BD6FF23}"/>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8308" name="Rectangle 2">
            <a:extLst>
              <a:ext uri="{FF2B5EF4-FFF2-40B4-BE49-F238E27FC236}">
                <a16:creationId xmlns:a16="http://schemas.microsoft.com/office/drawing/2014/main" id="{01CA5EC5-BD2D-49C7-8FFE-F08366DF0C55}"/>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8309" name="Rectangle 3">
            <a:extLst>
              <a:ext uri="{FF2B5EF4-FFF2-40B4-BE49-F238E27FC236}">
                <a16:creationId xmlns:a16="http://schemas.microsoft.com/office/drawing/2014/main" id="{E6801107-4254-48CB-9A91-AAD0A618A113}"/>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8310" name="Rectangle 4">
            <a:extLst>
              <a:ext uri="{FF2B5EF4-FFF2-40B4-BE49-F238E27FC236}">
                <a16:creationId xmlns:a16="http://schemas.microsoft.com/office/drawing/2014/main" id="{3DE66918-88C4-4DE0-8947-60EADA1824C1}"/>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8311" name="Rectangle 5">
            <a:extLst>
              <a:ext uri="{FF2B5EF4-FFF2-40B4-BE49-F238E27FC236}">
                <a16:creationId xmlns:a16="http://schemas.microsoft.com/office/drawing/2014/main" id="{6FE32FC1-8F63-4944-8B24-0B7203CC3061}"/>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8312" name="Rectangle 6">
            <a:extLst>
              <a:ext uri="{FF2B5EF4-FFF2-40B4-BE49-F238E27FC236}">
                <a16:creationId xmlns:a16="http://schemas.microsoft.com/office/drawing/2014/main" id="{F51B8775-1C41-48A9-B1FE-A7490E8858A5}"/>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8313" name="Rectangle 7">
            <a:extLst>
              <a:ext uri="{FF2B5EF4-FFF2-40B4-BE49-F238E27FC236}">
                <a16:creationId xmlns:a16="http://schemas.microsoft.com/office/drawing/2014/main" id="{51ED1B79-0D67-4B82-B9E9-0798AADFC826}"/>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8314" name="Rectangle 8">
            <a:extLst>
              <a:ext uri="{FF2B5EF4-FFF2-40B4-BE49-F238E27FC236}">
                <a16:creationId xmlns:a16="http://schemas.microsoft.com/office/drawing/2014/main" id="{87CC5BF6-E925-46AD-A49C-2A063B404145}"/>
              </a:ext>
            </a:extLst>
          </p:cNvPr>
          <p:cNvSpPr>
            <a:spLocks noChangeArrowheads="1"/>
          </p:cNvSpPr>
          <p:nvPr/>
        </p:nvSpPr>
        <p:spPr bwMode="auto">
          <a:xfrm>
            <a:off x="228600" y="1219200"/>
            <a:ext cx="8686800" cy="521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5613">
              <a:spcBef>
                <a:spcPts val="8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b.</a:t>
            </a:r>
            <a:r>
              <a:rPr lang="en-IN" altLang="en-US" sz="2800" b="1" i="1">
                <a:latin typeface="Times New Roman" panose="02020603050405020304" pitchFamily="18" charset="0"/>
              </a:rPr>
              <a:t>  Each source sends 250 characters per second; therefore, the duration of a character is 1/250 s, or </a:t>
            </a:r>
            <a:br>
              <a:rPr lang="en-IN" altLang="en-US" sz="2800" b="1" i="1">
                <a:latin typeface="Times New Roman" panose="02020603050405020304" pitchFamily="18" charset="0"/>
              </a:rPr>
            </a:br>
            <a:r>
              <a:rPr lang="en-IN" altLang="en-US" sz="2800" b="1" i="1">
                <a:latin typeface="Times New Roman" panose="02020603050405020304" pitchFamily="18" charset="0"/>
              </a:rPr>
              <a:t>4 ms.</a:t>
            </a:r>
          </a:p>
          <a:p>
            <a:pPr>
              <a:spcBef>
                <a:spcPct val="0"/>
              </a:spcBef>
              <a:buClrTx/>
              <a:buFontTx/>
              <a:buNone/>
            </a:pPr>
            <a:r>
              <a:rPr lang="en-IN" altLang="en-US" sz="2800" b="1" i="1">
                <a:solidFill>
                  <a:srgbClr val="FF0000"/>
                </a:solidFill>
                <a:latin typeface="Times New Roman" panose="02020603050405020304" pitchFamily="18" charset="0"/>
              </a:rPr>
              <a:t>c.</a:t>
            </a:r>
            <a:r>
              <a:rPr lang="en-IN" altLang="en-US" sz="2800" b="1" i="1">
                <a:latin typeface="Times New Roman" panose="02020603050405020304" pitchFamily="18" charset="0"/>
              </a:rPr>
              <a:t>  Each frame has one character from each source, which means the link needs to send 250 frames per second to keep the transmission rate of each source.</a:t>
            </a:r>
          </a:p>
          <a:p>
            <a:pPr>
              <a:spcBef>
                <a:spcPct val="0"/>
              </a:spcBef>
              <a:buClrTx/>
              <a:buFontTx/>
              <a:buNone/>
            </a:pPr>
            <a:r>
              <a:rPr lang="en-IN" altLang="en-US" sz="2800" b="1" i="1">
                <a:solidFill>
                  <a:srgbClr val="FF0000"/>
                </a:solidFill>
                <a:latin typeface="Times New Roman" panose="02020603050405020304" pitchFamily="18" charset="0"/>
              </a:rPr>
              <a:t>d.</a:t>
            </a:r>
            <a:r>
              <a:rPr lang="en-IN" altLang="en-US" sz="2800" b="1" i="1">
                <a:latin typeface="Times New Roman" panose="02020603050405020304" pitchFamily="18" charset="0"/>
              </a:rPr>
              <a:t>  The duration of each frame is 1/250 s, or 4 ms. Note that the duration of each frame is the same as the duration of each character coming from each source.</a:t>
            </a:r>
          </a:p>
          <a:p>
            <a:pPr>
              <a:spcBef>
                <a:spcPct val="0"/>
              </a:spcBef>
              <a:buClrTx/>
              <a:buFontTx/>
              <a:buNone/>
            </a:pPr>
            <a:r>
              <a:rPr lang="en-IN" altLang="en-US" sz="2800" b="1" i="1">
                <a:solidFill>
                  <a:srgbClr val="FF0000"/>
                </a:solidFill>
                <a:latin typeface="Times New Roman" panose="02020603050405020304" pitchFamily="18" charset="0"/>
              </a:rPr>
              <a:t>e.</a:t>
            </a:r>
            <a:r>
              <a:rPr lang="en-IN" altLang="en-US" sz="2800" b="1" i="1">
                <a:latin typeface="Times New Roman" panose="02020603050405020304" pitchFamily="18" charset="0"/>
              </a:rPr>
              <a:t>  Each frame carries 4 characters and 1 extra synchronizing bit. This means that each frame is </a:t>
            </a:r>
            <a:br>
              <a:rPr lang="en-IN" altLang="en-US" sz="2800" b="1" i="1">
                <a:latin typeface="Times New Roman" panose="02020603050405020304" pitchFamily="18" charset="0"/>
              </a:rPr>
            </a:br>
            <a:r>
              <a:rPr lang="en-IN" altLang="en-US" sz="2800" b="1" i="1">
                <a:latin typeface="Times New Roman" panose="02020603050405020304" pitchFamily="18" charset="0"/>
              </a:rPr>
              <a:t>4 × 8 + 1 = 33 bits.</a:t>
            </a:r>
          </a:p>
        </p:txBody>
      </p:sp>
      <p:sp>
        <p:nvSpPr>
          <p:cNvPr id="98315" name="Rectangle 9">
            <a:extLst>
              <a:ext uri="{FF2B5EF4-FFF2-40B4-BE49-F238E27FC236}">
                <a16:creationId xmlns:a16="http://schemas.microsoft.com/office/drawing/2014/main" id="{61350CDA-6B9E-4F83-BE3B-61F06148AE06}"/>
              </a:ext>
            </a:extLst>
          </p:cNvPr>
          <p:cNvSpPr>
            <a:spLocks noChangeArrowheads="1"/>
          </p:cNvSpPr>
          <p:nvPr/>
        </p:nvSpPr>
        <p:spPr bwMode="auto">
          <a:xfrm>
            <a:off x="1066800" y="0"/>
            <a:ext cx="509111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6.10 (continued)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Slide Number Placeholder 1">
            <a:extLst>
              <a:ext uri="{FF2B5EF4-FFF2-40B4-BE49-F238E27FC236}">
                <a16:creationId xmlns:a16="http://schemas.microsoft.com/office/drawing/2014/main" id="{35E9D466-F94C-42A0-AB98-1237F216539D}"/>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C9398741-B4F7-457B-B27E-1293C5E98BDE}" type="slidenum">
              <a:rPr lang="en-IN" altLang="en-US" sz="2400" smtClean="0">
                <a:latin typeface="Times New Roman" panose="02020603050405020304" pitchFamily="18" charset="0"/>
                <a:cs typeface="DejaVu Sans" charset="0"/>
              </a:rPr>
              <a:pPr>
                <a:spcBef>
                  <a:spcPct val="0"/>
                </a:spcBef>
                <a:buClrTx/>
                <a:buFontTx/>
                <a:buNone/>
              </a:pPr>
              <a:t>48</a:t>
            </a:fld>
            <a:endParaRPr lang="en-IN" altLang="en-US" sz="2400">
              <a:latin typeface="Times New Roman" panose="02020603050405020304" pitchFamily="18" charset="0"/>
              <a:cs typeface="DejaVu Sans" charset="0"/>
            </a:endParaRPr>
          </a:p>
        </p:txBody>
      </p:sp>
      <p:sp>
        <p:nvSpPr>
          <p:cNvPr id="100355" name="Rectangle 1">
            <a:extLst>
              <a:ext uri="{FF2B5EF4-FFF2-40B4-BE49-F238E27FC236}">
                <a16:creationId xmlns:a16="http://schemas.microsoft.com/office/drawing/2014/main" id="{CD216837-410F-4C8A-A54A-85387066A375}"/>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0356" name="Rectangle 2">
            <a:extLst>
              <a:ext uri="{FF2B5EF4-FFF2-40B4-BE49-F238E27FC236}">
                <a16:creationId xmlns:a16="http://schemas.microsoft.com/office/drawing/2014/main" id="{0093313E-47B3-485D-893B-D6A5F565652D}"/>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0357" name="Rectangle 3">
            <a:extLst>
              <a:ext uri="{FF2B5EF4-FFF2-40B4-BE49-F238E27FC236}">
                <a16:creationId xmlns:a16="http://schemas.microsoft.com/office/drawing/2014/main" id="{F979440A-B39C-4F17-AFB5-8A95319ED575}"/>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0358" name="Rectangle 4">
            <a:extLst>
              <a:ext uri="{FF2B5EF4-FFF2-40B4-BE49-F238E27FC236}">
                <a16:creationId xmlns:a16="http://schemas.microsoft.com/office/drawing/2014/main" id="{03BBE743-27A6-44C6-94D0-5C2B139E0CEC}"/>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0359" name="Rectangle 5">
            <a:extLst>
              <a:ext uri="{FF2B5EF4-FFF2-40B4-BE49-F238E27FC236}">
                <a16:creationId xmlns:a16="http://schemas.microsoft.com/office/drawing/2014/main" id="{AB84D23A-10D5-4F48-BD38-95544DD7A9AE}"/>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0360" name="Rectangle 6">
            <a:extLst>
              <a:ext uri="{FF2B5EF4-FFF2-40B4-BE49-F238E27FC236}">
                <a16:creationId xmlns:a16="http://schemas.microsoft.com/office/drawing/2014/main" id="{A1E71F00-E4FD-4730-8736-CF3D13B7CF9B}"/>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0361" name="Rectangle 7">
            <a:extLst>
              <a:ext uri="{FF2B5EF4-FFF2-40B4-BE49-F238E27FC236}">
                <a16:creationId xmlns:a16="http://schemas.microsoft.com/office/drawing/2014/main" id="{E3F8F913-428F-4859-8167-C282737F64A4}"/>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0362" name="Rectangle 8">
            <a:extLst>
              <a:ext uri="{FF2B5EF4-FFF2-40B4-BE49-F238E27FC236}">
                <a16:creationId xmlns:a16="http://schemas.microsoft.com/office/drawing/2014/main" id="{EA3041B9-EADE-43AD-92AB-7CBF59925F1F}"/>
              </a:ext>
            </a:extLst>
          </p:cNvPr>
          <p:cNvSpPr>
            <a:spLocks noChangeArrowheads="1"/>
          </p:cNvSpPr>
          <p:nvPr/>
        </p:nvSpPr>
        <p:spPr bwMode="auto">
          <a:xfrm>
            <a:off x="228600" y="990600"/>
            <a:ext cx="861060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latin typeface="Times New Roman" panose="02020603050405020304" pitchFamily="18" charset="0"/>
              </a:rPr>
              <a:t>Two channels, one with a bit rate of 100 kbps and another with a bit rate of 200 kbps, are to be multiplexed. How this can be achieved? What is the frame rate? What is the frame duration? What is the bit rate of the link?</a:t>
            </a:r>
          </a:p>
        </p:txBody>
      </p:sp>
      <p:sp>
        <p:nvSpPr>
          <p:cNvPr id="100363" name="Rectangle 9">
            <a:extLst>
              <a:ext uri="{FF2B5EF4-FFF2-40B4-BE49-F238E27FC236}">
                <a16:creationId xmlns:a16="http://schemas.microsoft.com/office/drawing/2014/main" id="{4A563D03-DEB2-499B-87E9-64C82B62B151}"/>
              </a:ext>
            </a:extLst>
          </p:cNvPr>
          <p:cNvSpPr>
            <a:spLocks noChangeArrowheads="1"/>
          </p:cNvSpPr>
          <p:nvPr/>
        </p:nvSpPr>
        <p:spPr bwMode="auto">
          <a:xfrm>
            <a:off x="228600" y="3279775"/>
            <a:ext cx="8686800" cy="2654300"/>
          </a:xfrm>
          <a:prstGeom prst="rect">
            <a:avLst/>
          </a:prstGeom>
          <a:noFill/>
          <a:ln w="9360" cap="sq">
            <a:solidFill>
              <a:srgbClr val="DDDDDD"/>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just">
              <a:spcBef>
                <a:spcPct val="0"/>
              </a:spcBef>
              <a:buClrTx/>
              <a:buFontTx/>
              <a:buNone/>
            </a:pPr>
            <a:r>
              <a:rPr lang="en-IN" altLang="en-US" sz="2800" b="1" i="1">
                <a:solidFill>
                  <a:srgbClr val="FF0000"/>
                </a:solidFill>
                <a:latin typeface="Times New Roman" panose="02020603050405020304" pitchFamily="18" charset="0"/>
              </a:rPr>
              <a:t>Solution</a:t>
            </a:r>
          </a:p>
          <a:p>
            <a:pPr algn="just">
              <a:spcBef>
                <a:spcPct val="0"/>
              </a:spcBef>
              <a:buClrTx/>
              <a:buFontTx/>
              <a:buNone/>
            </a:pPr>
            <a:r>
              <a:rPr lang="en-IN" altLang="en-US" sz="2800" b="1" i="1">
                <a:latin typeface="Times New Roman" panose="02020603050405020304" pitchFamily="18" charset="0"/>
              </a:rPr>
              <a:t>We can allocate one slot to the first channel and two slots to the second channel. Each frame carries 3 bits. The frame rate is 100,000 frames per second because it carries 1 bit from the first channel. The bit rate is 100,000 frames/s × 3 bits per frame, or 300 kbps. </a:t>
            </a:r>
          </a:p>
        </p:txBody>
      </p:sp>
      <p:sp>
        <p:nvSpPr>
          <p:cNvPr id="100364" name="Rectangle 10">
            <a:extLst>
              <a:ext uri="{FF2B5EF4-FFF2-40B4-BE49-F238E27FC236}">
                <a16:creationId xmlns:a16="http://schemas.microsoft.com/office/drawing/2014/main" id="{ED8E5089-A206-4392-B63E-D9BC3231523B}"/>
              </a:ext>
            </a:extLst>
          </p:cNvPr>
          <p:cNvSpPr>
            <a:spLocks noChangeArrowheads="1"/>
          </p:cNvSpPr>
          <p:nvPr/>
        </p:nvSpPr>
        <p:spPr bwMode="auto">
          <a:xfrm>
            <a:off x="1066800" y="0"/>
            <a:ext cx="27622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b="1" i="1">
                <a:solidFill>
                  <a:srgbClr val="FF0000"/>
                </a:solidFill>
                <a:latin typeface="Arial" panose="020B0604020202020204" pitchFamily="34" charset="0"/>
              </a:rPr>
              <a:t>Example 6.11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Slide Number Placeholder 1">
            <a:extLst>
              <a:ext uri="{FF2B5EF4-FFF2-40B4-BE49-F238E27FC236}">
                <a16:creationId xmlns:a16="http://schemas.microsoft.com/office/drawing/2014/main" id="{6D789521-2A06-4C8A-8B22-7755CD1E565C}"/>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FB68261F-0F5F-4EE4-B828-EB09D84F8E0F}" type="slidenum">
              <a:rPr lang="en-IN" altLang="en-US" sz="2400" smtClean="0">
                <a:latin typeface="Times New Roman" panose="02020603050405020304" pitchFamily="18" charset="0"/>
                <a:cs typeface="DejaVu Sans" charset="0"/>
              </a:rPr>
              <a:pPr>
                <a:spcBef>
                  <a:spcPct val="0"/>
                </a:spcBef>
                <a:buClrTx/>
                <a:buFontTx/>
                <a:buNone/>
              </a:pPr>
              <a:t>49</a:t>
            </a:fld>
            <a:endParaRPr lang="en-IN" altLang="en-US" sz="2400">
              <a:latin typeface="Times New Roman" panose="02020603050405020304" pitchFamily="18" charset="0"/>
              <a:cs typeface="DejaVu Sans" charset="0"/>
            </a:endParaRPr>
          </a:p>
        </p:txBody>
      </p:sp>
      <p:sp>
        <p:nvSpPr>
          <p:cNvPr id="102403" name="Line 1">
            <a:extLst>
              <a:ext uri="{FF2B5EF4-FFF2-40B4-BE49-F238E27FC236}">
                <a16:creationId xmlns:a16="http://schemas.microsoft.com/office/drawing/2014/main" id="{5E867AFF-B193-40D5-B57F-9EE76B326336}"/>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04" name="Line 2">
            <a:extLst>
              <a:ext uri="{FF2B5EF4-FFF2-40B4-BE49-F238E27FC236}">
                <a16:creationId xmlns:a16="http://schemas.microsoft.com/office/drawing/2014/main" id="{43835FB4-F53C-4B28-A08F-21B9A38127DD}"/>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05" name="Text Box 3">
            <a:extLst>
              <a:ext uri="{FF2B5EF4-FFF2-40B4-BE49-F238E27FC236}">
                <a16:creationId xmlns:a16="http://schemas.microsoft.com/office/drawing/2014/main" id="{278B377D-7E5F-49C2-8878-5750C5279B5B}"/>
              </a:ext>
            </a:extLst>
          </p:cNvPr>
          <p:cNvSpPr txBox="1">
            <a:spLocks noChangeArrowheads="1"/>
          </p:cNvSpPr>
          <p:nvPr/>
        </p:nvSpPr>
        <p:spPr bwMode="auto">
          <a:xfrm>
            <a:off x="304800" y="762000"/>
            <a:ext cx="36036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6.23  </a:t>
            </a:r>
            <a:r>
              <a:rPr lang="en-IN" altLang="en-US" sz="2000" b="1" i="1">
                <a:latin typeface="Times New Roman" panose="02020603050405020304" pitchFamily="18" charset="0"/>
              </a:rPr>
              <a:t>Digital hierarchy</a:t>
            </a:r>
          </a:p>
        </p:txBody>
      </p:sp>
      <p:sp>
        <p:nvSpPr>
          <p:cNvPr id="102406" name="Line 4">
            <a:extLst>
              <a:ext uri="{FF2B5EF4-FFF2-40B4-BE49-F238E27FC236}">
                <a16:creationId xmlns:a16="http://schemas.microsoft.com/office/drawing/2014/main" id="{4977D284-81D4-4ED8-9CAF-BDD554BB4415}"/>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02407" name="Picture 5">
            <a:extLst>
              <a:ext uri="{FF2B5EF4-FFF2-40B4-BE49-F238E27FC236}">
                <a16:creationId xmlns:a16="http://schemas.microsoft.com/office/drawing/2014/main" id="{72D3128B-D4B2-42F6-A7DF-DF82B3A9F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1911350"/>
            <a:ext cx="8364537" cy="3727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08" name="Line 6">
            <a:extLst>
              <a:ext uri="{FF2B5EF4-FFF2-40B4-BE49-F238E27FC236}">
                <a16:creationId xmlns:a16="http://schemas.microsoft.com/office/drawing/2014/main" id="{5E935316-A669-4B12-9E27-44A79558059E}"/>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02409" name="Picture 7">
            <a:extLst>
              <a:ext uri="{FF2B5EF4-FFF2-40B4-BE49-F238E27FC236}">
                <a16:creationId xmlns:a16="http://schemas.microsoft.com/office/drawing/2014/main" id="{373AB66E-8F63-436F-B367-4AFAA6E63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1911350"/>
            <a:ext cx="8364537" cy="3727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B860BA42-7305-4990-8F9C-53EB915B956E}"/>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85E10260-A208-4CA2-821E-AB935136EAF0}" type="slidenum">
              <a:rPr lang="en-IN" altLang="en-US" sz="2400" smtClean="0">
                <a:latin typeface="Times New Roman" panose="02020603050405020304" pitchFamily="18" charset="0"/>
                <a:cs typeface="DejaVu Sans" charset="0"/>
              </a:rPr>
              <a:pPr>
                <a:spcBef>
                  <a:spcPct val="0"/>
                </a:spcBef>
                <a:buClrTx/>
                <a:buFontTx/>
                <a:buNone/>
              </a:pPr>
              <a:t>5</a:t>
            </a:fld>
            <a:endParaRPr lang="en-IN" altLang="en-US" sz="2400">
              <a:latin typeface="Times New Roman" panose="02020603050405020304" pitchFamily="18" charset="0"/>
              <a:cs typeface="DejaVu Sans" charset="0"/>
            </a:endParaRPr>
          </a:p>
        </p:txBody>
      </p:sp>
      <p:sp>
        <p:nvSpPr>
          <p:cNvPr id="12291" name="Line 1">
            <a:extLst>
              <a:ext uri="{FF2B5EF4-FFF2-40B4-BE49-F238E27FC236}">
                <a16:creationId xmlns:a16="http://schemas.microsoft.com/office/drawing/2014/main" id="{A65C9FAB-19CB-43C6-9FCD-7E63A416AB9F}"/>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2" name="Line 2">
            <a:extLst>
              <a:ext uri="{FF2B5EF4-FFF2-40B4-BE49-F238E27FC236}">
                <a16:creationId xmlns:a16="http://schemas.microsoft.com/office/drawing/2014/main" id="{0FA7F9DA-009D-4A55-8A4D-88FE9A1AA1DF}"/>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3" name="Text Box 3">
            <a:extLst>
              <a:ext uri="{FF2B5EF4-FFF2-40B4-BE49-F238E27FC236}">
                <a16:creationId xmlns:a16="http://schemas.microsoft.com/office/drawing/2014/main" id="{6248D522-D3CF-4482-ABAC-51B357BEBACD}"/>
              </a:ext>
            </a:extLst>
          </p:cNvPr>
          <p:cNvSpPr txBox="1">
            <a:spLocks noChangeArrowheads="1"/>
          </p:cNvSpPr>
          <p:nvPr/>
        </p:nvSpPr>
        <p:spPr bwMode="auto">
          <a:xfrm>
            <a:off x="304800" y="762000"/>
            <a:ext cx="443706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6.2  </a:t>
            </a:r>
            <a:r>
              <a:rPr lang="en-IN" altLang="en-US" sz="2000" b="1" i="1">
                <a:latin typeface="Times New Roman" panose="02020603050405020304" pitchFamily="18" charset="0"/>
              </a:rPr>
              <a:t>Categories of multiplexing</a:t>
            </a:r>
          </a:p>
        </p:txBody>
      </p:sp>
      <p:sp>
        <p:nvSpPr>
          <p:cNvPr id="12294" name="Line 4">
            <a:extLst>
              <a:ext uri="{FF2B5EF4-FFF2-40B4-BE49-F238E27FC236}">
                <a16:creationId xmlns:a16="http://schemas.microsoft.com/office/drawing/2014/main" id="{EDE15F67-C210-496A-BFB9-A52143962875}"/>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2295" name="Picture 5">
            <a:extLst>
              <a:ext uri="{FF2B5EF4-FFF2-40B4-BE49-F238E27FC236}">
                <a16:creationId xmlns:a16="http://schemas.microsoft.com/office/drawing/2014/main" id="{57D08ED7-ECDE-4D6B-80E1-B49422953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2390775"/>
            <a:ext cx="8318500" cy="2409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Slide Number Placeholder 1">
            <a:extLst>
              <a:ext uri="{FF2B5EF4-FFF2-40B4-BE49-F238E27FC236}">
                <a16:creationId xmlns:a16="http://schemas.microsoft.com/office/drawing/2014/main" id="{DC33E105-3291-4270-82FB-8323CB9037FE}"/>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4D92FDBB-010C-49D2-8638-9CE757335431}" type="slidenum">
              <a:rPr lang="en-IN" altLang="en-US" sz="2400" smtClean="0">
                <a:latin typeface="Times New Roman" panose="02020603050405020304" pitchFamily="18" charset="0"/>
                <a:cs typeface="DejaVu Sans" charset="0"/>
              </a:rPr>
              <a:pPr>
                <a:spcBef>
                  <a:spcPct val="0"/>
                </a:spcBef>
                <a:buClrTx/>
                <a:buFontTx/>
                <a:buNone/>
              </a:pPr>
              <a:t>50</a:t>
            </a:fld>
            <a:endParaRPr lang="en-IN" altLang="en-US" sz="2400">
              <a:latin typeface="Times New Roman" panose="02020603050405020304" pitchFamily="18" charset="0"/>
              <a:cs typeface="DejaVu Sans" charset="0"/>
            </a:endParaRPr>
          </a:p>
        </p:txBody>
      </p:sp>
      <p:sp>
        <p:nvSpPr>
          <p:cNvPr id="104451" name="Text Box 1">
            <a:extLst>
              <a:ext uri="{FF2B5EF4-FFF2-40B4-BE49-F238E27FC236}">
                <a16:creationId xmlns:a16="http://schemas.microsoft.com/office/drawing/2014/main" id="{9EC9080B-90EC-4B82-ACF6-DC5398EDDC77}"/>
              </a:ext>
            </a:extLst>
          </p:cNvPr>
          <p:cNvSpPr txBox="1">
            <a:spLocks noChangeArrowheads="1"/>
          </p:cNvSpPr>
          <p:nvPr/>
        </p:nvSpPr>
        <p:spPr bwMode="auto">
          <a:xfrm>
            <a:off x="887413" y="2057400"/>
            <a:ext cx="35448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Table 6.1  </a:t>
            </a:r>
            <a:r>
              <a:rPr lang="en-IN" altLang="en-US" sz="2000" b="1" i="1">
                <a:latin typeface="Times New Roman" panose="02020603050405020304" pitchFamily="18" charset="0"/>
              </a:rPr>
              <a:t>DS and T line rates</a:t>
            </a:r>
          </a:p>
        </p:txBody>
      </p:sp>
      <p:pic>
        <p:nvPicPr>
          <p:cNvPr id="104452" name="Picture 2">
            <a:extLst>
              <a:ext uri="{FF2B5EF4-FFF2-40B4-BE49-F238E27FC236}">
                <a16:creationId xmlns:a16="http://schemas.microsoft.com/office/drawing/2014/main" id="{50730E14-BD9C-4075-BD1B-37F55BB05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2571750"/>
            <a:ext cx="7742237" cy="1771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Slide Number Placeholder 1">
            <a:extLst>
              <a:ext uri="{FF2B5EF4-FFF2-40B4-BE49-F238E27FC236}">
                <a16:creationId xmlns:a16="http://schemas.microsoft.com/office/drawing/2014/main" id="{9239073C-364A-40CF-AB04-74010B56C247}"/>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768C8936-6F93-4C65-BA23-C2055B80FDF0}" type="slidenum">
              <a:rPr lang="en-IN" altLang="en-US" sz="2400" smtClean="0">
                <a:latin typeface="Times New Roman" panose="02020603050405020304" pitchFamily="18" charset="0"/>
                <a:cs typeface="DejaVu Sans" charset="0"/>
              </a:rPr>
              <a:pPr>
                <a:spcBef>
                  <a:spcPct val="0"/>
                </a:spcBef>
                <a:buClrTx/>
                <a:buFontTx/>
                <a:buNone/>
              </a:pPr>
              <a:t>51</a:t>
            </a:fld>
            <a:endParaRPr lang="en-IN" altLang="en-US" sz="2400">
              <a:latin typeface="Times New Roman" panose="02020603050405020304" pitchFamily="18" charset="0"/>
              <a:cs typeface="DejaVu Sans" charset="0"/>
            </a:endParaRPr>
          </a:p>
        </p:txBody>
      </p:sp>
      <p:sp>
        <p:nvSpPr>
          <p:cNvPr id="106499" name="Line 1">
            <a:extLst>
              <a:ext uri="{FF2B5EF4-FFF2-40B4-BE49-F238E27FC236}">
                <a16:creationId xmlns:a16="http://schemas.microsoft.com/office/drawing/2014/main" id="{00F92AC7-3197-4C51-ADD9-950F87F8C64B}"/>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6500" name="Line 2">
            <a:extLst>
              <a:ext uri="{FF2B5EF4-FFF2-40B4-BE49-F238E27FC236}">
                <a16:creationId xmlns:a16="http://schemas.microsoft.com/office/drawing/2014/main" id="{2270A05A-9E56-45A2-86AD-9D3C041C03FC}"/>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6501" name="Text Box 3">
            <a:extLst>
              <a:ext uri="{FF2B5EF4-FFF2-40B4-BE49-F238E27FC236}">
                <a16:creationId xmlns:a16="http://schemas.microsoft.com/office/drawing/2014/main" id="{DDE83AF8-6E68-45E0-B9B1-F8044156111D}"/>
              </a:ext>
            </a:extLst>
          </p:cNvPr>
          <p:cNvSpPr txBox="1">
            <a:spLocks noChangeArrowheads="1"/>
          </p:cNvSpPr>
          <p:nvPr/>
        </p:nvSpPr>
        <p:spPr bwMode="auto">
          <a:xfrm>
            <a:off x="304800" y="762000"/>
            <a:ext cx="60150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6.24  </a:t>
            </a:r>
            <a:r>
              <a:rPr lang="en-IN" altLang="en-US" sz="2000" b="1" i="1">
                <a:latin typeface="Times New Roman" panose="02020603050405020304" pitchFamily="18" charset="0"/>
              </a:rPr>
              <a:t>T-1 line for multiplexing telephone lines</a:t>
            </a:r>
          </a:p>
        </p:txBody>
      </p:sp>
      <p:sp>
        <p:nvSpPr>
          <p:cNvPr id="106502" name="Line 4">
            <a:extLst>
              <a:ext uri="{FF2B5EF4-FFF2-40B4-BE49-F238E27FC236}">
                <a16:creationId xmlns:a16="http://schemas.microsoft.com/office/drawing/2014/main" id="{61F9E78C-66D2-489B-B6A3-D4258BBCA832}"/>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06503" name="Picture 5">
            <a:extLst>
              <a:ext uri="{FF2B5EF4-FFF2-40B4-BE49-F238E27FC236}">
                <a16:creationId xmlns:a16="http://schemas.microsoft.com/office/drawing/2014/main" id="{D3FF34DC-A6AF-438E-8AB3-76B09A29D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684338"/>
            <a:ext cx="8610600" cy="34877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Slide Number Placeholder 1">
            <a:extLst>
              <a:ext uri="{FF2B5EF4-FFF2-40B4-BE49-F238E27FC236}">
                <a16:creationId xmlns:a16="http://schemas.microsoft.com/office/drawing/2014/main" id="{57BB147E-F62C-4FEC-945B-1E266FC4684B}"/>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C57ACBA4-6759-4646-8C9C-A74AF523E1E7}" type="slidenum">
              <a:rPr lang="en-IN" altLang="en-US" sz="2400" smtClean="0">
                <a:latin typeface="Times New Roman" panose="02020603050405020304" pitchFamily="18" charset="0"/>
                <a:cs typeface="DejaVu Sans" charset="0"/>
              </a:rPr>
              <a:pPr>
                <a:spcBef>
                  <a:spcPct val="0"/>
                </a:spcBef>
                <a:buClrTx/>
                <a:buFontTx/>
                <a:buNone/>
              </a:pPr>
              <a:t>52</a:t>
            </a:fld>
            <a:endParaRPr lang="en-IN" altLang="en-US" sz="2400">
              <a:latin typeface="Times New Roman" panose="02020603050405020304" pitchFamily="18" charset="0"/>
              <a:cs typeface="DejaVu Sans" charset="0"/>
            </a:endParaRPr>
          </a:p>
        </p:txBody>
      </p:sp>
      <p:sp>
        <p:nvSpPr>
          <p:cNvPr id="108547" name="Line 1">
            <a:extLst>
              <a:ext uri="{FF2B5EF4-FFF2-40B4-BE49-F238E27FC236}">
                <a16:creationId xmlns:a16="http://schemas.microsoft.com/office/drawing/2014/main" id="{965337D5-D045-4AA5-B3CE-C8B0608AE66A}"/>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548" name="Line 2">
            <a:extLst>
              <a:ext uri="{FF2B5EF4-FFF2-40B4-BE49-F238E27FC236}">
                <a16:creationId xmlns:a16="http://schemas.microsoft.com/office/drawing/2014/main" id="{1CAC7DA2-EF11-4C40-9471-B7ADA95B35E5}"/>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8549" name="Text Box 3">
            <a:extLst>
              <a:ext uri="{FF2B5EF4-FFF2-40B4-BE49-F238E27FC236}">
                <a16:creationId xmlns:a16="http://schemas.microsoft.com/office/drawing/2014/main" id="{76B9E77F-6B9F-4E6A-ACFE-75C992422884}"/>
              </a:ext>
            </a:extLst>
          </p:cNvPr>
          <p:cNvSpPr txBox="1">
            <a:spLocks noChangeArrowheads="1"/>
          </p:cNvSpPr>
          <p:nvPr/>
        </p:nvSpPr>
        <p:spPr bwMode="auto">
          <a:xfrm>
            <a:off x="304800" y="762000"/>
            <a:ext cx="38449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6.25  </a:t>
            </a:r>
            <a:r>
              <a:rPr lang="en-IN" altLang="en-US" sz="2000" b="1" i="1">
                <a:latin typeface="Times New Roman" panose="02020603050405020304" pitchFamily="18" charset="0"/>
              </a:rPr>
              <a:t>T-1 frame structure</a:t>
            </a:r>
          </a:p>
        </p:txBody>
      </p:sp>
      <p:sp>
        <p:nvSpPr>
          <p:cNvPr id="108550" name="Line 4">
            <a:extLst>
              <a:ext uri="{FF2B5EF4-FFF2-40B4-BE49-F238E27FC236}">
                <a16:creationId xmlns:a16="http://schemas.microsoft.com/office/drawing/2014/main" id="{12E299AD-B406-49E1-84F4-76E26EEF798F}"/>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08551" name="Picture 5">
            <a:extLst>
              <a:ext uri="{FF2B5EF4-FFF2-40B4-BE49-F238E27FC236}">
                <a16:creationId xmlns:a16="http://schemas.microsoft.com/office/drawing/2014/main" id="{557BF385-3CFA-44A2-B2CC-8D3F7ECDC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438275"/>
            <a:ext cx="7085012" cy="4546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Slide Number Placeholder 1">
            <a:extLst>
              <a:ext uri="{FF2B5EF4-FFF2-40B4-BE49-F238E27FC236}">
                <a16:creationId xmlns:a16="http://schemas.microsoft.com/office/drawing/2014/main" id="{D0194CF3-1ED3-4B16-97B9-11AF92835BF2}"/>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8CFAF3EE-AB3B-452D-BEA1-8EC9B3E44D77}" type="slidenum">
              <a:rPr lang="en-IN" altLang="en-US" sz="2400" smtClean="0">
                <a:latin typeface="Times New Roman" panose="02020603050405020304" pitchFamily="18" charset="0"/>
                <a:cs typeface="DejaVu Sans" charset="0"/>
              </a:rPr>
              <a:pPr>
                <a:spcBef>
                  <a:spcPct val="0"/>
                </a:spcBef>
                <a:buClrTx/>
                <a:buFontTx/>
                <a:buNone/>
              </a:pPr>
              <a:t>53</a:t>
            </a:fld>
            <a:endParaRPr lang="en-IN" altLang="en-US" sz="2400">
              <a:latin typeface="Times New Roman" panose="02020603050405020304" pitchFamily="18" charset="0"/>
              <a:cs typeface="DejaVu Sans" charset="0"/>
            </a:endParaRPr>
          </a:p>
        </p:txBody>
      </p:sp>
      <p:sp>
        <p:nvSpPr>
          <p:cNvPr id="110595" name="Line 1">
            <a:extLst>
              <a:ext uri="{FF2B5EF4-FFF2-40B4-BE49-F238E27FC236}">
                <a16:creationId xmlns:a16="http://schemas.microsoft.com/office/drawing/2014/main" id="{68902C23-333D-4818-B720-145AF6DA1DB0}"/>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0596" name="Line 2">
            <a:extLst>
              <a:ext uri="{FF2B5EF4-FFF2-40B4-BE49-F238E27FC236}">
                <a16:creationId xmlns:a16="http://schemas.microsoft.com/office/drawing/2014/main" id="{C2CC9B2D-CE76-4B7F-BD9A-02738E6E9F8F}"/>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0597" name="Text Box 3">
            <a:extLst>
              <a:ext uri="{FF2B5EF4-FFF2-40B4-BE49-F238E27FC236}">
                <a16:creationId xmlns:a16="http://schemas.microsoft.com/office/drawing/2014/main" id="{60D87B49-3C4C-49B1-B721-C8E633AF5E5B}"/>
              </a:ext>
            </a:extLst>
          </p:cNvPr>
          <p:cNvSpPr txBox="1">
            <a:spLocks noChangeArrowheads="1"/>
          </p:cNvSpPr>
          <p:nvPr/>
        </p:nvSpPr>
        <p:spPr bwMode="auto">
          <a:xfrm>
            <a:off x="304800" y="762000"/>
            <a:ext cx="40957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6.26  </a:t>
            </a:r>
            <a:r>
              <a:rPr lang="en-IN" altLang="en-US" sz="2000" b="1" i="1">
                <a:latin typeface="Times New Roman" panose="02020603050405020304" pitchFamily="18" charset="0"/>
              </a:rPr>
              <a:t>TDM slot comparison</a:t>
            </a:r>
          </a:p>
        </p:txBody>
      </p:sp>
      <p:sp>
        <p:nvSpPr>
          <p:cNvPr id="110598" name="Line 4">
            <a:extLst>
              <a:ext uri="{FF2B5EF4-FFF2-40B4-BE49-F238E27FC236}">
                <a16:creationId xmlns:a16="http://schemas.microsoft.com/office/drawing/2014/main" id="{C8C93072-3827-4E5F-8B3A-1AEE3CA3F8AD}"/>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10599" name="Picture 5">
            <a:extLst>
              <a:ext uri="{FF2B5EF4-FFF2-40B4-BE49-F238E27FC236}">
                <a16:creationId xmlns:a16="http://schemas.microsoft.com/office/drawing/2014/main" id="{99030842-F6D8-48F2-9157-04B2171CA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8625"/>
            <a:ext cx="6389688" cy="4321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27AE5B16-8F0B-40AC-B2BC-BEF4D2CA6CA0}"/>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932D15ED-4E74-433E-B116-97F2F6F1029A}" type="slidenum">
              <a:rPr lang="en-IN" altLang="en-US" sz="2400" smtClean="0">
                <a:latin typeface="Times New Roman" panose="02020603050405020304" pitchFamily="18" charset="0"/>
                <a:cs typeface="DejaVu Sans" charset="0"/>
              </a:rPr>
              <a:pPr>
                <a:spcBef>
                  <a:spcPct val="0"/>
                </a:spcBef>
                <a:buClrTx/>
                <a:buFontTx/>
                <a:buNone/>
              </a:pPr>
              <a:t>6</a:t>
            </a:fld>
            <a:endParaRPr lang="en-IN" altLang="en-US" sz="2400">
              <a:latin typeface="Times New Roman" panose="02020603050405020304" pitchFamily="18" charset="0"/>
              <a:cs typeface="DejaVu Sans" charset="0"/>
            </a:endParaRPr>
          </a:p>
        </p:txBody>
      </p:sp>
      <p:sp>
        <p:nvSpPr>
          <p:cNvPr id="14339" name="Line 1">
            <a:extLst>
              <a:ext uri="{FF2B5EF4-FFF2-40B4-BE49-F238E27FC236}">
                <a16:creationId xmlns:a16="http://schemas.microsoft.com/office/drawing/2014/main" id="{4619CB15-E63B-4169-A5E4-5258B2DA65F7}"/>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0" name="Line 2">
            <a:extLst>
              <a:ext uri="{FF2B5EF4-FFF2-40B4-BE49-F238E27FC236}">
                <a16:creationId xmlns:a16="http://schemas.microsoft.com/office/drawing/2014/main" id="{E215A4E3-CD29-4798-B8D7-1D63A126CB24}"/>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41" name="Text Box 3">
            <a:extLst>
              <a:ext uri="{FF2B5EF4-FFF2-40B4-BE49-F238E27FC236}">
                <a16:creationId xmlns:a16="http://schemas.microsoft.com/office/drawing/2014/main" id="{77E58876-C6E2-47FF-8404-68550CF960DB}"/>
              </a:ext>
            </a:extLst>
          </p:cNvPr>
          <p:cNvSpPr txBox="1">
            <a:spLocks noChangeArrowheads="1"/>
          </p:cNvSpPr>
          <p:nvPr/>
        </p:nvSpPr>
        <p:spPr bwMode="auto">
          <a:xfrm>
            <a:off x="304800" y="762000"/>
            <a:ext cx="5892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6.3  </a:t>
            </a:r>
            <a:r>
              <a:rPr lang="en-IN" altLang="en-US" sz="2000" b="1" i="1">
                <a:latin typeface="Times New Roman" panose="02020603050405020304" pitchFamily="18" charset="0"/>
              </a:rPr>
              <a:t>Frequency-division multiplexing (FDM)</a:t>
            </a:r>
          </a:p>
        </p:txBody>
      </p:sp>
      <p:sp>
        <p:nvSpPr>
          <p:cNvPr id="14342" name="Line 4">
            <a:extLst>
              <a:ext uri="{FF2B5EF4-FFF2-40B4-BE49-F238E27FC236}">
                <a16:creationId xmlns:a16="http://schemas.microsoft.com/office/drawing/2014/main" id="{3113E960-223F-44FB-9669-6019136B0B7D}"/>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4343" name="Picture 5">
            <a:extLst>
              <a:ext uri="{FF2B5EF4-FFF2-40B4-BE49-F238E27FC236}">
                <a16:creationId xmlns:a16="http://schemas.microsoft.com/office/drawing/2014/main" id="{672BB1DF-510B-4C55-88A6-F0571A375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17788"/>
            <a:ext cx="8793163" cy="2259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A53A4D8D-3F41-4CB5-893C-95B7D90E332B}"/>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D6D46E64-679E-4EA9-8E9F-0D3D36B97D6B}" type="slidenum">
              <a:rPr lang="en-IN" altLang="en-US" sz="2400" smtClean="0">
                <a:latin typeface="Times New Roman" panose="02020603050405020304" pitchFamily="18" charset="0"/>
                <a:cs typeface="DejaVu Sans" charset="0"/>
              </a:rPr>
              <a:pPr>
                <a:spcBef>
                  <a:spcPct val="0"/>
                </a:spcBef>
                <a:buClrTx/>
                <a:buFontTx/>
                <a:buNone/>
              </a:pPr>
              <a:t>7</a:t>
            </a:fld>
            <a:endParaRPr lang="en-IN" altLang="en-US" sz="2400">
              <a:latin typeface="Times New Roman" panose="02020603050405020304" pitchFamily="18" charset="0"/>
              <a:cs typeface="DejaVu Sans" charset="0"/>
            </a:endParaRPr>
          </a:p>
        </p:txBody>
      </p:sp>
      <p:sp>
        <p:nvSpPr>
          <p:cNvPr id="16387" name="Rectangle 1">
            <a:extLst>
              <a:ext uri="{FF2B5EF4-FFF2-40B4-BE49-F238E27FC236}">
                <a16:creationId xmlns:a16="http://schemas.microsoft.com/office/drawing/2014/main" id="{6E565EB5-C881-41DB-A0CE-165932760C6D}"/>
              </a:ext>
            </a:extLst>
          </p:cNvPr>
          <p:cNvSpPr>
            <a:spLocks noChangeArrowheads="1"/>
          </p:cNvSpPr>
          <p:nvPr/>
        </p:nvSpPr>
        <p:spPr bwMode="auto">
          <a:xfrm>
            <a:off x="366713" y="1079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88" name="Rectangle 2">
            <a:extLst>
              <a:ext uri="{FF2B5EF4-FFF2-40B4-BE49-F238E27FC236}">
                <a16:creationId xmlns:a16="http://schemas.microsoft.com/office/drawing/2014/main" id="{D3188EF9-2BFD-4229-BC90-A237EA23912E}"/>
              </a:ext>
            </a:extLst>
          </p:cNvPr>
          <p:cNvSpPr>
            <a:spLocks noChangeArrowheads="1"/>
          </p:cNvSpPr>
          <p:nvPr/>
        </p:nvSpPr>
        <p:spPr bwMode="auto">
          <a:xfrm>
            <a:off x="749300" y="107950"/>
            <a:ext cx="328613" cy="474663"/>
          </a:xfrm>
          <a:prstGeom prst="rect">
            <a:avLst/>
          </a:prstGeom>
          <a:gradFill rotWithShape="0">
            <a:gsLst>
              <a:gs pos="0">
                <a:srgbClr val="FFCF01"/>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89" name="Rectangle 3">
            <a:extLst>
              <a:ext uri="{FF2B5EF4-FFF2-40B4-BE49-F238E27FC236}">
                <a16:creationId xmlns:a16="http://schemas.microsoft.com/office/drawing/2014/main" id="{BC499437-E159-4035-B301-75519A66CD18}"/>
              </a:ext>
            </a:extLst>
          </p:cNvPr>
          <p:cNvSpPr>
            <a:spLocks noChangeArrowheads="1"/>
          </p:cNvSpPr>
          <p:nvPr/>
        </p:nvSpPr>
        <p:spPr bwMode="auto">
          <a:xfrm>
            <a:off x="490538" y="5302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0" name="Rectangle 4">
            <a:extLst>
              <a:ext uri="{FF2B5EF4-FFF2-40B4-BE49-F238E27FC236}">
                <a16:creationId xmlns:a16="http://schemas.microsoft.com/office/drawing/2014/main" id="{00D32673-23F9-4B26-B973-502987350A20}"/>
              </a:ext>
            </a:extLst>
          </p:cNvPr>
          <p:cNvSpPr>
            <a:spLocks noChangeArrowheads="1"/>
          </p:cNvSpPr>
          <p:nvPr/>
        </p:nvSpPr>
        <p:spPr bwMode="auto">
          <a:xfrm>
            <a:off x="860425" y="530225"/>
            <a:ext cx="368300" cy="474663"/>
          </a:xfrm>
          <a:prstGeom prst="rect">
            <a:avLst/>
          </a:prstGeom>
          <a:gradFill rotWithShape="0">
            <a:gsLst>
              <a:gs pos="0">
                <a:srgbClr val="3333C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1" name="Rectangle 5">
            <a:extLst>
              <a:ext uri="{FF2B5EF4-FFF2-40B4-BE49-F238E27FC236}">
                <a16:creationId xmlns:a16="http://schemas.microsoft.com/office/drawing/2014/main" id="{CBBE1E29-C894-46F8-A9B5-0E6D1DB9B3DF}"/>
              </a:ext>
            </a:extLst>
          </p:cNvPr>
          <p:cNvSpPr>
            <a:spLocks noChangeArrowheads="1"/>
          </p:cNvSpPr>
          <p:nvPr/>
        </p:nvSpPr>
        <p:spPr bwMode="auto">
          <a:xfrm>
            <a:off x="76200" y="457200"/>
            <a:ext cx="560388" cy="422275"/>
          </a:xfrm>
          <a:prstGeom prst="rect">
            <a:avLst/>
          </a:prstGeom>
          <a:gradFill rotWithShape="0">
            <a:gsLst>
              <a:gs pos="0">
                <a:srgbClr val="FFFFFF"/>
              </a:gs>
              <a:gs pos="100000">
                <a:srgbClr val="FF0000"/>
              </a:gs>
            </a:gsLst>
            <a:lin ang="189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2" name="Rectangle 6">
            <a:extLst>
              <a:ext uri="{FF2B5EF4-FFF2-40B4-BE49-F238E27FC236}">
                <a16:creationId xmlns:a16="http://schemas.microsoft.com/office/drawing/2014/main" id="{1449B97C-867C-4895-B19D-AFD1886EF3FD}"/>
              </a:ext>
            </a:extLst>
          </p:cNvPr>
          <p:cNvSpPr>
            <a:spLocks noChangeArrowheads="1"/>
          </p:cNvSpPr>
          <p:nvPr/>
        </p:nvSpPr>
        <p:spPr bwMode="auto">
          <a:xfrm>
            <a:off x="711200" y="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3" name="Rectangle 7">
            <a:extLst>
              <a:ext uri="{FF2B5EF4-FFF2-40B4-BE49-F238E27FC236}">
                <a16:creationId xmlns:a16="http://schemas.microsoft.com/office/drawing/2014/main" id="{3A258296-03B1-48A3-A301-A68CF2533961}"/>
              </a:ext>
            </a:extLst>
          </p:cNvPr>
          <p:cNvSpPr>
            <a:spLocks noChangeArrowheads="1"/>
          </p:cNvSpPr>
          <p:nvPr/>
        </p:nvSpPr>
        <p:spPr bwMode="auto">
          <a:xfrm>
            <a:off x="442913" y="533400"/>
            <a:ext cx="8226425" cy="31750"/>
          </a:xfrm>
          <a:prstGeom prst="rect">
            <a:avLst/>
          </a:prstGeom>
          <a:gradFill rotWithShape="0">
            <a:gsLst>
              <a:gs pos="0">
                <a:srgbClr val="1C1C1C"/>
              </a:gs>
              <a:gs pos="100000">
                <a:srgbClr val="FFFFFF"/>
              </a:gs>
            </a:gsLst>
            <a:lin ang="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4" name="Line 8">
            <a:extLst>
              <a:ext uri="{FF2B5EF4-FFF2-40B4-BE49-F238E27FC236}">
                <a16:creationId xmlns:a16="http://schemas.microsoft.com/office/drawing/2014/main" id="{8687B4D0-0282-45D8-B693-0C74A87CC2AE}"/>
              </a:ext>
            </a:extLst>
          </p:cNvPr>
          <p:cNvSpPr>
            <a:spLocks noChangeShapeType="1"/>
          </p:cNvSpPr>
          <p:nvPr/>
        </p:nvSpPr>
        <p:spPr bwMode="auto">
          <a:xfrm>
            <a:off x="457200" y="29718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5" name="Line 9">
            <a:extLst>
              <a:ext uri="{FF2B5EF4-FFF2-40B4-BE49-F238E27FC236}">
                <a16:creationId xmlns:a16="http://schemas.microsoft.com/office/drawing/2014/main" id="{1FAA0A4A-2EDD-4EC1-8B84-E6C1E064D9A5}"/>
              </a:ext>
            </a:extLst>
          </p:cNvPr>
          <p:cNvSpPr>
            <a:spLocks noChangeShapeType="1"/>
          </p:cNvSpPr>
          <p:nvPr/>
        </p:nvSpPr>
        <p:spPr bwMode="auto">
          <a:xfrm>
            <a:off x="458788" y="4191000"/>
            <a:ext cx="8153400" cy="1588"/>
          </a:xfrm>
          <a:prstGeom prst="line">
            <a:avLst/>
          </a:prstGeom>
          <a:noFill/>
          <a:ln w="76320" cap="sq">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6" name="Rectangle 10">
            <a:extLst>
              <a:ext uri="{FF2B5EF4-FFF2-40B4-BE49-F238E27FC236}">
                <a16:creationId xmlns:a16="http://schemas.microsoft.com/office/drawing/2014/main" id="{5A98A88B-7D1A-40FB-B97B-D29390FAB75E}"/>
              </a:ext>
            </a:extLst>
          </p:cNvPr>
          <p:cNvSpPr>
            <a:spLocks noChangeArrowheads="1"/>
          </p:cNvSpPr>
          <p:nvPr/>
        </p:nvSpPr>
        <p:spPr bwMode="auto">
          <a:xfrm>
            <a:off x="495300" y="3063875"/>
            <a:ext cx="8077200" cy="2043113"/>
          </a:xfrm>
          <a:prstGeom prst="rect">
            <a:avLst/>
          </a:prstGeom>
          <a:solidFill>
            <a:srgbClr val="99FF3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lgn="ctr">
              <a:spcBef>
                <a:spcPct val="0"/>
              </a:spcBef>
              <a:buClrTx/>
              <a:buFontTx/>
              <a:buNone/>
            </a:pPr>
            <a:r>
              <a:rPr lang="en-IN" altLang="en-US" b="1">
                <a:latin typeface="Arial" panose="020B0604020202020204" pitchFamily="34" charset="0"/>
              </a:rPr>
              <a:t>FDM is an analog multiplexing technique that combines analog signals.</a:t>
            </a:r>
          </a:p>
          <a:p>
            <a:pPr algn="ctr">
              <a:spcBef>
                <a:spcPct val="0"/>
              </a:spcBef>
              <a:buClrTx/>
              <a:buFontTx/>
              <a:buNone/>
            </a:pPr>
            <a:r>
              <a:rPr lang="en-IN" altLang="en-US" b="1">
                <a:latin typeface="Arial" panose="020B0604020202020204" pitchFamily="34" charset="0"/>
              </a:rPr>
              <a:t>It uses the concept of modulation discussed in Ch 5.</a:t>
            </a:r>
          </a:p>
        </p:txBody>
      </p:sp>
      <p:grpSp>
        <p:nvGrpSpPr>
          <p:cNvPr id="16397" name="Group 11">
            <a:extLst>
              <a:ext uri="{FF2B5EF4-FFF2-40B4-BE49-F238E27FC236}">
                <a16:creationId xmlns:a16="http://schemas.microsoft.com/office/drawing/2014/main" id="{B6075F72-6751-465E-9A6F-33C62BB8A143}"/>
              </a:ext>
            </a:extLst>
          </p:cNvPr>
          <p:cNvGrpSpPr>
            <a:grpSpLocks/>
          </p:cNvGrpSpPr>
          <p:nvPr/>
        </p:nvGrpSpPr>
        <p:grpSpPr bwMode="auto">
          <a:xfrm>
            <a:off x="457200" y="2252663"/>
            <a:ext cx="1141413" cy="565150"/>
            <a:chOff x="288" y="1419"/>
            <a:chExt cx="719" cy="356"/>
          </a:xfrm>
        </p:grpSpPr>
        <p:pic>
          <p:nvPicPr>
            <p:cNvPr id="16398" name="Picture 12">
              <a:extLst>
                <a:ext uri="{FF2B5EF4-FFF2-40B4-BE49-F238E27FC236}">
                  <a16:creationId xmlns:a16="http://schemas.microsoft.com/office/drawing/2014/main" id="{0467115D-8E28-446E-8B7A-4F9CF4DBB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419"/>
              <a:ext cx="719" cy="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9" name="Text Box 13">
              <a:extLst>
                <a:ext uri="{FF2B5EF4-FFF2-40B4-BE49-F238E27FC236}">
                  <a16:creationId xmlns:a16="http://schemas.microsoft.com/office/drawing/2014/main" id="{2F793698-5FCD-49C9-940D-158C3CC2F71C}"/>
                </a:ext>
              </a:extLst>
            </p:cNvPr>
            <p:cNvSpPr txBox="1">
              <a:spLocks noChangeArrowheads="1"/>
            </p:cNvSpPr>
            <p:nvPr/>
          </p:nvSpPr>
          <p:spPr bwMode="auto">
            <a:xfrm>
              <a:off x="372" y="1419"/>
              <a:ext cx="54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800" b="1" i="1">
                  <a:solidFill>
                    <a:srgbClr val="FF0000"/>
                  </a:solidFill>
                  <a:latin typeface="Times New Roman" panose="02020603050405020304" pitchFamily="18" charset="0"/>
                </a:rPr>
                <a:t>Note</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D658087D-C64D-4BA3-B632-8D086C5C5180}"/>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713AA1FA-6EBD-47D0-965D-F33E9B5B95F3}" type="slidenum">
              <a:rPr lang="en-IN" altLang="en-US" sz="2400" smtClean="0">
                <a:latin typeface="Times New Roman" panose="02020603050405020304" pitchFamily="18" charset="0"/>
                <a:cs typeface="DejaVu Sans" charset="0"/>
              </a:rPr>
              <a:pPr>
                <a:spcBef>
                  <a:spcPct val="0"/>
                </a:spcBef>
                <a:buClrTx/>
                <a:buFontTx/>
                <a:buNone/>
              </a:pPr>
              <a:t>8</a:t>
            </a:fld>
            <a:endParaRPr lang="en-IN" altLang="en-US" sz="2400">
              <a:latin typeface="Times New Roman" panose="02020603050405020304" pitchFamily="18" charset="0"/>
              <a:cs typeface="DejaVu Sans" charset="0"/>
            </a:endParaRPr>
          </a:p>
        </p:txBody>
      </p:sp>
      <p:sp>
        <p:nvSpPr>
          <p:cNvPr id="18435" name="Line 1">
            <a:extLst>
              <a:ext uri="{FF2B5EF4-FFF2-40B4-BE49-F238E27FC236}">
                <a16:creationId xmlns:a16="http://schemas.microsoft.com/office/drawing/2014/main" id="{EA0AC54D-F4DF-41D4-97DE-38E6C70EF0EA}"/>
              </a:ext>
            </a:extLst>
          </p:cNvPr>
          <p:cNvSpPr>
            <a:spLocks noChangeShapeType="1"/>
          </p:cNvSpPr>
          <p:nvPr/>
        </p:nvSpPr>
        <p:spPr bwMode="auto">
          <a:xfrm>
            <a:off x="152400" y="533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36" name="Line 2">
            <a:extLst>
              <a:ext uri="{FF2B5EF4-FFF2-40B4-BE49-F238E27FC236}">
                <a16:creationId xmlns:a16="http://schemas.microsoft.com/office/drawing/2014/main" id="{2D841C3D-5319-4313-A26B-3C4D32B0F9A4}"/>
              </a:ext>
            </a:extLst>
          </p:cNvPr>
          <p:cNvSpPr>
            <a:spLocks noChangeShapeType="1"/>
          </p:cNvSpPr>
          <p:nvPr/>
        </p:nvSpPr>
        <p:spPr bwMode="auto">
          <a:xfrm>
            <a:off x="152400" y="1371600"/>
            <a:ext cx="8763000" cy="1588"/>
          </a:xfrm>
          <a:prstGeom prst="line">
            <a:avLst/>
          </a:prstGeom>
          <a:noFill/>
          <a:ln w="1908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37" name="Text Box 3">
            <a:extLst>
              <a:ext uri="{FF2B5EF4-FFF2-40B4-BE49-F238E27FC236}">
                <a16:creationId xmlns:a16="http://schemas.microsoft.com/office/drawing/2014/main" id="{C47CEADC-C13C-4A23-8A4D-0B4A3D03CDEE}"/>
              </a:ext>
            </a:extLst>
          </p:cNvPr>
          <p:cNvSpPr txBox="1">
            <a:spLocks noChangeArrowheads="1"/>
          </p:cNvSpPr>
          <p:nvPr/>
        </p:nvSpPr>
        <p:spPr bwMode="auto">
          <a:xfrm>
            <a:off x="304800" y="762000"/>
            <a:ext cx="30702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b="1">
                <a:solidFill>
                  <a:srgbClr val="3333CC"/>
                </a:solidFill>
                <a:latin typeface="Times New Roman" panose="02020603050405020304" pitchFamily="18" charset="0"/>
              </a:rPr>
              <a:t>Figure 6.4  </a:t>
            </a:r>
            <a:r>
              <a:rPr lang="en-IN" altLang="en-US" sz="2000" b="1" i="1">
                <a:latin typeface="Times New Roman" panose="02020603050405020304" pitchFamily="18" charset="0"/>
              </a:rPr>
              <a:t>FDM process</a:t>
            </a:r>
          </a:p>
        </p:txBody>
      </p:sp>
      <p:sp>
        <p:nvSpPr>
          <p:cNvPr id="18438" name="Line 4">
            <a:extLst>
              <a:ext uri="{FF2B5EF4-FFF2-40B4-BE49-F238E27FC236}">
                <a16:creationId xmlns:a16="http://schemas.microsoft.com/office/drawing/2014/main" id="{0AA2F383-D19E-4585-A590-9C973D9B4D22}"/>
              </a:ext>
            </a:extLst>
          </p:cNvPr>
          <p:cNvSpPr>
            <a:spLocks noChangeShapeType="1"/>
          </p:cNvSpPr>
          <p:nvPr/>
        </p:nvSpPr>
        <p:spPr bwMode="auto">
          <a:xfrm>
            <a:off x="152400" y="6248400"/>
            <a:ext cx="8763000" cy="1588"/>
          </a:xfrm>
          <a:prstGeom prst="line">
            <a:avLst/>
          </a:prstGeom>
          <a:noFill/>
          <a:ln w="76320" cap="sq">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8439" name="Picture 5">
            <a:extLst>
              <a:ext uri="{FF2B5EF4-FFF2-40B4-BE49-F238E27FC236}">
                <a16:creationId xmlns:a16="http://schemas.microsoft.com/office/drawing/2014/main" id="{85FF575E-B6C1-4B70-A111-602F5E763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1973263"/>
            <a:ext cx="8255000" cy="37417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Slide Number Placeholder 2">
            <a:extLst>
              <a:ext uri="{FF2B5EF4-FFF2-40B4-BE49-F238E27FC236}">
                <a16:creationId xmlns:a16="http://schemas.microsoft.com/office/drawing/2014/main" id="{5B33E22D-2159-428F-AF20-51DE18F6A406}"/>
              </a:ext>
            </a:extLst>
          </p:cNvPr>
          <p:cNvSpPr>
            <a:spLocks noGrp="1"/>
          </p:cNvSpPr>
          <p:nvPr>
            <p:ph type="sldNum" sz="quarter" idx="10"/>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ahoma" panose="020B060403050404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ahoma" panose="020B060403050404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anose="020B060403050404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ahoma" panose="020B0604030504040204" pitchFamily="34" charset="0"/>
                <a:cs typeface="Droid Sans Fallback" charset="0"/>
              </a:defRPr>
            </a:lvl9pPr>
          </a:lstStyle>
          <a:p>
            <a:pPr>
              <a:spcBef>
                <a:spcPct val="0"/>
              </a:spcBef>
              <a:buClrTx/>
              <a:buFontTx/>
              <a:buNone/>
            </a:pPr>
            <a:r>
              <a:rPr lang="en-IN" altLang="en-US" sz="2400">
                <a:latin typeface="Times New Roman" panose="02020603050405020304" pitchFamily="18" charset="0"/>
                <a:cs typeface="DejaVu Sans" charset="0"/>
              </a:rPr>
              <a:t>6.</a:t>
            </a:r>
            <a:fld id="{6C454677-EAB5-40CF-8267-6F5412F62D8D}" type="slidenum">
              <a:rPr lang="en-IN" altLang="en-US" sz="2400" smtClean="0">
                <a:latin typeface="Times New Roman" panose="02020603050405020304" pitchFamily="18" charset="0"/>
                <a:cs typeface="DejaVu Sans" charset="0"/>
              </a:rPr>
              <a:pPr>
                <a:spcBef>
                  <a:spcPct val="0"/>
                </a:spcBef>
                <a:buClrTx/>
                <a:buFontTx/>
                <a:buNone/>
              </a:pPr>
              <a:t>9</a:t>
            </a:fld>
            <a:endParaRPr lang="en-IN" altLang="en-US" sz="2400">
              <a:latin typeface="Times New Roman" panose="02020603050405020304" pitchFamily="18" charset="0"/>
              <a:cs typeface="DejaVu Sans" charset="0"/>
            </a:endParaRPr>
          </a:p>
        </p:txBody>
      </p:sp>
      <p:sp>
        <p:nvSpPr>
          <p:cNvPr id="20483" name="Rectangle 1">
            <a:extLst>
              <a:ext uri="{FF2B5EF4-FFF2-40B4-BE49-F238E27FC236}">
                <a16:creationId xmlns:a16="http://schemas.microsoft.com/office/drawing/2014/main" id="{C39744E3-3672-45A5-BF55-9D1B500EC2D8}"/>
              </a:ext>
            </a:extLst>
          </p:cNvPr>
          <p:cNvSpPr>
            <a:spLocks noGrp="1" noChangeArrowheads="1"/>
          </p:cNvSpPr>
          <p:nvPr>
            <p:ph type="title" idx="4294967295"/>
          </p:nvPr>
        </p:nvSpPr>
        <p:spPr>
          <a:xfrm>
            <a:off x="685800" y="609600"/>
            <a:ext cx="7772400" cy="1143000"/>
          </a:xfrm>
        </p:spPr>
        <p:txBody>
          <a:bodyPr lIns="90000" tIns="46800" rIns="90000" bIns="46800" anchor="t"/>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a:t>FM</a:t>
            </a:r>
          </a:p>
        </p:txBody>
      </p:sp>
      <p:pic>
        <p:nvPicPr>
          <p:cNvPr id="20484" name="Picture 2">
            <a:extLst>
              <a:ext uri="{FF2B5EF4-FFF2-40B4-BE49-F238E27FC236}">
                <a16:creationId xmlns:a16="http://schemas.microsoft.com/office/drawing/2014/main" id="{A24FE584-5806-4E1C-A3E5-0E0A41C8E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3089275"/>
            <a:ext cx="7934325" cy="1101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2909</TotalTime>
  <Words>2238</Words>
  <Application>Microsoft Office PowerPoint</Application>
  <PresentationFormat>On-screen Show (4:3)</PresentationFormat>
  <Paragraphs>248</Paragraphs>
  <Slides>53</Slides>
  <Notes>53</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Interleaving</vt:lpstr>
      <vt:lpstr>PowerPoint Presentation</vt:lpstr>
      <vt:lpstr>PowerPoint Presentation</vt:lpstr>
      <vt:lpstr>PowerPoint Presentation</vt:lpstr>
      <vt:lpstr>PowerPoint Presentation</vt:lpstr>
      <vt:lpstr>PowerPoint Presentation</vt:lpstr>
      <vt:lpstr>Data Rate Management</vt:lpstr>
      <vt:lpstr>Data rate matching</vt:lpstr>
      <vt:lpstr>PowerPoint Presentation</vt:lpstr>
      <vt:lpstr>PowerPoint Presentation</vt:lpstr>
      <vt:lpstr>PowerPoint Presentation</vt:lpstr>
      <vt:lpstr>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Valued Gateway Client</dc:creator>
  <cp:keywords/>
  <dc:description/>
  <cp:lastModifiedBy>clyson dsouza</cp:lastModifiedBy>
  <cp:revision>177</cp:revision>
  <cp:lastPrinted>1601-01-01T00:00:00Z</cp:lastPrinted>
  <dcterms:created xsi:type="dcterms:W3CDTF">2000-01-15T04:50:39Z</dcterms:created>
  <dcterms:modified xsi:type="dcterms:W3CDTF">2019-09-24T03:19:09Z</dcterms:modified>
</cp:coreProperties>
</file>