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B99F8A-8D74-4FEE-BAA5-0A648A445DE2}" v="4" dt="2022-02-23T09:00:18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a González García" userId="b2070b32-1787-47fb-b903-5a6a2a5c17d4" providerId="ADAL" clId="{7BB99F8A-8D74-4FEE-BAA5-0A648A445DE2}"/>
    <pc:docChg chg="modSld">
      <pc:chgData name="Teresa González García" userId="b2070b32-1787-47fb-b903-5a6a2a5c17d4" providerId="ADAL" clId="{7BB99F8A-8D74-4FEE-BAA5-0A648A445DE2}" dt="2022-02-23T09:00:18.034" v="3" actId="1076"/>
      <pc:docMkLst>
        <pc:docMk/>
      </pc:docMkLst>
      <pc:sldChg chg="modSp">
        <pc:chgData name="Teresa González García" userId="b2070b32-1787-47fb-b903-5a6a2a5c17d4" providerId="ADAL" clId="{7BB99F8A-8D74-4FEE-BAA5-0A648A445DE2}" dt="2022-02-23T09:00:18.034" v="3" actId="1076"/>
        <pc:sldMkLst>
          <pc:docMk/>
          <pc:sldMk cId="2986752964" sldId="257"/>
        </pc:sldMkLst>
        <pc:picChg chg="mod">
          <ac:chgData name="Teresa González García" userId="b2070b32-1787-47fb-b903-5a6a2a5c17d4" providerId="ADAL" clId="{7BB99F8A-8D74-4FEE-BAA5-0A648A445DE2}" dt="2022-02-23T09:00:18.034" v="3" actId="1076"/>
          <ac:picMkLst>
            <pc:docMk/>
            <pc:sldMk cId="2986752964" sldId="257"/>
            <ac:picMk id="1026" creationId="{4313AEEF-279A-4536-B836-68559C0B47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D15DE-81C1-40C1-8151-1039A7CEB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A439B0-594D-4B2E-A5C7-828F27102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CDD899-DFAC-44F3-92AD-966DA69D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12E6-FACE-43FE-AAD4-3B1999F84C7B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37855F-B8E8-4358-B529-02F07F7D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6E7DB-AB16-4A1B-BF9B-7DB48920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2B6-B729-47A9-9B7F-23667EABC6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92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AFDF5-FBD8-4F8D-B439-F92A8449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8B779F-76DE-4FFB-AC44-9449955BC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18383-A258-421A-BE57-E9D3C3FC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12E6-FACE-43FE-AAD4-3B1999F84C7B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7BA23C-1C84-4A6E-A981-AFEACACB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0FED55-ED7F-4740-B990-8848BC2C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2B6-B729-47A9-9B7F-23667EABC6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33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3DBBCD-B861-477E-BAA0-B5BE98EFA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A5D2D7-9B0B-48A0-A581-B4BFE6D8D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2B1AA-80B6-451A-811D-8F7E5EFC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12E6-FACE-43FE-AAD4-3B1999F84C7B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460D2-642D-4F97-8521-B04EF3D2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B8AA9-C75D-4CC5-99BC-5CD3979A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2B6-B729-47A9-9B7F-23667EABC6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47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2A3DC-9BAB-4E27-8D43-2227AC9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3AD564-BCAC-4156-B8F7-A1E7F57FF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C165EB-703A-4F95-9E8C-1D98F860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12E6-FACE-43FE-AAD4-3B1999F84C7B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EF3A4-47EF-47E8-A8ED-ED3BF0C6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06CC08-63BC-46CD-B54C-56C5736F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2B6-B729-47A9-9B7F-23667EABC6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60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6D86C-D2D2-45F0-B060-D0D0C647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E2D2F4-6017-4FAB-8301-1A919766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2010B-FCB3-48FB-B070-C808A645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12E6-FACE-43FE-AAD4-3B1999F84C7B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53E34F-DA49-4CD9-A9E3-DB9A6893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256D42-85AA-43AA-97B7-C70130B8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2B6-B729-47A9-9B7F-23667EABC6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29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62229-4E97-4469-8731-29000F8D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27CEF-2599-4376-B3F8-DFC9BABC2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C2E83-B04F-4B7B-A89C-FBFCA288D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E21B99-F1CD-48C3-8308-3CE4DEA8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12E6-FACE-43FE-AAD4-3B1999F84C7B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9F1015-E94E-4717-9930-767137E5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A74F55-7A36-4B1E-8C1A-B8B4B1C3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2B6-B729-47A9-9B7F-23667EABC6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29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35714-5E51-4399-9492-CADFBE2F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49C31B-71F7-49F8-B564-EFDE10C3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B5EA13-E903-4ACC-998F-A237C2F52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6662CD-CF0E-474C-BFB5-9567F5C9F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AB60F2-87EE-489A-BF4D-8405AC1EF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D7D133-BAF3-468B-9366-58E8E84D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12E6-FACE-43FE-AAD4-3B1999F84C7B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88D8BA-64D5-4559-94C3-103E661D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A6C82B-4E26-470A-9089-C5D82E85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2B6-B729-47A9-9B7F-23667EABC6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66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D26DA-E7DC-4418-BA7B-2630AD7C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995BF6-73F6-4C8E-B148-1E9E8743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12E6-FACE-43FE-AAD4-3B1999F84C7B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05FC35-1E8D-4BE7-8F5D-88AFF7B1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7FD865-C7D4-4F70-8207-47800F69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2B6-B729-47A9-9B7F-23667EABC6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23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B959F3-71CA-4777-9D47-64BE7697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12E6-FACE-43FE-AAD4-3B1999F84C7B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26DBD3-3550-465B-810E-7F5D98F6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46A7C9-6984-430C-916D-3B61165E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2B6-B729-47A9-9B7F-23667EABC6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4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04C1C-2193-403C-9AA6-DA041137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5EDA0C-7CFE-444E-AF28-5AB4A995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14638B-B767-44A6-A5ED-38A6B0AC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7EFFCB-D23B-4FC6-A6A7-9B9EC1B7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12E6-FACE-43FE-AAD4-3B1999F84C7B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147F4D-003F-4A0C-860B-B0FF51B4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465E2E-5A05-4E85-8C95-A7B49E9A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2B6-B729-47A9-9B7F-23667EABC6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97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20CF5-8AD3-4444-AED1-3998550E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92171E-1228-46D5-8AF4-549681EB4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19E1DE-FD00-432F-AE76-D3FA4876E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54AA3-1564-4DAC-B33A-EAAAEA50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12E6-FACE-43FE-AAD4-3B1999F84C7B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880EE-051C-4B6C-9302-A9E3F682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C8CEDE-89A2-43F2-BDC3-9F7F7F7E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22B6-B729-47A9-9B7F-23667EABC6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80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424377-67C6-43A1-B96B-8C0D081A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B63517-E2F3-4FDF-BCE7-2477873F7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DA4476-615B-46F7-ABFF-8A6A7E485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12E6-FACE-43FE-AAD4-3B1999F84C7B}" type="datetimeFigureOut">
              <a:rPr lang="es-ES" smtClean="0"/>
              <a:t>23/02/2022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3D2E2E-98BE-42B5-A3F1-979C55056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E4501E-CCD4-4AD2-A4F9-5D99461E3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722B6-B729-47A9-9B7F-23667EABC6C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12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a del Mundo con Latitud y longitud">
            <a:extLst>
              <a:ext uri="{FF2B5EF4-FFF2-40B4-BE49-F238E27FC236}">
                <a16:creationId xmlns:a16="http://schemas.microsoft.com/office/drawing/2014/main" id="{4313AEEF-279A-4536-B836-68559C0B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1" y="-57346"/>
            <a:ext cx="10504018" cy="636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752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Wsewolod Warzanskyj García</dc:creator>
  <cp:revision>1</cp:revision>
  <dcterms:created xsi:type="dcterms:W3CDTF">2018-03-07T13:57:31Z</dcterms:created>
  <dcterms:modified xsi:type="dcterms:W3CDTF">2022-02-23T09:00:18Z</dcterms:modified>
</cp:coreProperties>
</file>