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53b5aa88-de5a-4509-8b92-dddb8aa2116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bf70fadf7734dcc" /><Relationship Type="http://schemas.openxmlformats.org/officeDocument/2006/relationships/hyperlink" Target="https://app.powerbi.com/reports/53b5aa88-de5a-4509-8b92-dddb8aa2116e/ReportSection?pbi_source=PowerPoint" TargetMode="External" Id="RelId0" /><Relationship Type="http://schemas.openxmlformats.org/officeDocument/2006/relationships/image" Target="/ppt/media/image4.png" Id="imgId3399861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612b538cf5e4d99" /><Relationship Type="http://schemas.openxmlformats.org/officeDocument/2006/relationships/hyperlink" Target="https://app.powerbi.com/reports/53b5aa88-de5a-4509-8b92-dddb8aa2116e/ReportSection3d9248f680e860688e9e?pbi_source=PowerPoint" TargetMode="External" Id="RelId1" /><Relationship Type="http://schemas.openxmlformats.org/officeDocument/2006/relationships/image" Target="/ppt/media/image5.png" Id="imgId3399955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Pension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8/26/2019 10:47:58 AM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7/17/2019 1:57:01 PM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9986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9995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