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3322-8137-4149-9F14-9A06CD7D0F5A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6DCDD-C48E-4755-8310-45DFD4650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05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94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1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9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08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762499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7270" y="2595838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2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915" y="2579169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8374" y="2702279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41" y="3161415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0199" y="3289360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6400" y="5620937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1989579" y="98233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ounded Rectangle 2"/>
          <p:cNvSpPr/>
          <p:nvPr/>
        </p:nvSpPr>
        <p:spPr>
          <a:xfrm>
            <a:off x="488410" y="3644536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416402" y="4148592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2000578" y="3860560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000578" y="4148592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000578" y="4436624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60418" y="4220600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528338" y="4220600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516618" y="4367419"/>
            <a:ext cx="483960" cy="141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516618" y="3932568"/>
            <a:ext cx="483960" cy="13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1613">
            <a:off x="1036657" y="3976760"/>
            <a:ext cx="487680" cy="4876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Rounded Rectangle 13"/>
          <p:cNvSpPr/>
          <p:nvPr/>
        </p:nvSpPr>
        <p:spPr>
          <a:xfrm>
            <a:off x="482685" y="213479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10677" y="263884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994853" y="263884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554693" y="2710856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522613" y="2710856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1613">
            <a:off x="1030932" y="2467016"/>
            <a:ext cx="487680" cy="4876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0" name="Rectangle 19"/>
          <p:cNvSpPr/>
          <p:nvPr/>
        </p:nvSpPr>
        <p:spPr>
          <a:xfrm>
            <a:off x="410678" y="2318323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410678" y="2956406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554694" y="2390331"/>
            <a:ext cx="483959" cy="13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554694" y="2895437"/>
            <a:ext cx="483960" cy="13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ounded Rectangle 25"/>
          <p:cNvSpPr/>
          <p:nvPr/>
        </p:nvSpPr>
        <p:spPr>
          <a:xfrm>
            <a:off x="488408" y="511290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2000576" y="561695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1528336" y="5688966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78" y="5445242"/>
            <a:ext cx="460791" cy="4874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1" name="Rounded Rectangle 30"/>
          <p:cNvSpPr/>
          <p:nvPr/>
        </p:nvSpPr>
        <p:spPr>
          <a:xfrm>
            <a:off x="2719936" y="48103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647928" y="98508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4232104" y="98508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791944" y="1057096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3759864" y="1057096"/>
            <a:ext cx="47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3440016" y="409024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Box 37"/>
          <p:cNvSpPr txBox="1"/>
          <p:nvPr/>
        </p:nvSpPr>
        <p:spPr>
          <a:xfrm>
            <a:off x="3570724" y="90686"/>
            <a:ext cx="648073" cy="27699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rgbClr val="000000"/>
                </a:solidFill>
              </a:rPr>
              <a:t>trigger</a:t>
            </a:r>
            <a:endParaRPr lang="de-DE" sz="12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4" y="810498"/>
            <a:ext cx="487680" cy="4876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1" name="Rounded Rectangle 40"/>
          <p:cNvSpPr/>
          <p:nvPr/>
        </p:nvSpPr>
        <p:spPr>
          <a:xfrm>
            <a:off x="482685" y="481032"/>
            <a:ext cx="158417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/>
          <p:cNvSpPr/>
          <p:nvPr/>
        </p:nvSpPr>
        <p:spPr>
          <a:xfrm>
            <a:off x="410677" y="985088"/>
            <a:ext cx="144016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554693" y="1057096"/>
            <a:ext cx="48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3" y="800623"/>
            <a:ext cx="513875" cy="5138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36" name="Straight Arrow Connector 35"/>
          <p:cNvCxnSpPr>
            <a:endCxn id="37" idx="0"/>
          </p:cNvCxnSpPr>
          <p:nvPr/>
        </p:nvCxnSpPr>
        <p:spPr>
          <a:xfrm>
            <a:off x="3512024" y="92786"/>
            <a:ext cx="0" cy="3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630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13086" y="3176286"/>
            <a:ext cx="137954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5534" y="293905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1976" y="3127256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3086" y="4502277"/>
            <a:ext cx="1610377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  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5534" y="4265045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7914" y="4457628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4923" y="5542626"/>
            <a:ext cx="1124667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7690" y="5306565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0313" y="5505833"/>
            <a:ext cx="702545" cy="7232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1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≡≡</a:t>
            </a:r>
            <a:endParaRPr lang="de-DE" sz="41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8796" y="464420"/>
            <a:ext cx="869790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1563" y="22835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64186" y="408965"/>
            <a:ext cx="702545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≡≡</a:t>
            </a:r>
            <a:endParaRPr lang="de-DE" sz="4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0383" y="413469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985" y="2770026"/>
            <a:ext cx="1634422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0433" y="25327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483" y="2748238"/>
            <a:ext cx="379207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193" y="3008191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6293" y="3008191"/>
            <a:ext cx="42813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2393" y="2595838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5031" y="2595106"/>
            <a:ext cx="26385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4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</Words>
  <Application>Microsoft Office PowerPoint</Application>
  <PresentationFormat>Widescreen</PresentationFormat>
  <Paragraphs>83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chw</cp:lastModifiedBy>
  <cp:revision>46</cp:revision>
  <dcterms:created xsi:type="dcterms:W3CDTF">2014-12-13T05:17:12Z</dcterms:created>
  <dcterms:modified xsi:type="dcterms:W3CDTF">2015-09-30T14:29:02Z</dcterms:modified>
</cp:coreProperties>
</file>