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79E50-6482-4003-A54E-EAD7D0D6348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5AD8A-FAEF-46E2-A6C0-EB75244C5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1E5D2-5574-4134-94DD-3A3C37AF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E786A-5C21-4A9E-B2C5-9B41A506C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F1695-9F26-4D4C-BC07-E4BF2678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29516-AF97-4133-A938-4C7AA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28AD97-CD03-485E-A412-0F417D1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6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18944-71E5-49B0-A28A-771E2B2A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F2BF1A-E621-4541-9464-597B31C8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B30B6-6CD5-4859-8605-489703F4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AC28BE-9EBB-41B1-9951-6EC221D9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AECEE-969D-45ED-B69F-5EA5B25E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7814EA-C61F-458B-AC7E-ECD43A99A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9DE0A9-FCBA-458D-95CF-46899FED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6FD0A-6890-43B2-9D11-98447D4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C3C34-202B-42F8-A078-78500A4F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8519C-85AB-4CCF-9379-A5B34D5B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EBC67-6203-46F5-A2A8-3D0535FB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93A70-C1D0-4332-9D1D-11A3F10F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6816B-0C6E-45E9-A39C-CA942F45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5BD7C-DDEF-491E-AD78-73A45FE9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5784D-2188-4762-9A5C-F5086B7A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34447-C131-4599-B0C5-4FF85571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68D495-06D1-4957-B5CB-1821F55B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18A3D5-0460-445A-B09F-9F265986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73755-0B53-48BB-8C40-97244340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24775-1A34-414B-A3F7-6F480F8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EC09-869A-4046-9F61-8A255AC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29347-0C75-4CEF-BCAD-F9EAE5C3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7CC902-4ABE-496A-99FD-E0B9443B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50535-155F-4EC1-8974-26D927E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34552B-737D-401D-A471-FFD61E5A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72A8F6-38AA-446A-B4D4-B232A40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2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4835-84C1-4953-AB01-67E53837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05C7D1-D2FA-494E-9E6F-1DA8000C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22173D-7CD7-4A61-8295-17451B6C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7DBBD-19DB-47A7-BCA0-60072A579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DE4973-F4B2-44CA-9414-6A05F600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3A65F7-8C0A-41DD-A954-54CA66FD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178A69-924A-4EA0-9A0E-64E756F1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B465A-022C-488D-AF7B-D54026D3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98C0-4A6F-4A57-8EE2-513AFC9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231552-CCA6-47F7-BF43-BEACF617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AD744D-E1D1-44EA-B948-5C4244A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20A314-7A97-4500-A576-3A4BDD7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39D3DC-54A1-462E-9563-4DE03A25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EC1D90-97EF-4F78-8485-F50882ED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D0EB2-F3B6-4D3F-9D24-A79E8AEA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708E-916A-4802-92CC-0DF4A972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23780-B17D-42DA-B55E-291B4B20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BC7BB5-D4CA-4CCB-B863-AB54B6EF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229D1-3E8F-4ABE-ADD1-1E15A534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A7467-1107-41AD-A0C0-1267DF1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2BD7F-960E-4741-9AF0-819CACA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FAFD4-C2BB-49BD-81AD-F2025983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2B7CE4-3729-472C-A098-3AD12104C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B353CC-80E9-4648-BC9F-C788D9E1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E221F-5242-4064-A726-4635720F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8C68D1-E3BB-49F5-98C4-EBC13EF7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5EF6D2-711B-4256-BFDC-5DDE16BA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F7D0E-F0E7-4892-9A49-B6A11816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20A9FF-B891-4514-A315-C7B15B17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4052A-57E9-4EA1-BF4D-C10BF0A12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25B7-1CF6-4706-92D3-1BC74F83A08B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AE5E7-1366-4E88-B16D-DB3401A3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00BFA-A0A3-4A1A-981C-34AC7D15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B620-88D4-4971-A03B-C01036C09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7C986-D729-49F5-B8BD-4346D5D4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247651"/>
            <a:ext cx="7353300" cy="609599"/>
          </a:xfrm>
        </p:spPr>
        <p:txBody>
          <a:bodyPr>
            <a:noAutofit/>
          </a:bodyPr>
          <a:lstStyle/>
          <a:p>
            <a:r>
              <a:rPr lang="ru-RU" sz="5000" dirty="0"/>
              <a:t>ДЗ1по курсу АВС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F9FB3-0000-432D-874F-628AA84F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37" y="1915885"/>
            <a:ext cx="11303726" cy="3178629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Установить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Assembler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(FASM) на рабочий компьютер.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Найти в различных источниках информации не менее пяти примеров консольных программ разной сложности, написанных на изучаемом Ассемблере. Откомпилировать и запустить их с различными тестовыми наборами данных. Результаты работы программ зафиксировать в виде скриншотов.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Выложить программы и скриншоты на доступный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качестве отчета о выполненной работе, предоставляемого преподавателю. Сообщить о выполненной работе. </a:t>
            </a:r>
          </a:p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Срок выполнения: 1 неделя.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Выполнил студент БПИ196 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Х. Дилавар Ахмад Шаир Хамаюнович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463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A25C5-CB2C-4FA3-A345-26202B2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ru-RU" sz="4200" dirty="0"/>
              <a:t>Установка с</a:t>
            </a:r>
            <a:r>
              <a:rPr lang="en-US" sz="4200" dirty="0" err="1"/>
              <a:t>ред</a:t>
            </a:r>
            <a:r>
              <a:rPr lang="ru-RU" sz="4200" dirty="0"/>
              <a:t>ы</a:t>
            </a:r>
            <a:r>
              <a:rPr lang="en-US" sz="4200" dirty="0"/>
              <a:t> </a:t>
            </a:r>
            <a:r>
              <a:rPr lang="en-US" sz="4200" dirty="0" err="1"/>
              <a:t>разработки</a:t>
            </a:r>
            <a:r>
              <a:rPr lang="en-US" sz="4200" dirty="0"/>
              <a:t> FASM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2B34-9F75-49F7-9945-6E4E0493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11187"/>
            <a:ext cx="11090274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alpha val="60000"/>
                  </a:schemeClr>
                </a:solidFill>
              </a:rPr>
              <a:t>Содержание</a:t>
            </a:r>
            <a:r>
              <a:rPr lang="en-US" sz="4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alpha val="60000"/>
                  </a:schemeClr>
                </a:solidFill>
              </a:rPr>
              <a:t>архива</a:t>
            </a:r>
            <a:r>
              <a:rPr lang="en-US" sz="4000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474B9C-451E-43B3-81C0-A6A665C65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" r="2" b="2361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5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A25C5-CB2C-4FA3-A345-26202B2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Установка</a:t>
            </a:r>
            <a:r>
              <a:rPr lang="en-US" sz="4200" dirty="0"/>
              <a:t> </a:t>
            </a:r>
            <a:r>
              <a:rPr lang="en-US" sz="4200" dirty="0" err="1"/>
              <a:t>среды</a:t>
            </a:r>
            <a:r>
              <a:rPr lang="en-US" sz="4200" dirty="0"/>
              <a:t> </a:t>
            </a:r>
            <a:r>
              <a:rPr lang="en-US" sz="4200" dirty="0" err="1"/>
              <a:t>разработки</a:t>
            </a:r>
            <a:r>
              <a:rPr lang="en-US" sz="4200" dirty="0"/>
              <a:t> FASM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2B34-9F75-49F7-9945-6E4E0493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11187"/>
            <a:ext cx="11090274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>
                <a:solidFill>
                  <a:schemeClr val="tx1">
                    <a:alpha val="60000"/>
                  </a:schemeClr>
                </a:solidFill>
              </a:rPr>
              <a:t>Среда разработки</a:t>
            </a:r>
            <a:endParaRPr lang="en-US" sz="4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81CA4-4861-42C4-9434-279B2C46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45" y="1754440"/>
            <a:ext cx="8757709" cy="49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0F6E8-A995-42E1-A08C-B4A82C42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1. Вывод </a:t>
            </a:r>
            <a:r>
              <a:rPr lang="en-US"/>
              <a:t>Hello world! </a:t>
            </a:r>
            <a:r>
              <a:rPr lang="ru-RU"/>
              <a:t>на консоль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B17BB2-A2D0-4E8D-9D83-010431EA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55" y="1690688"/>
            <a:ext cx="6486525" cy="4916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E0407D-E3EA-44CF-AB48-32CF18CC49FB}"/>
              </a:ext>
            </a:extLst>
          </p:cNvPr>
          <p:cNvSpPr txBox="1"/>
          <p:nvPr/>
        </p:nvSpPr>
        <p:spPr>
          <a:xfrm>
            <a:off x="838200" y="1690688"/>
            <a:ext cx="2673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просто выводит строку </a:t>
            </a:r>
            <a:r>
              <a:rPr lang="en-US" dirty="0"/>
              <a:t>“Hello world!”</a:t>
            </a:r>
            <a:r>
              <a:rPr lang="ru-RU" dirty="0"/>
              <a:t> и не закрывает консоль до нажатия любой </a:t>
            </a:r>
            <a:r>
              <a:rPr lang="ru-RU" dirty="0" err="1"/>
              <a:t>клавишы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BAD39-0F4B-4E3D-981B-01F23E98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 Консольный «Чат-бот»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BB5297-56AB-46B6-861D-BE7369ED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22535" cy="3781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2247C-54D0-49C5-854B-852C46D741F3}"/>
              </a:ext>
            </a:extLst>
          </p:cNvPr>
          <p:cNvSpPr txBox="1"/>
          <p:nvPr/>
        </p:nvSpPr>
        <p:spPr>
          <a:xfrm>
            <a:off x="7829550" y="1690688"/>
            <a:ext cx="3352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спрашивает у пользователя как его зовут и каков его возраст, затем выводит строку по шаблону «</a:t>
            </a:r>
            <a:r>
              <a:rPr lang="en-US" dirty="0"/>
              <a:t>Hello &lt;</a:t>
            </a:r>
            <a:r>
              <a:rPr lang="ru-RU" dirty="0"/>
              <a:t>Имя</a:t>
            </a:r>
            <a:r>
              <a:rPr lang="en-US" dirty="0"/>
              <a:t>&gt;</a:t>
            </a:r>
            <a:r>
              <a:rPr lang="ru-RU" dirty="0"/>
              <a:t>, </a:t>
            </a:r>
            <a:r>
              <a:rPr lang="en-US" dirty="0"/>
              <a:t>&lt;</a:t>
            </a:r>
            <a:r>
              <a:rPr lang="ru-RU" dirty="0"/>
              <a:t>Возраст</a:t>
            </a:r>
            <a:r>
              <a:rPr lang="en-US" dirty="0"/>
              <a:t>&gt;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2229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4F5C2-B91F-405B-BEC2-08EF0D28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3. Простые арифметические операции над двумя числами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647CE5-3F70-4D3F-A198-1E152809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93" y="1838960"/>
            <a:ext cx="7084907" cy="3985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3AC91-790D-4EE4-93B2-D03FE4CDBA30}"/>
              </a:ext>
            </a:extLst>
          </p:cNvPr>
          <p:cNvSpPr txBox="1"/>
          <p:nvPr/>
        </p:nvSpPr>
        <p:spPr>
          <a:xfrm>
            <a:off x="508000" y="1943100"/>
            <a:ext cx="325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Выводит на консоль результат вычисления операции над числами, заранее записанными в программу. (Операция тоже заранее написана, можно поменять </a:t>
            </a:r>
            <a:r>
              <a:rPr lang="en-US" dirty="0"/>
              <a:t>add </a:t>
            </a:r>
            <a:r>
              <a:rPr lang="ru-RU" dirty="0"/>
              <a:t>на </a:t>
            </a:r>
            <a:r>
              <a:rPr lang="en-US" dirty="0"/>
              <a:t>sub, </a:t>
            </a:r>
            <a:r>
              <a:rPr lang="en-US" dirty="0" err="1"/>
              <a:t>imul</a:t>
            </a:r>
            <a:r>
              <a:rPr lang="en-US" dirty="0"/>
              <a:t> </a:t>
            </a:r>
            <a:r>
              <a:rPr lang="ru-RU" dirty="0" err="1"/>
              <a:t>итд</a:t>
            </a:r>
            <a:r>
              <a:rPr lang="ru-RU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3973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FC45-6719-4CCB-BA8F-1E573CD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4</a:t>
            </a:r>
            <a:r>
              <a:rPr lang="ru-RU" dirty="0"/>
              <a:t>. Логические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0BC25-DE1C-4EB9-8E5F-EF67068E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034" cy="3164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Аналогично 3 примеру производит вычисления логических операций над числами, заранее веденными в программу.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ru-RU" dirty="0"/>
              <a:t>можно заменить на </a:t>
            </a:r>
            <a:r>
              <a:rPr lang="en-US" dirty="0"/>
              <a:t>or, </a:t>
            </a:r>
            <a:r>
              <a:rPr lang="en-US" dirty="0" err="1"/>
              <a:t>xor</a:t>
            </a:r>
            <a:r>
              <a:rPr lang="en-US" dirty="0"/>
              <a:t>, not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4D8AE1-9126-4227-B954-A7EEDBE3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6" y="1690688"/>
            <a:ext cx="7205134" cy="40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00368-0A52-4AEF-9174-207043F9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5</a:t>
            </a:r>
            <a:r>
              <a:rPr lang="ru-RU" dirty="0"/>
              <a:t>. Калькулятор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4FB33B-CE03-4BC9-8FC9-4CEEE076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343819"/>
            <a:ext cx="6981734" cy="4450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0D0D7-7CDF-43B6-A9B2-31960F33A03B}"/>
              </a:ext>
            </a:extLst>
          </p:cNvPr>
          <p:cNvSpPr txBox="1"/>
          <p:nvPr/>
        </p:nvSpPr>
        <p:spPr>
          <a:xfrm>
            <a:off x="838200" y="1460500"/>
            <a:ext cx="284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Простой калькулятор. Запрашивает значения А и В, надо которыми нужно совершить операцию, а затем с клавиатуры надо ввести символ самой </a:t>
            </a:r>
            <a:r>
              <a:rPr lang="ru-RU" dirty="0" err="1"/>
              <a:t>арифм</a:t>
            </a:r>
            <a:r>
              <a:rPr lang="ru-RU" dirty="0"/>
              <a:t>.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4266426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262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ДЗ1по курсу АВС </vt:lpstr>
      <vt:lpstr>Установка среды разработки FASM</vt:lpstr>
      <vt:lpstr>Установка среды разработки FASM</vt:lpstr>
      <vt:lpstr>Пример 1. Вывод Hello world! на консоль</vt:lpstr>
      <vt:lpstr>Пример 2. Консольный «Чат-бот»</vt:lpstr>
      <vt:lpstr>Пример 3. Простые арифметические операции над двумя числами </vt:lpstr>
      <vt:lpstr>Пример 4. Логические операции</vt:lpstr>
      <vt:lpstr>Пример 5. Калькулятор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ДЗ1по курсу АВС </dc:title>
  <dc:creator>Шаир Дилавар</dc:creator>
  <cp:lastModifiedBy>Шаир Дилавар</cp:lastModifiedBy>
  <cp:revision>12</cp:revision>
  <dcterms:created xsi:type="dcterms:W3CDTF">2020-09-15T16:16:06Z</dcterms:created>
  <dcterms:modified xsi:type="dcterms:W3CDTF">2020-09-17T17:49:45Z</dcterms:modified>
</cp:coreProperties>
</file>