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4" r:id="rId8"/>
    <p:sldId id="263" r:id="rId9"/>
    <p:sldId id="308" r:id="rId10"/>
    <p:sldId id="265" r:id="rId11"/>
    <p:sldId id="266" r:id="rId12"/>
    <p:sldId id="309" r:id="rId13"/>
    <p:sldId id="267" r:id="rId14"/>
    <p:sldId id="275" r:id="rId15"/>
    <p:sldId id="268" r:id="rId16"/>
    <p:sldId id="269" r:id="rId17"/>
    <p:sldId id="270" r:id="rId18"/>
    <p:sldId id="271" r:id="rId19"/>
    <p:sldId id="272" r:id="rId20"/>
    <p:sldId id="274" r:id="rId21"/>
    <p:sldId id="276" r:id="rId22"/>
    <p:sldId id="262" r:id="rId23"/>
    <p:sldId id="277" r:id="rId24"/>
    <p:sldId id="301" r:id="rId25"/>
    <p:sldId id="307" r:id="rId26"/>
    <p:sldId id="302" r:id="rId27"/>
    <p:sldId id="303" r:id="rId28"/>
    <p:sldId id="304" r:id="rId29"/>
    <p:sldId id="305" r:id="rId30"/>
    <p:sldId id="30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3566" autoAdjust="0"/>
  </p:normalViewPr>
  <p:slideViewPr>
    <p:cSldViewPr snapToGrid="0">
      <p:cViewPr varScale="1">
        <p:scale>
          <a:sx n="60" d="100"/>
          <a:sy n="60" d="100"/>
        </p:scale>
        <p:origin x="90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41:44.152"/>
    </inkml:context>
    <inkml:brush xml:id="br0">
      <inkml:brushProperty name="width" value="0.05" units="cm"/>
      <inkml:brushProperty name="height" value="0.05" units="cm"/>
      <inkml:brushProperty name="color" value="#004F8B"/>
    </inkml:brush>
  </inkml:definitions>
  <inkml:trace contextRef="#ctx0" brushRef="#br0">0 1 24575,'0'402'0,"0"-392"0,0 0 0,1 0 0,4 18 0,0-18 0,0-14 0,1-17 0,0-28 0,-3-1 0,-4-54 0,0 48 0,1 50 0,0 1 0,0 0 0,1 0 0,-1 0 0,1 0 0,0 0 0,1 0 0,-1 0 0,1 1 0,2-6 0,-2 7 0,1 0 0,-1 0 0,1 0 0,-1 0 0,1 0 0,0 0 0,0 1 0,0 0 0,0-1 0,0 1 0,1 1 0,-1-1 0,1 0 0,5-1 0,23-7 0,1 2 0,0 1 0,1 2 0,-1 1 0,1 2 0,39 2 0,-70 0 0,1 0 0,-1 0 0,1 0 0,-1 1 0,0-1 0,1 1 0,-1 0 0,0 0 0,1 0 0,-1 1 0,0-1 0,0 1 0,0 0 0,0 0 0,0 0 0,3 3 0,-3-2 0,-1 0 0,1 1 0,-1-1 0,0 1 0,0 0 0,0 0 0,0-1 0,-1 1 0,0 1 0,1-1 0,-2 0 0,1 0 0,0 5 0,2 32 0,-2 0 0,-4 47 0,-1-1 0,4-14-1365,0-43-5461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45:00.640"/>
    </inkml:context>
    <inkml:brush xml:id="br0">
      <inkml:brushProperty name="width" value="0.05" units="cm"/>
      <inkml:brushProperty name="height" value="0.05" units="cm"/>
      <inkml:brushProperty name="color" value="#E71224"/>
    </inkml:brush>
  </inkml:definitions>
  <inkml:trace contextRef="#ctx0" brushRef="#br0">0 11 24575,'5'0'0,"16"0"0,14 0 0,10 0 0,8 0 0,-1 0 0,-4 0 0,-6 0 0,-5 0 0,-4 0 0,-2 0 0,-8-4 0,-7-3-8191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45:02.529"/>
    </inkml:context>
    <inkml:brush xml:id="br0">
      <inkml:brushProperty name="width" value="0.05" units="cm"/>
      <inkml:brushProperty name="height" value="0.05" units="cm"/>
      <inkml:brushProperty name="color" value="#E71224"/>
    </inkml:brush>
  </inkml:definitions>
  <inkml:trace contextRef="#ctx0" brushRef="#br0">1 255 24575,'5'0'0,"1"0"0,-1 0 0,1-1 0,-1 0 0,1 0 0,5-2 0,10-2 0,263-76 0,-61 15 0,-177 54 0,59-17 0,172-25 0,-271 53 0,1 0 0,-1 1 0,1 0 0,0 0 0,-1 1 0,1 0 0,10 2 0,-15-2 0,0 0 0,0-1 0,-1 1 0,1 0 0,0 0 0,-1 1 0,1-1 0,-1 0 0,1 0 0,-1 1 0,0-1 0,1 1 0,-1-1 0,0 1 0,0 0 0,0-1 0,0 1 0,0 0 0,-1 0 0,1-1 0,0 1 0,-1 0 0,0 0 0,1 0 0,-1 0 0,0 0 0,0 0 0,0 3 0,-1 34 0,-2 0 0,-1-1 0,-10 41 0,-36 112 0,38-150 0,-2-1 0,-2-1 0,-1-1 0,-37 61 0,40-73 0,0 1 0,-14 41 0,-8 16 0,18-48 149,-2 2-906,-17 46 0,31-65-6069</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45:03.386"/>
    </inkml:context>
    <inkml:brush xml:id="br0">
      <inkml:brushProperty name="width" value="0.05" units="cm"/>
      <inkml:brushProperty name="height" value="0.05" units="cm"/>
      <inkml:brushProperty name="color" value="#E71224"/>
    </inkml:brush>
  </inkml:definitions>
  <inkml:trace contextRef="#ctx0" brushRef="#br0">0 0 24575,'0'5'0,"5"7"0,11 5 0,18 5 0,16-1 0,11-4 0,12-5 0,5 0 0,-6-2 0,-12-2 0,-5-3 0,-8-2 0,-11-2-8191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45:04.946"/>
    </inkml:context>
    <inkml:brush xml:id="br0">
      <inkml:brushProperty name="width" value="0.05" units="cm"/>
      <inkml:brushProperty name="height" value="0.05" units="cm"/>
      <inkml:brushProperty name="color" value="#E71224"/>
    </inkml:brush>
  </inkml:definitions>
  <inkml:trace contextRef="#ctx0" brushRef="#br0">623 401 24575,'-1'-12'0,"0"1"0,-1 0 0,0-1 0,0 1 0,-2 0 0,1 1 0,-6-13 0,-40-71 0,41 81 0,-5-10 0,-1 0 0,0 1 0,-34-38 0,43 54 0,-2 0 0,1 0 0,-1 1 0,0 0 0,0 0 0,0 0 0,-1 1 0,1 0 0,-1 1 0,0 0 0,0 0 0,0 0 0,-1 1 0,1 1 0,-1-1 0,-9 0 0,3 3 0,0 0 0,-1 1 0,1 0 0,0 1 0,0 1 0,0 0 0,1 1 0,-1 0 0,1 2 0,0-1 0,1 2 0,0 0 0,0 0 0,1 1 0,0 1 0,0 0 0,-11 13 0,17-15 0,1 0 0,0 1 0,0 0 0,0 0 0,1 0 0,1 1 0,-1 0 0,-3 19 0,3-3 0,1 1 0,0 30 0,3-42 0,0-1 0,1 1 0,0 0 0,1-1 0,1 1 0,1-1 0,0 0 0,0 0 0,9 17 0,-9-24 0,0 0 0,0 0 0,1-1 0,0 1 0,0-1 0,0 0 0,1-1 0,0 1 0,0-1 0,0 0 0,1-1 0,0 1 0,0-1 0,0-1 0,0 1 0,0-1 0,1-1 0,13 4 0,0-1 0,-1-1 0,1-1 0,0-1 0,0-1 0,0-1 0,1-1 0,-1-1 0,-1 0 0,1-2 0,0 0 0,-1-1 0,0-2 0,0 0 0,0-1 0,-1 0 0,18-12 0,-17 7 0,-1-1 0,0-1 0,-2-1 0,0 0 0,0-1 0,24-33 0,-41 49 0,0 1 0,1-1 0,-1 0 0,1 1 0,-1-1 0,0 1 0,1-1 0,-1 1 0,1-1 0,-1 1 0,1-1 0,-1 1 0,1-1 0,0 1 0,-1 0 0,1-1 0,-1 1 0,1 0 0,0 0 0,-1-1 0,1 1 0,0 0 0,-1 0 0,1 0 0,0 0 0,1 0 0,-1 0 0,-1 1 0,1-1 0,0 1 0,-1 0 0,1-1 0,0 1 0,-1 0 0,1-1 0,-1 1 0,1 0 0,-1 0 0,1-1 0,-1 1 0,0 0 0,0 0 0,1 0 0,-1 1 0,7 44 0,-7-45 0,3 267 0,0-24 0,42 336 0,-42-545-1365,0-8-5461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45:05.833"/>
    </inkml:context>
    <inkml:brush xml:id="br0">
      <inkml:brushProperty name="width" value="0.05" units="cm"/>
      <inkml:brushProperty name="height" value="0.05" units="cm"/>
      <inkml:brushProperty name="color" value="#E71224"/>
    </inkml:brush>
  </inkml:definitions>
  <inkml:trace contextRef="#ctx0" brushRef="#br0">0 1 24575,'0'4'0,"0"17"0,0 13 0,0 12 0,0 7 0,0 8 0,0 10 0,0 10 0,0 7 0,0-7 0,0-3 0,0-10 0,0-7 0,5-4 0,1-7 0,6-7 0,-1-11-8191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45:06.660"/>
    </inkml:context>
    <inkml:brush xml:id="br0">
      <inkml:brushProperty name="width" value="0.05" units="cm"/>
      <inkml:brushProperty name="height" value="0.05" units="cm"/>
      <inkml:brushProperty name="color" value="#E71224"/>
    </inkml:brush>
  </inkml:definitions>
  <inkml:trace contextRef="#ctx0" brushRef="#br0">1 0 24575,'1'1'0,"0"-1"0,-1 0 0,1 0 0,0 1 0,0-1 0,-1 0 0,1 1 0,0-1 0,0 1 0,-1-1 0,1 1 0,-1-1 0,1 1 0,0-1 0,-1 1 0,1 0 0,-1-1 0,1 1 0,-1 0 0,1-1 0,-1 1 0,0 0 0,1 0 0,-1-1 0,0 1 0,0 0 0,1 1 0,3 27 0,-3-24 0,7 102 0,-8 117 0,-1-109 0,0 585-1365,1-675-5461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45:07.814"/>
    </inkml:context>
    <inkml:brush xml:id="br0">
      <inkml:brushProperty name="width" value="0.05" units="cm"/>
      <inkml:brushProperty name="height" value="0.05" units="cm"/>
      <inkml:brushProperty name="color" value="#E71224"/>
    </inkml:brush>
  </inkml:definitions>
  <inkml:trace contextRef="#ctx0" brushRef="#br0">0 1 24575,'0'5'0,"0"11"0,0 12 0,0 16 0,0 10 0,5 20 0,1 7 0,0 4 0,-2 2 0,0-4 0,-2-7 0,-1-6 0,-1-6 0,0-9 0,0-13-8191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45:09.275"/>
    </inkml:context>
    <inkml:brush xml:id="br0">
      <inkml:brushProperty name="width" value="0.05" units="cm"/>
      <inkml:brushProperty name="height" value="0.05" units="cm"/>
      <inkml:brushProperty name="color" value="#E71224"/>
    </inkml:brush>
  </inkml:definitions>
  <inkml:trace contextRef="#ctx0" brushRef="#br0">0 85 24575,'1'-2'0,"-1"0"0,0 0 0,1 0 0,0 1 0,-1-1 0,1 0 0,0 0 0,0 0 0,0 0 0,0 1 0,0-1 0,0 1 0,0-1 0,1 0 0,-1 1 0,1 0 0,-1-1 0,1 1 0,-1 0 0,1 0 0,0 0 0,0 0 0,-1 0 0,1 0 0,2 0 0,6-3 0,1 1 0,-1 0 0,13-2 0,-21 5 0,45-10 0,-22 4 0,0 1 0,0 1 0,47-1 0,-67 6 0,1-1 0,-1 1 0,0 1 0,0-1 0,0 1 0,-1 0 0,1 0 0,0 1 0,-1-1 0,1 1 0,-1 0 0,0 0 0,0 0 0,0 1 0,-1-1 0,7 9 0,3 5 0,-1 0 0,17 32 0,-28-48 0,5 10 0,-1 1 0,0 0 0,-1 0 0,0 0 0,0 0 0,-1 1 0,-1-1 0,1 17 0,-2-25 0,-1 1 0,0 0 0,0 0 0,-1-1 0,1 1 0,-1 0 0,0 0 0,-1-1 0,1 1 0,-1-1 0,1 1 0,-1-1 0,-1 0 0,1 0 0,-1 0 0,1 0 0,-1 0 0,0 0 0,0-1 0,-1 1 0,1-1 0,-1 0 0,0 0 0,-6 4 0,-13 3 0,0-1 0,0 0 0,-35 7 0,54-16 0,1 0 0,0 1 0,-1-1 0,1 0 0,-1-1 0,1 1 0,-6-2 0,9 2 0,-1 0 0,1 0 0,-1 0 0,1 0 0,-1 0 0,1 0 0,-1 0 0,1 0 0,0-1 0,-1 1 0,1 0 0,-1 0 0,1 0 0,0-1 0,-1 1 0,1 0 0,0 0 0,-1-1 0,1 1 0,0 0 0,-1-1 0,1 1 0,0 0 0,0-1 0,-1 1 0,1 0 0,0-1 0,0 1 0,0-1 0,-1 1 0,1 0 0,0-1 0,0 1 0,0-1 0,0 1 0,0-1 0,0 1 0,0 0 0,0-1 0,0 1 0,0-1 0,0 1 0,0-1 0,0 1 0,1 0 0,-1-1 0,0 1 0,0-1 0,0 1 0,1 0 0,-1-1 0,0 1 0,0-1 0,1 1 0,-1 0 0,0 0 0,1-1 0,-1 1 0,0 0 0,1-1 0,-1 1 0,0 0 0,1 0 0,-1 0 0,1-1 0,3-1 0,0-1 0,0 1 0,0 0 0,0 1 0,0-1 0,0 1 0,0-1 0,1 1 0,-1 0 0,6 0 0,48-2 0,-44 3 0,-1 0 0,-1 0 0,1 0 0,-1 1 0,22 5 0,-29-5 0,-1 1 0,0 0 0,0-1 0,0 2 0,0-1 0,0 0 0,0 1 0,0 0 0,-1 0 0,1 0 0,-1 0 0,0 0 0,0 1 0,0-1 0,0 1 0,2 5 0,5 9 0,-2 0 0,0 0 0,-1 1 0,-1 0 0,7 37 0,-12-50 0,0 0 0,-1 1 0,0-1 0,0 0 0,0 0 0,-1 0 0,0 0 0,0 0 0,0 0 0,-1 0 0,0 0 0,0-1 0,-5 9 0,3-6 0,-1-1 0,-1 0 0,1 0 0,-1 0 0,-1-1 0,1 0 0,-1 0 0,-12 8 0,0 1 0,-21 19 0,-11 10 0,46-40 19,0-1 0,-1 0 0,1 0 0,-1-1 0,0 0 0,1 0 0,-1 0 0,0 0 0,0-1 0,-1 0 0,1-1 0,0 1 0,0-1 0,0 0 0,0 0 0,0-1 0,-8-2 0,-3 0-361,1-2 1,0 0 0,0-1-1,-29-16 1,16 6-6485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45:18.827"/>
    </inkml:context>
    <inkml:brush xml:id="br0">
      <inkml:brushProperty name="width" value="0.05" units="cm"/>
      <inkml:brushProperty name="height" value="0.05" units="cm"/>
      <inkml:brushProperty name="color" value="#E71224"/>
    </inkml:brush>
  </inkml:definitions>
  <inkml:trace contextRef="#ctx0" brushRef="#br0">0 1364 24575,'1'-15'0,"1"1"0,1-1 0,0 0 0,1 1 0,0 0 0,1 0 0,1 0 0,8-15 0,-11 22 0,-1 4 0,95-220 0,-71 156 0,24-99 0,-37 103 0,-3-1 0,4-89 0,-15-130 0,0 183 0,0 93 0,1 1 0,1 0 0,-1 0 0,1 0 0,2-11 0,-2 15 0,0 0 0,0 0 0,0 0 0,0 1 0,0-1 0,0 0 0,0 1 0,1-1 0,-1 0 0,1 1 0,-1 0 0,1-1 0,-1 1 0,1 0 0,0 0 0,-1 0 0,1 0 0,0 0 0,0 0 0,0 0 0,3 0 0,11-3 0,1 1 0,0 1 0,0 0 0,21 1 0,70 9 0,-103-8 0,1 2 0,-1-1 0,1 1 0,-1-1 0,1 2 0,-1-1 0,0 0 0,0 1 0,0 0 0,-1 0 0,8 6 0,1 4 0,0 0 0,13 18 0,-2-2 0,51 67-690,-68-85 15,6 7-6151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45:19.558"/>
    </inkml:context>
    <inkml:brush xml:id="br0">
      <inkml:brushProperty name="width" value="0.05" units="cm"/>
      <inkml:brushProperty name="height" value="0.05" units="cm"/>
      <inkml:brushProperty name="color" value="#E71224"/>
    </inkml:brush>
  </inkml:definitions>
  <inkml:trace contextRef="#ctx0" brushRef="#br0">0 1 24575,'5'0'0,"16"0"0,19 0 0,21 0 0,16 5 0,8 1 0,4 1 0,-7-2 0,-19 3 0,-19 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41:57.958"/>
    </inkml:context>
    <inkml:brush xml:id="br0">
      <inkml:brushProperty name="width" value="0.05" units="cm"/>
      <inkml:brushProperty name="height" value="0.05" units="cm"/>
      <inkml:brushProperty name="color" value="#004F8B"/>
    </inkml:brush>
  </inkml:definitions>
  <inkml:trace contextRef="#ctx0" brushRef="#br0">1 0 24575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45:19.993"/>
    </inkml:context>
    <inkml:brush xml:id="br0">
      <inkml:brushProperty name="width" value="0.05" units="cm"/>
      <inkml:brushProperty name="height" value="0.05" units="cm"/>
      <inkml:brushProperty name="color" value="#E71224"/>
    </inkml:brush>
  </inkml:definitions>
  <inkml:trace contextRef="#ctx0" brushRef="#br0">138 0 24575,'0'5'0,"0"6"0,-5 6 0,-2 5 0,-3 4 0,-2 6 0,-2 4 0,1-1 0,-3 0 0,2-2 0,-2-7 0,3-12 0,2-18 0,5-9-8191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45:20.334"/>
    </inkml:context>
    <inkml:brush xml:id="br0">
      <inkml:brushProperty name="width" value="0.05" units="cm"/>
      <inkml:brushProperty name="height" value="0.05" units="cm"/>
      <inkml:brushProperty name="color" value="#E71224"/>
    </inkml:brush>
  </inkml:definitions>
  <inkml:trace contextRef="#ctx0" brushRef="#br0">1 0 24575,'0'5'0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45:20.990"/>
    </inkml:context>
    <inkml:brush xml:id="br0">
      <inkml:brushProperty name="width" value="0.05" units="cm"/>
      <inkml:brushProperty name="height" value="0.05" units="cm"/>
      <inkml:brushProperty name="color" value="#E71224"/>
    </inkml:brush>
  </inkml:definitions>
  <inkml:trace contextRef="#ctx0" brushRef="#br0">1 0 24575,'6'24'0,"-1"-8"0,0 8 0,1 34 0,-5-37 0,2 1 0,5 26 0,-7-47 0,-1 0 0,0 0 0,0 0 0,1-1 0,-1 1 0,0 0 0,1 0 0,-1-1 0,1 1 0,-1 0 0,1-1 0,-1 1 0,1 0 0,-1-1 0,1 1 0,0-1 0,-1 1 0,1-1 0,0 1 0,-1-1 0,1 1 0,0-1 0,0 0 0,-1 1 0,1-1 0,0 0 0,0 0 0,0 0 0,0 1 0,-1-1 0,1 0 0,0 0 0,0 0 0,0 0 0,0-1 0,-1 1 0,1 0 0,0 0 0,0 0 0,0-1 0,1 0 0,5-2 0,-1 0 0,1 0 0,-1-1 0,7-5 0,-4 2 0,40-28 0,-32 22 0,0 1 0,0 1 0,21-10 0,-35 19 0,-1 1 0,0 0 0,0 1 0,0-1 0,1 0 0,-1 1 0,0-1 0,0 1 0,1 0 0,-1 0 0,1 0 0,-1 0 0,0 0 0,1 0 0,-1 1 0,4 0 0,-5 0 0,1 0 0,-1 0 0,1 0 0,-1 0 0,0 0 0,1 0 0,-1 1 0,0-1 0,0 1 0,0-1 0,0 1 0,0-1 0,0 1 0,0-1 0,0 1 0,-1 0 0,1-1 0,0 1 0,-1 0 0,0 0 0,1 3 0,1 21-27,0 0 0,-5 53 0,1-41-1257,1-10-5542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45:22.019"/>
    </inkml:context>
    <inkml:brush xml:id="br0">
      <inkml:brushProperty name="width" value="0.05" units="cm"/>
      <inkml:brushProperty name="height" value="0.05" units="cm"/>
      <inkml:brushProperty name="color" value="#E71224"/>
    </inkml:brush>
  </inkml:definitions>
  <inkml:trace contextRef="#ctx0" brushRef="#br0">449 680 24575,'1'-13'0,"-1"7"0,0 0 0,0-1 0,0 1 0,-1 0 0,-2-8 0,3 13 0,-1-1 0,1 1 0,-1-1 0,0 1 0,1-1 0,-1 1 0,0-1 0,0 1 0,0 0 0,0 0 0,0-1 0,-1 1 0,1 0 0,0 0 0,-1 0 0,1 0 0,0 0 0,-1 0 0,1 1 0,-1-1 0,1 0 0,-1 1 0,0-1 0,-1 1 0,-3-1 0,0 0 0,1 1 0,-1 0 0,0 0 0,0 0 0,1 1 0,-1 0 0,0 0 0,-9 3 0,-50 23 0,52-21 0,-27 13 0,-54 36 0,74-42 0,1 1 0,0 1 0,1 1 0,-23 26 0,39-40 0,1 0 0,-1 0 0,0 0 0,0 1 0,1-1 0,-1 1 0,1-1 0,0 1 0,0 0 0,0-1 0,0 1 0,0 0 0,0 0 0,1 0 0,0-1 0,-1 1 0,1 0 0,0 0 0,0 0 0,1 0 0,-1 0 0,1 0 0,-1-1 0,1 1 0,0 0 0,2 5 0,-1-5 0,1 1 0,0 0 0,0-1 0,0 0 0,0 1 0,0-1 0,1 0 0,-1-1 0,1 1 0,0-1 0,0 1 0,0-1 0,0 0 0,0-1 0,0 1 0,8 1 0,-3 0 0,0-1 0,1 0 0,-1-1 0,1 0 0,-1-1 0,1 0 0,0 0 0,-1-1 0,1 0 0,-1 0 0,1-1 0,-1-1 0,0 0 0,0 0 0,0 0 0,0-1 0,-1-1 0,1 1 0,-1-2 0,0 1 0,13-13 0,13-15 0,-1-1 0,-2-2 0,-1-1 0,-2-2 0,-2 0 0,-2-2 0,35-77 0,-38 65 0,-3 0 0,-2-1 0,-2-1 0,-2-1 0,-3 1 0,2-67 0,-10 77 0,-4 34 0,-1 11 0,-6 16 0,8-13 0,-24 50 0,3 1 0,1 0 0,4 2 0,-17 79 0,-20 238 0,54-361 17,-1 4 63,0 0 0,2 0 0,2 30 0,-2-43-146,0 0 1,1 0-1,0 1 1,-1-1-1,1 0 1,0 0 0,1 0-1,-1 0 1,0 0-1,1-1 1,0 1-1,0 0 1,0-1-1,0 1 1,0-1-1,0 0 1,0 1 0,1-1-1,-1 0 1,1 0-1,0-1 1,-1 1-1,1-1 1,0 1-1,4 0 1,14 3-6761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45:22.732"/>
    </inkml:context>
    <inkml:brush xml:id="br0">
      <inkml:brushProperty name="width" value="0.05" units="cm"/>
      <inkml:brushProperty name="height" value="0.05" units="cm"/>
      <inkml:brushProperty name="color" value="#E71224"/>
    </inkml:brush>
  </inkml:definitions>
  <inkml:trace contextRef="#ctx0" brushRef="#br0">459 1 24575,'-3'1'0,"-1"0"0,1 0 0,0 0 0,0 1 0,0-1 0,0 1 0,0 0 0,0 0 0,0 0 0,0 0 0,1 0 0,-1 1 0,1-1 0,-4 6 0,1-3 0,-42 48 0,4 2 0,1 1 0,-60 112 0,72-111 0,3 1 0,2 1 0,-28 103 0,41-111 0,2 0 0,3 0 0,1 1 0,4 103 0,2-150 0,1 13 0,0 0 0,5 19 0,-5-30 0,1-1 0,0 0 0,0 0 0,1 0 0,0 0 0,0-1 0,0 1 0,1-1 0,5 7 0,44 39 0,-41-41 0,-1 0 0,0 1 0,-1 0 0,0 1 0,9 13 0,-19-24 8,0-1-1,0 0 1,0 1-1,0-1 0,0 0 1,0 1-1,0-1 1,1 0-1,-1 0 1,0 1-1,0-1 0,0 0 1,0 1-1,1-1 1,-1 0-1,0 0 1,0 1-1,0-1 0,1 0 1,-1 0-1,0 0 1,0 1-1,1-1 1,-1 0-1,0 0 0,1 0 1,-1 0-1,0 0 1,1 1-1,-1-1 1,0 0-1,0 0 0,1 0 1,-1 0-1,0 0 1,1 0-1,-1 0 0,0 0 1,1 0-1,-1 0 1,0 0-1,1 0 1,-1-1-1,1 1 0,5-15-1091,-5 12 469,6-21-6211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45:23.679"/>
    </inkml:context>
    <inkml:brush xml:id="br0">
      <inkml:brushProperty name="width" value="0.05" units="cm"/>
      <inkml:brushProperty name="height" value="0.05" units="cm"/>
      <inkml:brushProperty name="color" value="#E71224"/>
    </inkml:brush>
  </inkml:definitions>
  <inkml:trace contextRef="#ctx0" brushRef="#br0">0 1 24575,'468'0'0,"-468"0"0,0 0 0,1 0 0,-1 0 0,0 0 0,0 0 0,1 0 0,-1 0 0,0 0 0,1 0 0,-1 0 0,0 0 0,1 0 0,-1 1 0,0-1 0,0 0 0,1 0 0,-1 0 0,0 0 0,0 0 0,1 1 0,-1-1 0,0 0 0,0 0 0,1 1 0,-1-1 0,0 0 0,0 0 0,0 1 0,0-1 0,0 0 0,1 0 0,-1 1 0,-3 11 0,-16 18 0,12-21 0,-46 77 0,-44 99 0,-27 98 0,67-155-1365,43-100-5461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45:24.299"/>
    </inkml:context>
    <inkml:brush xml:id="br0">
      <inkml:brushProperty name="width" value="0.05" units="cm"/>
      <inkml:brushProperty name="height" value="0.05" units="cm"/>
      <inkml:brushProperty name="color" value="#E71224"/>
    </inkml:brush>
  </inkml:definitions>
  <inkml:trace contextRef="#ctx0" brushRef="#br0">1 1 24575,'4'0'0,"8"0"0,5 0 0,9 0 0,11 0 0,4 0 0,3 0 0,1 0 0,-4 0 0,-9 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45:27.248"/>
    </inkml:context>
    <inkml:brush xml:id="br0">
      <inkml:brushProperty name="width" value="0.05" units="cm"/>
      <inkml:brushProperty name="height" value="0.05" units="cm"/>
      <inkml:brushProperty name="color" value="#E71224"/>
    </inkml:brush>
  </inkml:definitions>
  <inkml:trace contextRef="#ctx0" brushRef="#br0">322 102 24575,'4'3'0,"-1"-1"0,2 1 0,-1 0 0,0-1 0,1 0 0,-1 0 0,6 1 0,-7-2 0,0 0 0,0 0 0,0 0 0,0 1 0,0-1 0,0 1 0,0-1 0,-1 1 0,1 0 0,0 0 0,-1 0 0,1 0 0,-1 1 0,0-1 0,0 1 0,2 3 0,-3-5 0,-1-1 0,0 0 0,1 0 0,-1 1 0,0-1 0,0 0 0,0 1 0,1-1 0,-1 0 0,0 1 0,0-1 0,0 0 0,0 1 0,0-1 0,0 0 0,0 1 0,0-1 0,0 1 0,0-1 0,0 0 0,0 1 0,0-1 0,0 0 0,0 1 0,0-1 0,0 0 0,0 1 0,0-1 0,0 1 0,-1-1 0,1 0 0,0 0 0,0 1 0,0-1 0,-1 0 0,1 1 0,0-1 0,0 0 0,-1 0 0,1 1 0,0-1 0,-1 0 0,1 0 0,0 0 0,0 1 0,-1-1 0,1 0 0,-1 0 0,1 0 0,0 0 0,-1 0 0,1 0 0,0 0 0,-1 0 0,0 0 0,0 0 0,-1 0 0,1 0 0,-1 0 0,0-1 0,1 1 0,-1-1 0,1 1 0,0-1 0,-1 1 0,1-1 0,-1 0 0,-1-2 0,-1 0 0,1-1 0,0 0 0,0-1 0,1 1 0,-1 0 0,1-1 0,0 1 0,0-1 0,1 0 0,-1 0 0,1 0 0,-1-7 0,1 5 0,0 0 0,0 1 0,1-1 0,0 0 0,0 0 0,1 1 0,0-1 0,3-12 0,-4 18 0,0-1 0,1 1 0,-1 0 0,0 0 0,1 0 0,-1 0 0,1 0 0,0 0 0,-1 0 0,1-1 0,0 2 0,-1-1 0,1 0 0,0 0 0,0 0 0,0 0 0,0 0 0,0 1 0,0-1 0,0 0 0,0 1 0,0-1 0,0 1 0,0-1 0,1 1 0,-1 0 0,0-1 0,0 1 0,0 0 0,1 0 0,-1 0 0,0 0 0,0 0 0,0 0 0,1 0 0,-1 0 0,0 1 0,2-1 0,0 2 0,-1-1 0,0 0 0,1 1 0,-1-1 0,0 1 0,0 0 0,0-1 0,0 1 0,0 0 0,0 1 0,0-1 0,-1 0 0,1 0 0,-1 1 0,0-1 0,2 5 0,0 0 0,-1 1 0,0 0 0,0 0 0,0 0 0,-1 0 0,-1 0 0,1 0 0,-1 0 0,-1 0 0,0 0 0,-1 9 0,-1-6 0,0 0 0,-1 1 0,0-1 0,-1-1 0,0 1 0,-12 17 0,-6 3 0,-1-2 0,-2-1 0,-47 40 0,68-63 0,-12 10 26,-36 34-721,-78 54-1,91-77-6130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45:28.841"/>
    </inkml:context>
    <inkml:brush xml:id="br0">
      <inkml:brushProperty name="width" value="0.05" units="cm"/>
      <inkml:brushProperty name="height" value="0.05" units="cm"/>
      <inkml:brushProperty name="color" value="#E71224"/>
    </inkml:brush>
  </inkml:definitions>
  <inkml:trace contextRef="#ctx0" brushRef="#br0">83 0 24575,'2'0'0,"-1"1"0,0-1 0,0 0 0,0 1 0,0-1 0,0 1 0,0 0 0,0-1 0,0 1 0,0 0 0,0-1 0,0 1 0,0 0 0,0 0 0,-1 0 0,1 0 0,0 0 0,-1 0 0,1 0 0,-1 0 0,1 0 0,0 1 0,10 28 0,-10-26 0,6 20 0,-2 0 0,0 1 0,-2 0 0,-1 0 0,0 0 0,-2 1 0,-1-1 0,-7 37 0,1-26 0,-1 0 0,-2-1 0,-2 0 0,-1-1 0,-20 37 0,29-62 0,-11 18 0,14-26 0,1 0 0,-1 0 0,0 0 0,1 0 0,-1 0 0,0 0 0,0 0 0,0 0 0,0 0 0,0 0 0,0-1 0,0 1 0,0 0 0,0-1 0,0 1 0,0-1 0,-2 1 0,2-1 0,0 0 0,1 0 0,-1-1 0,1 1 0,-1 0 0,1 0 0,-1-1 0,1 1 0,-1-1 0,1 1 0,-1 0 0,1-1 0,0 1 0,-1-1 0,1 1 0,-1-1 0,1 1 0,0-1 0,0 1 0,-1-1 0,1 1 0,0-1 0,0 1 0,0-1 0,-1 0 0,1 1 0,0-1 0,0 1 0,0-1 0,0 0 0,0 1 0,0-2 0,0-25 0,0 24 0,2-18 0,1 1 0,1 0 0,0 0 0,1 0 0,2 0 0,0 1 0,1 0 0,0 0 0,13-19 0,-5 14 0,0 0 0,2 1 0,0 0 0,2 2 0,43-38 0,-55 52 0,0 1 0,1 0 0,-1 0 0,1 1 0,1 0 0,-1 1 0,1 0 0,0 1 0,0-1 0,0 2 0,20-3 0,-24 4 0,0 1 0,0 0 0,-1 1 0,1 0 0,0 0 0,0 0 0,-1 0 0,1 1 0,-1 0 0,1 0 0,-1 0 0,0 1 0,1 0 0,-1 0 0,-1 0 0,1 1 0,0 0 0,-1 0 0,0 0 0,0 0 0,0 0 0,4 7 0,-3-3 0,0 1 0,0 0 0,-1 0 0,0 0 0,-1 0 0,0 0 0,0 1 0,-1-1 0,0 1 0,-1 0 0,0 0 0,0 0 0,-1 0 0,0-1 0,-1 1 0,0 0 0,-1 0 0,-5 17 0,-3 3 0,0-1 0,-3 0 0,0 0 0,-27 40 0,29-50 0,1 0 0,-11 26 0,19-40 0,0 1 0,0-1 0,1 0 0,-1 1 0,1-1 0,0 1 0,1-1 0,0 1 0,0-1 0,0 1 0,0 0 0,1-1 0,0 1 0,2 6 0,-2-10-62,1 1 0,-1-1 0,1 0 0,-1 0 0,1 0 0,0 0 0,0 0 0,0 0 0,0 0 0,0-1 0,0 1 0,1-1-1,-1 1 1,0-1 0,1 0 0,-1 0 0,1 0 0,-1 0 0,1-1 0,0 1 0,4 0 0,15 2-6764</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45:29.746"/>
    </inkml:context>
    <inkml:brush xml:id="br0">
      <inkml:brushProperty name="width" value="0.05" units="cm"/>
      <inkml:brushProperty name="height" value="0.05" units="cm"/>
      <inkml:brushProperty name="color" value="#E71224"/>
    </inkml:brush>
  </inkml:definitions>
  <inkml:trace contextRef="#ctx0" brushRef="#br0">184 1 24575,'3'0'0,"-1"2"0,1-1 0,-1 0 0,1 0 0,-1 1 0,0-1 0,1 1 0,-1 0 0,0 0 0,0 0 0,0 0 0,-1 0 0,1 0 0,1 3 0,3 2 0,12 15 0,0 1 0,-1 1 0,21 41 0,30 82 0,-41-84 0,0-3 0,-3 0 0,23 93 0,-41-128 0,-2 0 0,0 1 0,-1-1 0,-2 1 0,-1 0 0,-1-1 0,0 1 0,-3-1 0,-7 34 0,-15 21 0,-47 99 0,52-131 0,13-31 0,-1 0 0,-1 0 0,0-1 0,-1-1 0,-1 0 0,0 0 0,-1-1 0,0-1 0,-2 0 0,1-1 0,-30 19 0,-12 7-682,-84 75-1,118-92-6143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42:31.423"/>
    </inkml:context>
    <inkml:brush xml:id="br0">
      <inkml:brushProperty name="width" value="0.05" units="cm"/>
      <inkml:brushProperty name="height" value="0.05" units="cm"/>
      <inkml:brushProperty name="color" value="#004F8B"/>
    </inkml:brush>
  </inkml:definitions>
  <inkml:trace contextRef="#ctx0" brushRef="#br0">0 1 24575,'0'402'0,"0"-392"0,0 0 0,1 0 0,4 18 0,0-18 0,0-14 0,1-17 0,0-28 0,-3-1 0,-4-54 0,0 48 0,1 50 0,0 1 0,0 0 0,1 0 0,-1 0 0,1 0 0,0 0 0,1 0 0,-1 0 0,1 1 0,2-6 0,-2 7 0,1 0 0,-1 0 0,1 0 0,-1 0 0,1 0 0,0 0 0,0 1 0,0 0 0,0-1 0,0 1 0,1 1 0,-1-1 0,1 0 0,5-1 0,23-7 0,1 2 0,0 1 0,1 2 0,-1 1 0,1 2 0,39 2 0,-70 0 0,1 0 0,-1 0 0,1 0 0,-1 1 0,0-1 0,1 1 0,-1 0 0,0 0 0,1 0 0,-1 1 0,0-1 0,0 1 0,0 0 0,0 0 0,0 0 0,3 3 0,-3-2 0,-1 0 0,1 1 0,-1-1 0,0 1 0,0 0 0,0 0 0,0-1 0,-1 1 0,0 1 0,1-1 0,-2 0 0,1 0 0,0 5 0,2 32 0,-2 0 0,-4 47 0,-1-1 0,4-14-1365,0-43-5461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46:37.701"/>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52:30.758"/>
    </inkml:context>
    <inkml:brush xml:id="br0">
      <inkml:brushProperty name="width" value="0.05" units="cm"/>
      <inkml:brushProperty name="height" value="0.05" units="cm"/>
      <inkml:brushProperty name="color" value="#E71224"/>
    </inkml:brush>
  </inkml:definitions>
  <inkml:trace contextRef="#ctx0" brushRef="#br0">1 1 24575,'5'6'0,"-1"0"0,0 0 0,0 0 0,4 9 0,7 11 0,-4-9 0,-2-1 0,0 2 0,0-1 0,-2 2 0,0-1 0,-2 0 0,7 37 0,-6-16 0,-2 0 0,-3 73 0,4-120 0,1 0 0,0 0 0,0 1 0,9-8 0,16-19 0,-22 23 0,6-9 0,1 1 0,0 0 0,29-23 0,-40 38 0,-1 0 0,1 1 0,1-1 0,-1 1 0,0 0 0,1 1 0,-1-1 0,1 1 0,0 0 0,0 1 0,0-1 0,0 1 0,0 0 0,0 1 0,0-1 0,0 1 0,0 1 0,1-1 0,8 3 0,-11-2 0,-1 0 0,0 0 0,0 0 0,1 1 0,-1 0 0,0 0 0,0 0 0,0 0 0,-1 0 0,1 0 0,-1 1 0,1-1 0,-1 1 0,0 0 0,1-1 0,-2 1 0,1 0 0,0 1 0,0-1 0,-1 0 0,0 0 0,0 1 0,2 6 0,0 5 0,-1 1 0,0 0 0,-1 31 0,-2-35 0,0 26 0,-2 0 0,-16 71 0,18-104 0,0 1 0,0 0 0,1 0 0,-1 0 0,1 0 0,1 0 0,-1-1 0,1 1 0,0 0 0,0 0 0,1-1 0,0 1 0,0-1 0,0 1 0,0-1 0,4 6 0,-2-6 0,0 1 0,0-1 0,1 0 0,0 0 0,0-1 0,0 1 0,0-1 0,1 0 0,0-1 0,0 1 0,0-1 0,0 0 0,11 3 0,-6-3 69,0 0-1,0 0 0,1-1 0,14 1 1,-22-3-183,0 0 0,0 0 0,0 0 0,0 0 1,1-1-1,-1 0 0,0 1 0,0-2 1,0 1-1,-1 0 0,1-1 0,0 0 1,0 0-1,6-4 0,3-8-6712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52:40.756"/>
    </inkml:context>
    <inkml:brush xml:id="br0">
      <inkml:brushProperty name="width" value="0.05" units="cm"/>
      <inkml:brushProperty name="height" value="0.05" units="cm"/>
      <inkml:brushProperty name="color" value="#E71224"/>
    </inkml:brush>
  </inkml:definitions>
  <inkml:trace contextRef="#ctx0" brushRef="#br0">1 1 24575,'7'8'0,"0"0"0,-1 0 0,0 1 0,9 18 0,6 9 0,41 44 0,-42-58 0,-2 2 0,-1 0 0,-1 0 0,16 33 0,-21-32 0,1 0 0,1-1 0,1 0 0,1-1 0,23 27 0,-18-27 0,23 38 0,-31-43 0,0 0 0,2 0 0,0-2 0,24 23 0,-23-26 0,0 0 0,0 1 0,-2 0 0,0 1 0,0 0 0,-2 1 0,0 1 0,18 35 0,-24-42 0,1 0 0,0-1 0,0 0 0,1 0 0,0 0 0,1-1 0,13 12 0,-11-10 0,1 0 0,-1 1 0,13 20 0,6 18-1365,-16-31-5461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52:41.750"/>
    </inkml:context>
    <inkml:brush xml:id="br0">
      <inkml:brushProperty name="width" value="0.05" units="cm"/>
      <inkml:brushProperty name="height" value="0.05" units="cm"/>
      <inkml:brushProperty name="color" value="#E71224"/>
    </inkml:brush>
  </inkml:definitions>
  <inkml:trace contextRef="#ctx0" brushRef="#br0">1 60 24575,'9'0'0,"0"-1"0,1-1 0,17-4 0,12-2 0,183-16 0,237 6 0,-373 19-1365,-62-1-5461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52:42.445"/>
    </inkml:context>
    <inkml:brush xml:id="br0">
      <inkml:brushProperty name="width" value="0.05" units="cm"/>
      <inkml:brushProperty name="height" value="0.05" units="cm"/>
      <inkml:brushProperty name="color" value="#E71224"/>
    </inkml:brush>
  </inkml:definitions>
  <inkml:trace contextRef="#ctx0" brushRef="#br0">1 1 24575,'10'0'0,"24"0"0,20 5 0,17 2 0,6-1 0,0-1 0,-3-1 0,-14-2-8191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52:43.481"/>
    </inkml:context>
    <inkml:brush xml:id="br0">
      <inkml:brushProperty name="width" value="0.05" units="cm"/>
      <inkml:brushProperty name="height" value="0.05" units="cm"/>
      <inkml:brushProperty name="color" value="#E71224"/>
    </inkml:brush>
  </inkml:definitions>
  <inkml:trace contextRef="#ctx0" brushRef="#br0">1 1 24575,'0'41'0,"2"0"0,8 49 0,6 37 0,6 33 0,-11-129 0,-3-21 0,-8-10 0,1 0 0,-1 0 0,1 0 0,-1 0 0,0 0 0,1 0 0,-1 0 0,0 0 0,1 0 0,-1 0 0,0-1 0,1 1 0,-1 0 0,0 0 0,0 0 0,1-1 0,-1 1 0,0 0 0,0 0 0,1-1 0,-1 1 0,0 0 0,0-1 0,0 1 0,1 0 0,-1 0 0,0-1 0,0 1 0,0 0 0,0-1 0,0 1 0,0-1 0,0 1 0,0-1 0,5-15 0,-2 0 0,0-1 0,-1 1 0,-1-1 0,0-23 0,-1 15 0,5-38 0,-2 46 0,0 0 0,2 1 0,0-1 0,0 1 0,2 1 0,10-21 0,-15 31 0,1 1 0,0 0 0,-1 0 0,1 0 0,0 1 0,1-1 0,-1 1 0,1-1 0,-1 1 0,1 0 0,0 1 0,0-1 0,1 1 0,-1-1 0,0 1 0,1 0 0,-1 1 0,1-1 0,0 1 0,-1 0 0,1 0 0,0 1 0,0-1 0,0 1 0,0 0 0,7 1 0,-8 0-91,-1-1 0,0 1 0,1 0 0,-1 0 0,0 1 0,0-1 0,0 1 0,0 0 0,0-1 0,0 1 0,0 1 0,0-1 0,-1 0 0,4 4 0,8 14-6735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52:44.284"/>
    </inkml:context>
    <inkml:brush xml:id="br0">
      <inkml:brushProperty name="width" value="0.05" units="cm"/>
      <inkml:brushProperty name="height" value="0.05" units="cm"/>
      <inkml:brushProperty name="color" value="#E71224"/>
    </inkml:brush>
  </inkml:definitions>
  <inkml:trace contextRef="#ctx0" brushRef="#br0">199 219 24575,'0'5'0,"0"0"0,0 0 0,-1 0 0,1-1 0,-1 1 0,0 0 0,0 0 0,-1-1 0,-3 9 0,3-10 0,1-1 0,-1 0 0,0 0 0,0 1 0,0-1 0,-1-1 0,1 1 0,0 0 0,-1 0 0,1-1 0,-1 0 0,0 1 0,1-1 0,-1 0 0,0 0 0,0 0 0,-5 0 0,6 0 0,-1-1 0,0 1 0,0-1 0,0 0 0,0 0 0,0 0 0,0 0 0,0-1 0,0 1 0,0-1 0,1 1 0,-1-1 0,0 0 0,0 0 0,1-1 0,-1 1 0,-3-3 0,1 1 0,1-1 0,0 0 0,0 0 0,0 0 0,1 0 0,0-1 0,0 1 0,-5-10 0,-1-6 0,1-1 0,0 1 0,-6-37 0,13 53 0,-1-3 0,0 0 0,1-1 0,0 0 0,0 1 0,1-1 0,0-12 0,1 17 0,-1 1 0,1 0 0,0-1 0,0 1 0,-1 0 0,1-1 0,1 1 0,-1 0 0,0 0 0,0 0 0,1 0 0,0 0 0,-1 1 0,1-1 0,0 0 0,-1 1 0,1-1 0,0 1 0,0-1 0,1 1 0,-1 0 0,0 0 0,0 0 0,0 0 0,3 0 0,11-3 0,1 0 0,-1 1 0,1 1 0,32 0 0,69 8 0,-99-4 0,1 0 0,-1 2 0,37 10 0,-52-12 0,1-1 0,-1 1 0,1 0 0,-1 0 0,0 0 0,0 1 0,0-1 0,0 1 0,0 0 0,-1 0 0,1 1 0,-1-1 0,0 1 0,0-1 0,0 1 0,0 0 0,-1 0 0,1 1 0,-1-1 0,0 0 0,2 8 0,-2-3 0,-1 0 0,0 1 0,0-1 0,-1 0 0,0 0 0,-1 1 0,1-1 0,-2 0 0,-2 12 0,2-16 0,0 0 0,0 1 0,0-1 0,0 0 0,-1 0 0,0-1 0,0 1 0,0 0 0,-1-1 0,1 0 0,-1 0 0,0 0 0,0 0 0,-1-1 0,1 1 0,-8 3 0,-59 26-1365,51-25-5461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52:45.303"/>
    </inkml:context>
    <inkml:brush xml:id="br0">
      <inkml:brushProperty name="width" value="0.05" units="cm"/>
      <inkml:brushProperty name="height" value="0.05" units="cm"/>
      <inkml:brushProperty name="color" value="#E71224"/>
    </inkml:brush>
  </inkml:definitions>
  <inkml:trace contextRef="#ctx0" brushRef="#br0">235 469 24575,'-7'-1'0,"0"-1"0,0 0 0,1-1 0,-1 1 0,1-1 0,0 0 0,-1-1 0,2 0 0,-1 0 0,-10-8 0,16 12 0,-13-10 0,1 0 0,-1-1 0,2 0 0,0-1 0,0 0 0,1-1 0,0 0 0,1-1 0,1 0 0,0 0 0,1-1 0,1 1 0,0-2 0,-5-19 0,9 25 0,0 1 0,0-1 0,1 0 0,0 0 0,1 1 0,0-1 0,0 0 0,3-14 0,-2 19 0,1 0 0,-1 0 0,1 0 0,0 0 0,0 1 0,1-1 0,-1 1 0,1 0 0,0 0 0,0 0 0,1 0 0,-1 0 0,1 0 0,-1 1 0,1 0 0,0 0 0,1 0 0,5-3 0,-1 1 0,1 0 0,0 1 0,0 0 0,0 0 0,0 1 0,1 1 0,17-3 0,-22 5 0,0 0 0,0 0 0,0 0 0,0 1 0,0 0 0,0 0 0,0 0 0,0 1 0,0 0 0,-1 0 0,1 0 0,-1 1 0,1 0 0,9 7 0,-7-4 0,-1 1 0,1 1 0,-1-1 0,-1 1 0,1 0 0,-1 1 0,-1-1 0,1 1 0,-2 0 0,7 16 0,-6-12 0,-1 0 0,-1 0 0,0 0 0,-1 0 0,0 0 0,-1 0 0,-1 25 0,0-35-72,-1 1 1,1-1-1,-1 0 0,0 1 0,0-1 0,0 1 0,-1-1 0,1 0 1,-1 0-1,0 0 0,0 0 0,0 0 0,0 0 0,0 0 0,-1-1 1,1 1-1,-1-1 0,-4 3 0,-11 9-6754</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52:46.270"/>
    </inkml:context>
    <inkml:brush xml:id="br0">
      <inkml:brushProperty name="width" value="0.05" units="cm"/>
      <inkml:brushProperty name="height" value="0.05" units="cm"/>
      <inkml:brushProperty name="color" value="#E71224"/>
    </inkml:brush>
  </inkml:definitions>
  <inkml:trace contextRef="#ctx0" brushRef="#br0">59 0 24575,'1'102'0,"-3"164"0,-2-217 0,-19 80 0,-1 9 0,21-104 0,0 0 0,3 0 0,0 0 0,9 53 0,-7-76 0,0 0 0,1-1 0,0 1 0,0-1 0,1 0 0,1 0 0,-1 0 0,2 0 0,-1-1 0,1 0 0,1 0 0,0 0 0,0-1 0,0 0 0,1-1 0,1 0 0,-1 0 0,13 8 0,3-2-455,1 0 0,46 16 0,-51-23-6371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52:47.164"/>
    </inkml:context>
    <inkml:brush xml:id="br0">
      <inkml:brushProperty name="width" value="0.05" units="cm"/>
      <inkml:brushProperty name="height" value="0.05" units="cm"/>
      <inkml:brushProperty name="color" value="#E71224"/>
    </inkml:brush>
  </inkml:definitions>
  <inkml:trace contextRef="#ctx0" brushRef="#br0">0 1 24575,'5'0'0,"12"0"0,8 0 0,10 0 0,19 0 0,15 0 0,6 0 0,-4 0 0,-5 0 0,-9 0 0,-8 0 0,-8 0 0,-11 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44:41.670"/>
    </inkml:context>
    <inkml:brush xml:id="br0">
      <inkml:brushProperty name="width" value="0.05" units="cm"/>
      <inkml:brushProperty name="height" value="0.05" units="cm"/>
      <inkml:brushProperty name="color" value="#004F8B"/>
    </inkml:brush>
  </inkml:definitions>
  <inkml:trace contextRef="#ctx0" brushRef="#br0">0 1 24575,'0'402'0,"0"-392"0,0 0 0,1 0 0,4 18 0,0-18 0,0-14 0,1-17 0,0-28 0,-3-1 0,-4-54 0,0 48 0,1 50 0,0 1 0,0 0 0,1 0 0,-1 0 0,1 0 0,0 0 0,1 0 0,-1 0 0,1 1 0,2-6 0,-2 7 0,1 0 0,-1 0 0,1 0 0,-1 0 0,1 0 0,0 0 0,0 1 0,0 0 0,0-1 0,0 1 0,1 1 0,-1-1 0,1 0 0,5-1 0,23-7 0,1 2 0,0 1 0,1 2 0,-1 1 0,1 2 0,39 2 0,-70 0 0,1 0 0,-1 0 0,1 0 0,-1 1 0,0-1 0,1 1 0,-1 0 0,0 0 0,1 0 0,-1 1 0,0-1 0,0 1 0,0 0 0,0 0 0,0 0 0,3 3 0,-3-2 0,-1 0 0,1 1 0,-1-1 0,0 1 0,0 0 0,0 0 0,0-1 0,-1 1 0,0 1 0,1-1 0,-2 0 0,1 0 0,0 5 0,2 32 0,-2 0 0,-4 47 0,-1-1 0,4-14-1365,0-43-5461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52:20.905"/>
    </inkml:context>
    <inkml:brush xml:id="br0">
      <inkml:brushProperty name="width" value="0.05" units="cm"/>
      <inkml:brushProperty name="height" value="0.05" units="cm"/>
      <inkml:brushProperty name="color" value="#E71224"/>
    </inkml:brush>
  </inkml:definitions>
  <inkml:trace contextRef="#ctx0" brushRef="#br0">1 0 24575,'2'47'0,"14"76"0,-7-59 0,42 374 0,-38-247 0,-1-130 0,-1-5 0,-10-46-455,1 0 0,4 19 0,1-11-6371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52:21.670"/>
    </inkml:context>
    <inkml:brush xml:id="br0">
      <inkml:brushProperty name="width" value="0.05" units="cm"/>
      <inkml:brushProperty name="height" value="0.05" units="cm"/>
      <inkml:brushProperty name="color" value="#E71224"/>
    </inkml:brush>
  </inkml:definitions>
  <inkml:trace contextRef="#ctx0" brushRef="#br0">1 56 24575,'5'0'0,"26"0"0,39 0 0,27 0 0,22 0 0,12-5 0,-8-7 0,-13-1 0,-22 2 0,-19 2 0,-23 3-8191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52:22.520"/>
    </inkml:context>
    <inkml:brush xml:id="br0">
      <inkml:brushProperty name="width" value="0.05" units="cm"/>
      <inkml:brushProperty name="height" value="0.05" units="cm"/>
      <inkml:brushProperty name="color" value="#E71224"/>
    </inkml:brush>
  </inkml:definitions>
  <inkml:trace contextRef="#ctx0" brushRef="#br0">0 1 24575,'5'0'0,"17"0"0,19 0 0,28 0 0,18 0 0,13 0 0,1 0 0,-13 0 0,-15 0 0,-21 0-8191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52:52.243"/>
    </inkml:context>
    <inkml:brush xml:id="br0">
      <inkml:brushProperty name="width" value="0.05" units="cm"/>
      <inkml:brushProperty name="height" value="0.05" units="cm"/>
      <inkml:brushProperty name="color" value="#E71224"/>
    </inkml:brush>
  </inkml:definitions>
  <inkml:trace contextRef="#ctx0" brushRef="#br0">0 0 24575,'60'53'0,"-39"-36"0,35 37 0,36 35 0,-27-28 0,-34-33 0,61 44 0,5 4 0,-82-65 0,1 0 0,0-1 0,1 0 0,0-1 0,1-1 0,20 6 0,20 11 0,8 5 0,1-4 0,2-2 0,0-3 0,79 12 0,-135-29 0,0 0 0,0 0 0,-1 1 0,1 1 0,-2 0 0,1 0 0,11 9 0,26 14 0,-11-12 0,0-2 0,46 12 0,37 14 0,-106-34 0,0 0 0,-1 1 0,-1 1 0,1 1 0,-1 0 0,-1 0 0,14 15 0,-7-4 0,-1 0 0,-1 1 0,20 34 0,-25-37 0,-2 1 0,0 0 0,-1 0 0,-1 1 0,0 0 0,-2 1 0,7 39 0,-13-59 0,0-1 0,0 1 0,1 0 0,-1-1 0,0 1 0,0-1 0,-1 1 0,1-1 0,0 1 0,0 0 0,-1-1 0,1 1 0,-1-1 0,0 1 0,1-1 0,-1 0 0,0 1 0,0-1 0,1 1 0,-1-1 0,0 0 0,-1 0 0,1 0 0,0 0 0,0 0 0,0 0 0,-1 0 0,1 0 0,0 0 0,-1 0 0,1-1 0,-1 1 0,1-1 0,-1 1 0,1-1 0,-1 1 0,1-1 0,-3 0 0,-2 0 0,0 0 0,0 0 0,-1-1 0,1 0 0,0 0 0,0 0 0,0-1 0,-11-4 0,-27-14 0,1-2 0,1-2 0,-48-35 0,83 54 0,4 3 0,1 1 0,-1-1 0,1 0 0,-1 1 0,1-1 0,0 0 0,0 0 0,0-1 0,0 1 0,1 0 0,-1-1 0,0 1 0,-1-4 0,3 6 0,0 0 0,0-1 0,1 1 0,-1 0 0,0 0 0,0-1 0,0 1 0,0 0 0,0 0 0,0-1 0,1 1 0,-1 0 0,0 0 0,0 0 0,0 0 0,1-1 0,-1 1 0,0 0 0,0 0 0,1 0 0,-1 0 0,0 0 0,0 0 0,1-1 0,-1 1 0,0 0 0,0 0 0,1 0 0,-1 0 0,0 0 0,0 0 0,1 0 0,-1 0 0,0 0 0,0 0 0,1 0 0,-1 1 0,0-1 0,1 0 0,-1 0 0,0 0 0,0 0 0,0 0 0,1 1 0,14 4 0,23 15 0,0 1 0,45 35 0,2 1 0,-60-39 0,-19-13 0,1 0 0,0 0 0,1-1 0,-1 0 0,12 4 0,-17-7 0,0-1 0,0 1 0,0-1 0,0 1 0,1-1 0,-1 0 0,0 0 0,1 0 0,-1 0 0,0-1 0,0 1 0,0-1 0,1 1 0,-1-1 0,0 0 0,0 1 0,0-1 0,0 0 0,0-1 0,0 1 0,0 0 0,-1 0 0,1-1 0,3-3 0,1-2 0,-1 0 0,1 0 0,-1-1 0,-1 0 0,0 0 0,0 0 0,0-1 0,-1 1 0,3-12 0,14-81 0,-17 86 0,-1 2 0,0-1 0,0 1 0,-1-1 0,-2-18 0,1 29 0,0 0 0,-1 0 0,1 0 0,-1 0 0,0 0 0,0 0 0,0 1 0,0-1 0,0 0 0,-1 0 0,1 1 0,-1-1 0,0 1 0,0-1 0,1 1 0,-2 0 0,1 0 0,0 0 0,0 0 0,-1 0 0,1 0 0,-1 0 0,0 1 0,1 0 0,-4-2 0,-11-1 0,-1 0 0,1 2 0,0 0 0,-1 1 0,1 0 0,-1 2 0,-28 3 0,27-1 57,0 0 0,1 2 0,-1 0 0,-32 14-1,-64 39-311,36-16-1139,49-28-5432</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52:53.527"/>
    </inkml:context>
    <inkml:brush xml:id="br0">
      <inkml:brushProperty name="width" value="0.05" units="cm"/>
      <inkml:brushProperty name="height" value="0.05" units="cm"/>
      <inkml:brushProperty name="color" value="#E71224"/>
    </inkml:brush>
  </inkml:definitions>
  <inkml:trace contextRef="#ctx0" brushRef="#br0">11 1 24575,'0'0'0,"-1"0"0,1 0 0,0 0 0,-1 0 0,1 0 0,0 0 0,-1 0 0,1 0 0,0 0 0,-1 0 0,1 0 0,0 0 0,-1 0 0,1 0 0,0 0 0,-1 0 0,1 0 0,0 1 0,-1-1 0,1 0 0,0 0 0,0 0 0,-1 0 0,1 1 0,0-1 0,0 0 0,-1 0 0,1 1 0,0-1 0,0 0 0,0 1 0,0-1 0,-1 0 0,1 0 0,0 1 0,0 0 0,6 11 0,18 10 0,3-4 0,1-1 0,51 21 0,-55-27 0,0 0 0,-1 1 0,-1 1 0,0 1 0,30 26 0,-33-22 0,1-1 0,0-1 0,1 0 0,24 12 0,-23-14-1365,-4-1-5461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52:54.250"/>
    </inkml:context>
    <inkml:brush xml:id="br0">
      <inkml:brushProperty name="width" value="0.05" units="cm"/>
      <inkml:brushProperty name="height" value="0.05" units="cm"/>
      <inkml:brushProperty name="color" value="#E71224"/>
    </inkml:brush>
  </inkml:definitions>
  <inkml:trace contextRef="#ctx0" brushRef="#br0">0 1 24575,'10'0'0,"18"0"0,10 5 0,8 2 0,2 4 0,-3 1 0,1 3 0,-2-1 0,-8-3-8191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52:56.713"/>
    </inkml:context>
    <inkml:brush xml:id="br0">
      <inkml:brushProperty name="width" value="0.05" units="cm"/>
      <inkml:brushProperty name="height" value="0.05" units="cm"/>
      <inkml:brushProperty name="color" value="#E71224"/>
    </inkml:brush>
  </inkml:definitions>
  <inkml:trace contextRef="#ctx0" brushRef="#br0">628 889 24575,'-1'2'0,"1"0"0,-1-1 0,1 1 0,-1-1 0,0 1 0,1-1 0,-1 1 0,0-1 0,0 1 0,0-1 0,0 0 0,0 1 0,-1-1 0,1 0 0,0 0 0,-1 0 0,1 0 0,0 0 0,-1 0 0,-1 1 0,-33 14 0,23-12 0,-1 0 0,0-1 0,0 0 0,0-1 0,0-1 0,0 0 0,-1-1 0,1-1 0,-15-2 0,18 1 0,1 0 0,-1-1 0,1 0 0,0 0 0,0-1 0,0-1 0,0 0 0,1 0 0,0-1 0,0 0 0,0-1 0,-12-11 0,-61-55 0,23 22 0,51 43 0,0-1 0,0 0 0,1 0 0,1-1 0,0 1 0,0-2 0,-5-11 0,-26-79 0,27 69 0,2 5 0,2-1 0,1 1 0,2-1 0,0-1 0,2 1 0,1 0 0,6-44 0,-5 63 0,1 0 0,1-1 0,-1 1 0,2 0 0,-1 1 0,1-1 0,1 0 0,9-13 0,-3 6 0,1 1 0,0 1 0,20-19 0,-20 24 0,-1-1 0,2 1 0,-1 1 0,1 0 0,1 1 0,-1 1 0,1 0 0,0 0 0,1 2 0,25-6 0,-2 4 0,0 2 0,0 2 0,41 2 0,5 1 0,56 1 0,-126 0 0,0 0 0,0 1 0,0 1 0,-1 0 0,1 0 0,-1 2 0,0-1 0,-1 2 0,0-1 0,0 2 0,0 0 0,-1 0 0,0 1 0,0 0 0,15 19 0,7 8 0,52 60 0,-71-78 0,-2 1 0,1 0 0,15 36 0,-16-27 0,-1 0 0,-2 0 0,-1 1 0,-1 0 0,-2 1 0,-1-1 0,-1 1 0,-1 37 0,-2-36 0,0-6 0,-5 40 0,3-57 0,1-1 0,-1 1 0,0 0 0,-1-1 0,0 0 0,0 0 0,-1 0 0,1 0 0,-8 9 0,1-4 0,0 0 0,-1 0 0,0-1 0,-1-1 0,0 0 0,-1 0 0,0-1 0,-1-1 0,0 0 0,-16 6 0,10-7 0,0 0 0,-1-1 0,0-1 0,0-2 0,0 0 0,-44 1 0,-18-3 171,-144-18 0,199 13-342,1-2 0,0-1 1,0-1-1,0-1 0,1-1 1,1-1-1,-1-2 0,2 0 1,-26-19-1,35 20-6655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52:57.589"/>
    </inkml:context>
    <inkml:brush xml:id="br0">
      <inkml:brushProperty name="width" value="0.05" units="cm"/>
      <inkml:brushProperty name="height" value="0.05" units="cm"/>
      <inkml:brushProperty name="color" value="#E71224"/>
    </inkml:brush>
  </inkml:definitions>
  <inkml:trace contextRef="#ctx0" brushRef="#br0">1 121 24575,'2'1'0,"1"0"0,-1-1 0,1 1 0,-1 0 0,0 0 0,1 0 0,-1 1 0,0-1 0,0 0 0,0 1 0,0 0 0,0-1 0,0 1 0,0 0 0,-1 0 0,1 0 0,-1 0 0,1 0 0,-1 0 0,2 5 0,4 5 0,-2 0 0,7 19 0,16 71 0,-21-69 0,2-2 0,1 1 0,17 37 0,-26-67 0,1 2 0,0 1 0,1-1 0,0 0 0,-1 1 0,6 4 0,-7-8 0,-1-1 0,1 1 0,0-1 0,-1 1 0,1-1 0,0 1 0,0-1 0,-1 1 0,1-1 0,0 0 0,0 1 0,-1-1 0,1 0 0,0 0 0,0 0 0,0 1 0,0-1 0,-1 0 0,1 0 0,0 0 0,0 0 0,0-1 0,0 1 0,-1 0 0,1 0 0,0 0 0,0-1 0,0 1 0,-1 0 0,1-1 0,0 1 0,-1-1 0,1 1 0,0-1 0,-1 1 0,1-1 0,0 1 0,-1-1 0,1 0 0,0 0 0,7-10 0,0 0 0,0 0 0,-2-1 0,1 0 0,-1 0 0,4-13 0,4-7 0,19-38 0,3 1 0,66-94 0,-94 152 100,13-19 105,-20 29-278,0 0 1,0 0-1,-1 0 0,1-1 1,-1 1-1,1 0 1,-1 0-1,0-1 0,0 1 1,1 0-1,-1 0 1,0-1-1,0 1 0,0 0 1,0-1-1,0 1 1,0 0-1,-1-1 0,1 1 1,0 0-1,-1 0 1,0-2-1,-9-7-6753</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52:58.298"/>
    </inkml:context>
    <inkml:brush xml:id="br0">
      <inkml:brushProperty name="width" value="0.05" units="cm"/>
      <inkml:brushProperty name="height" value="0.05" units="cm"/>
      <inkml:brushProperty name="color" value="#E71224"/>
    </inkml:brush>
  </inkml:definitions>
  <inkml:trace contextRef="#ctx0" brushRef="#br0">805 1 24575,'-10'1'0,"-1"1"0,1 0 0,0 1 0,0 0 0,1 1 0,-1 0 0,1 0 0,-12 8 0,13-8 0,-31 18 0,2 1 0,1 2 0,-58 51 0,-84 101 0,12-10 0,144-147 0,0 2 0,-28 34 0,44-47 0,0 0 0,0 1 0,1-1 0,0 1 0,1 0 0,0 0 0,0 1 0,1-1 0,1 1 0,-3 13 0,3-4-455,1 0 0,3 34 0,0-39-6371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52:58.861"/>
    </inkml:context>
    <inkml:brush xml:id="br0">
      <inkml:brushProperty name="width" value="0.05" units="cm"/>
      <inkml:brushProperty name="height" value="0.05" units="cm"/>
      <inkml:brushProperty name="color" value="#E71224"/>
    </inkml:brush>
  </inkml:definitions>
  <inkml:trace contextRef="#ctx0" brushRef="#br0">7 60 24575,'-5'0'0,"3"0"0,8 0 0,22 0 0,17 0 0,10-5 0,7-1 0,-3 0 0,-7-4 0,-6-1 0,-7 3 0,-4 1 0,-14 3 0,-10 2-8191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44:41.671"/>
    </inkml:context>
    <inkml:brush xml:id="br0">
      <inkml:brushProperty name="width" value="0.05" units="cm"/>
      <inkml:brushProperty name="height" value="0.05" units="cm"/>
      <inkml:brushProperty name="color" value="#004F8B"/>
    </inkml:brush>
  </inkml:definitions>
  <inkml:trace contextRef="#ctx0" brushRef="#br0">1 0 24575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52:59.382"/>
    </inkml:context>
    <inkml:brush xml:id="br0">
      <inkml:brushProperty name="width" value="0.05" units="cm"/>
      <inkml:brushProperty name="height" value="0.05" units="cm"/>
      <inkml:brushProperty name="color" value="#E71224"/>
    </inkml:brush>
  </inkml:definitions>
  <inkml:trace contextRef="#ctx0" brushRef="#br0">1 0 24575,'10'0'0,"9"0"0,10 0 0,12 0 0,2 0 0,5 0 0,-1 0 0,2 0 0,-3 0 0,-4 0 0,-4 0 0,-4 0 0,-7 0-8191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53:00.527"/>
    </inkml:context>
    <inkml:brush xml:id="br0">
      <inkml:brushProperty name="width" value="0.05" units="cm"/>
      <inkml:brushProperty name="height" value="0.05" units="cm"/>
      <inkml:brushProperty name="color" value="#E71224"/>
    </inkml:brush>
  </inkml:definitions>
  <inkml:trace contextRef="#ctx0" brushRef="#br0">0 61 24575,'3'-1'0,"0"0"0,-1 0 0,1 0 0,-1 0 0,1 0 0,-1-1 0,0 1 0,1-1 0,-1 1 0,0-1 0,0 0 0,0 0 0,2-2 0,11-10 0,-9 11 0,-1 0 0,1 0 0,-1 0 0,1 1 0,0 0 0,0 0 0,0 0 0,0 0 0,0 1 0,1 0 0,-1 1 0,0 0 0,1-1 0,-1 2 0,0-1 0,0 1 0,1 0 0,-1 0 0,0 1 0,0 0 0,0 0 0,0 0 0,-1 1 0,1 0 0,-1 0 0,1 0 0,-1 1 0,9 7 0,4 8 0,-1 2 0,-1-1 0,-1 2 0,14 27 0,42 97 0,-66-134 0,-1 1 0,-1-1 0,0 1 0,0-1 0,-1 1 0,0 14 0,-3 80 0,-1-51 0,2-44-151,0 0-1,-1 0 0,0 0 0,-1-1 1,-1 1-1,1-1 0,-2 1 1,-8 19-1,0-11-6674</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53:01.095"/>
    </inkml:context>
    <inkml:brush xml:id="br0">
      <inkml:brushProperty name="width" value="0.05" units="cm"/>
      <inkml:brushProperty name="height" value="0.05" units="cm"/>
      <inkml:brushProperty name="color" value="#E71224"/>
    </inkml:brush>
  </inkml:definitions>
  <inkml:trace contextRef="#ctx0" brushRef="#br0">0 31 24575,'5'0'0,"6"0"0,12 0 0,7 0 0,8 0 0,3 0 0,0 0 0,-3 0 0,-2-5 0,-3-2 0,-2 1 0,-10 0 0,-15 3 0,-13 0 0,-5 2-8191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53:01.658"/>
    </inkml:context>
    <inkml:brush xml:id="br0">
      <inkml:brushProperty name="width" value="0.05" units="cm"/>
      <inkml:brushProperty name="height" value="0.05" units="cm"/>
      <inkml:brushProperty name="color" value="#E71224"/>
    </inkml:brush>
  </inkml:definitions>
  <inkml:trace contextRef="#ctx0" brushRef="#br0">0 1 24575,'0'5'0,"5"2"0,7-1 0,11-1 0,12-1 0,10-2 0,8 0 0,4-2 0,-2 0 0,-6 0 0,-6 0 0,-5-1 0,-9 1-8191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53:03.501"/>
    </inkml:context>
    <inkml:brush xml:id="br0">
      <inkml:brushProperty name="width" value="0.05" units="cm"/>
      <inkml:brushProperty name="height" value="0.05" units="cm"/>
      <inkml:brushProperty name="color" value="#E71224"/>
    </inkml:brush>
  </inkml:definitions>
  <inkml:trace contextRef="#ctx0" brushRef="#br0">440 1004 24575,'2'0'0,"0"-1"0,0 1 0,0-1 0,-1 0 0,1 1 0,0-1 0,0 0 0,-1 0 0,1 0 0,-1 0 0,1 0 0,-1 0 0,1-1 0,-1 1 0,1 0 0,-1-1 0,0 1 0,0-1 0,0 0 0,0 1 0,0-1 0,0 0 0,0 1 0,0-4 0,3-5 0,-1 1 0,0-1 0,2-12 0,2-32 0,-3 1 0,-3-97 0,-2 104 0,0 33 0,0 0 0,0 0 0,-2 1 0,1-1 0,-2 0 0,1 1 0,-2 0 0,0 0 0,-7-13 0,-1-5 0,-15-47 0,5 10 0,11 35 0,5 13 0,0 1 0,-16-30 0,19 43 0,1 0 0,-1-1 0,0 2 0,0-1 0,-1 0 0,1 1 0,-1 0 0,0 0 0,0 0 0,-1 0 0,1 1 0,-10-4 0,-6-4 0,-1 0 0,2-2 0,-29-21 0,34 25 0,0 1 0,-1 0 0,0 2 0,0-1 0,-31-6 0,23 8-1365,2 1-5461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53:04.114"/>
    </inkml:context>
    <inkml:brush xml:id="br0">
      <inkml:brushProperty name="width" value="0.05" units="cm"/>
      <inkml:brushProperty name="height" value="0.05" units="cm"/>
      <inkml:brushProperty name="color" value="#E71224"/>
    </inkml:brush>
  </inkml:definitions>
  <inkml:trace contextRef="#ctx0" brushRef="#br0">1 336 24575,'10'0'0,"3"-5"0,9-12 0,7-3 0,8-8 0,7-4 0,7-7 0,5-6 0,-2-2 0,-6 8 0,-10 6 0,-23 13 0,-13 10-8191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53:04.849"/>
    </inkml:context>
    <inkml:brush xml:id="br0">
      <inkml:brushProperty name="width" value="0.05" units="cm"/>
      <inkml:brushProperty name="height" value="0.05" units="cm"/>
      <inkml:brushProperty name="color" value="#E71224"/>
    </inkml:brush>
  </inkml:definitions>
  <inkml:trace contextRef="#ctx0" brushRef="#br0">0 266 24575,'10'-10'0,"3"-9"0,5-5 0,4-4 0,3-3 0,3 0 0,1 5 0,-4 1 0,-1 0 0,-5 0 0,-6 4-8191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54:19.564"/>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44:41.672"/>
    </inkml:context>
    <inkml:brush xml:id="br0">
      <inkml:brushProperty name="width" value="0.05" units="cm"/>
      <inkml:brushProperty name="height" value="0.05" units="cm"/>
      <inkml:brushProperty name="color" value="#004F8B"/>
    </inkml:brush>
  </inkml:definitions>
  <inkml:trace contextRef="#ctx0" brushRef="#br0">0 1 24575,'0'402'0,"0"-392"0,0 0 0,1 0 0,4 18 0,0-18 0,0-14 0,1-17 0,0-28 0,-3-1 0,-4-54 0,0 48 0,1 50 0,0 1 0,0 0 0,1 0 0,-1 0 0,1 0 0,0 0 0,1 0 0,-1 0 0,1 1 0,2-6 0,-2 7 0,1 0 0,-1 0 0,1 0 0,-1 0 0,1 0 0,0 0 0,0 1 0,0 0 0,0-1 0,0 1 0,1 1 0,-1-1 0,1 0 0,5-1 0,23-7 0,1 2 0,0 1 0,1 2 0,-1 1 0,1 2 0,39 2 0,-70 0 0,1 0 0,-1 0 0,1 0 0,-1 1 0,0-1 0,1 1 0,-1 0 0,0 0 0,1 0 0,-1 1 0,0-1 0,0 1 0,0 0 0,0 0 0,0 0 0,3 3 0,-3-2 0,-1 0 0,1 1 0,-1-1 0,0 1 0,0 0 0,0 0 0,0-1 0,-1 1 0,0 1 0,1-1 0,-2 0 0,1 0 0,0 5 0,2 32 0,-2 0 0,-4 47 0,-1-1 0,4-14-1365,0-43-5461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44:56.369"/>
    </inkml:context>
    <inkml:brush xml:id="br0">
      <inkml:brushProperty name="width" value="0.05" units="cm"/>
      <inkml:brushProperty name="height" value="0.05" units="cm"/>
      <inkml:brushProperty name="color" value="#E71224"/>
    </inkml:brush>
  </inkml:definitions>
  <inkml:trace contextRef="#ctx0" brushRef="#br0">0 0 24575,'14'141'0,"-6"-78"0,25 178 0,-20-167 0,-6-41 0,-2 0 0,1 34 0,-6 16-1365,0-59-5461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44:58.416"/>
    </inkml:context>
    <inkml:brush xml:id="br0">
      <inkml:brushProperty name="width" value="0.05" units="cm"/>
      <inkml:brushProperty name="height" value="0.05" units="cm"/>
      <inkml:brushProperty name="color" value="#E71224"/>
    </inkml:brush>
  </inkml:definitions>
  <inkml:trace contextRef="#ctx0" brushRef="#br0">0 203 24575,'0'-5'0,"0"-8"0,1 1 0,3-25 0,-3 32 0,0 1 0,0 0 0,1 0 0,0-1 0,0 1 0,0 0 0,0 1 0,1-1 0,-1 0 0,1 1 0,6-7 0,0 1 0,1 1 0,0 1 0,0-1 0,0 1 0,1 1 0,0 0 0,0 1 0,1 0 0,0 1 0,0 0 0,0 0 0,0 2 0,0-1 0,1 2 0,-1-1 0,1 2 0,15 0 0,-21 2 0,-1-1 0,1 1 0,-1 0 0,1 0 0,-1 1 0,0 0 0,0 0 0,0 0 0,0 1 0,0 0 0,6 6 0,8 8 0,27 31 0,-24-24 0,-16-18 0,-1-1 0,0 1 0,-1 1 0,0-1 0,0 1 0,6 12 0,-9-14 0,0-1 0,-1 1 0,1 0 0,-1 0 0,0 0 0,-1 0 0,1 0 0,-1 0 0,-1 0 0,-1 11 0,1-7 0,-1 1 0,-1-1 0,0 0 0,-1 0 0,0 0 0,0 0 0,-1 0 0,0-1 0,-1 0 0,-11 15 0,15-23 0,1 0 0,-1 1 0,1-1 0,-1 1 0,1 0 0,0-1 0,0 1 0,0 0 0,0 0 0,0 0 0,0 0 0,1 0 0,-1 0 0,0 0 0,1 0 0,0 0 0,-1 0 0,1 0 0,0 0 0,0 0 0,0 0 0,1 0 0,-1 0 0,0 0 0,1 0 0,-1 0 0,1 0 0,0 0 0,-1 0 0,1 0 0,0 0 0,0 0 0,1-1 0,-1 1 0,0 0 0,0-1 0,1 1 0,2 2 0,46 46 0,-29-29 0,27 33 0,-46-53 0,-1 1 0,0 0 0,1-1 0,-1 1 0,0 0 0,0 0 0,0 0 0,0 0 0,0 0 0,-1 0 0,1 1 0,-1-1 0,1 0 0,-1 0 0,0 0 0,0 1 0,0-1 0,0 0 0,0 0 0,0 0 0,-1 0 0,1 1 0,-1-1 0,0 0 0,1 0 0,-1 0 0,0 0 0,0 0 0,0 0 0,0 0 0,-1 0 0,1-1 0,0 1 0,-1 0 0,1-1 0,-1 1 0,0-1 0,0 0 0,1 1 0,-4 0 0,-3 3 0,0 0 0,-1 0 0,0-1 0,0 0 0,0-1 0,-1 0 0,-18 3 0,-33 5 0,26-4 0,0-1 0,-1-2 0,-43-1 0,51-6-1365,4-3-5461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44:59.862"/>
    </inkml:context>
    <inkml:brush xml:id="br0">
      <inkml:brushProperty name="width" value="0.05" units="cm"/>
      <inkml:brushProperty name="height" value="0.05" units="cm"/>
      <inkml:brushProperty name="color" value="#E71224"/>
    </inkml:brush>
  </inkml:definitions>
  <inkml:trace contextRef="#ctx0" brushRef="#br0">45 22 24575,'6'-17'0,"-6"17"0,0 0 0,0-1 0,0 1 0,0 0 0,1 0 0,-1 0 0,0-1 0,0 1 0,0 0 0,0 0 0,0 0 0,0-1 0,1 1 0,-1 0 0,0 0 0,0 0 0,0 0 0,0 0 0,1-1 0,-1 1 0,0 0 0,0 0 0,0 0 0,1 0 0,-1 0 0,0 0 0,0 0 0,1 0 0,-1 0 0,0 0 0,0 0 0,0 0 0,1 0 0,-1 0 0,0 0 0,0 0 0,1 0 0,-1 0 0,0 0 0,0 0 0,1 0 0,-1 0 0,0 0 0,0 0 0,0 0 0,1 1 0,-1-1 0,0 0 0,0 0 0,0 0 0,0 0 0,1 1 0,-1-1 0,0 0 0,0 0 0,0 0 0,0 1 0,0-1 0,0 0 0,0 0 0,1 0 0,-1 1 0,0-1 0,0 0 0,0 0 0,0 1 0,0-1 0,0 0 0,0 1 0,3 9 0,-1 0 0,0 0 0,-1 0 0,0 0 0,0 1 0,-1 13 0,-9 68 0,3-46 0,3-17 0,-4 72 0,7-99 0,0 1 0,1 0 0,-1 0 0,1-1 0,-1 1 0,1 0 0,0-1 0,0 1 0,0-1 0,0 1 0,0-1 0,1 1 0,-1-1 0,1 0 0,0 1 0,0-1 0,-1 0 0,1 0 0,0-1 0,1 1 0,-1 0 0,0-1 0,0 1 0,1-1 0,-1 0 0,1 1 0,-1-1 0,1 0 0,0-1 0,-1 1 0,1 0 0,5 0 0,9 1 0,0-1 0,0-1 0,0 0 0,22-3 0,-13 0 0,-7 2 0,-6 0 0,0 0 0,0 1 0,1 1 0,19 2 0,-28-2 0,-1 0 0,0 1 0,0-1 0,0 1 0,0 0 0,0 0 0,-1 0 0,1 1 0,0-1 0,-1 1 0,0 0 0,0 0 0,0 0 0,0 0 0,0 0 0,0 1 0,-1-1 0,3 5 0,3 7 0,0 0 0,-1 0 0,-1 0 0,0 1 0,4 20 0,-8-29 0,-1 0 0,0 0 0,0 0 0,-1 0 0,0 0 0,-1 0 0,1 0 0,-1 0 0,0 0 0,-1 0 0,0-1 0,0 1 0,0 0 0,-1-1 0,-3 7 0,-2-2 0,0 0 0,-1 0 0,0-1 0,-1 0 0,0-1 0,-1 0 0,0 0 0,0-1 0,0-1 0,-1 0 0,-1 0 0,1-2 0,-1 1 0,0-1 0,0-1 0,0-1 0,0 1 0,-1-2 0,0 0 0,-17 0 0,27-2 0,-1-1 0,1 1 0,-1-1 0,1 0 0,-1 0 0,1-1 0,0 1 0,-1-1 0,1 0 0,0 0 0,0 0 0,0-1 0,1 1 0,-1-1 0,-5-6 0,-1-1 0,2-1 0,0 0 0,-13-22 0,13 19 0,-1 0 0,-12-14 0,7 11-1365,2 3-5461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หัวกระดาษ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ตัวแทนวันที่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82870-AC2D-45FE-BD8F-AFCEF684E666}" type="datetimeFigureOut">
              <a:rPr lang="en-US" smtClean="0"/>
              <a:t>3/1/2023</a:t>
            </a:fld>
            <a:endParaRPr lang="en-US"/>
          </a:p>
        </p:txBody>
      </p:sp>
      <p:sp>
        <p:nvSpPr>
          <p:cNvPr id="4" name="ตัวแทนรูปบนสไลด์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ตัวแทนบันทึกย่อ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6" name="ตัวแทนท้ายกระดา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ตัวแทนหมายเลขสไลด์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630247-2E6D-4B31-9E59-D179C9C73861}" type="slidenum">
              <a:rPr lang="en-US" smtClean="0"/>
              <a:t>‹#›</a:t>
            </a:fld>
            <a:endParaRPr lang="en-US"/>
          </a:p>
        </p:txBody>
      </p:sp>
    </p:spTree>
    <p:extLst>
      <p:ext uri="{BB962C8B-B14F-4D97-AF65-F5344CB8AC3E}">
        <p14:creationId xmlns:p14="http://schemas.microsoft.com/office/powerpoint/2010/main" val="287393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h-TH" dirty="0"/>
              <a:t>เก็บไว้ตอน</a:t>
            </a:r>
            <a:r>
              <a:rPr lang="th-TH" baseline="0" dirty="0"/>
              <a:t> </a:t>
            </a:r>
            <a:r>
              <a:rPr lang="en-US" baseline="0" dirty="0"/>
              <a:t>traversal</a:t>
            </a:r>
            <a:endParaRPr lang="en-US" dirty="0"/>
          </a:p>
          <a:p>
            <a:endParaRPr lang="en-US" dirty="0"/>
          </a:p>
        </p:txBody>
      </p:sp>
      <p:sp>
        <p:nvSpPr>
          <p:cNvPr id="4" name="ตัวแทนหมายเลขสไลด์ 3"/>
          <p:cNvSpPr>
            <a:spLocks noGrp="1"/>
          </p:cNvSpPr>
          <p:nvPr>
            <p:ph type="sldNum" sz="quarter" idx="10"/>
          </p:nvPr>
        </p:nvSpPr>
        <p:spPr/>
        <p:txBody>
          <a:bodyPr/>
          <a:lstStyle/>
          <a:p>
            <a:fld id="{99ADB770-41A1-4755-93A5-BF873B480C2A}" type="slidenum">
              <a:rPr lang="en-US" smtClean="0"/>
              <a:t>22</a:t>
            </a:fld>
            <a:endParaRPr lang="en-US"/>
          </a:p>
        </p:txBody>
      </p:sp>
    </p:spTree>
    <p:extLst>
      <p:ext uri="{BB962C8B-B14F-4D97-AF65-F5344CB8AC3E}">
        <p14:creationId xmlns:p14="http://schemas.microsoft.com/office/powerpoint/2010/main" val="1742100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h-TH" dirty="0"/>
              <a:t>เก็บไว้ตอน</a:t>
            </a:r>
            <a:r>
              <a:rPr lang="th-TH" baseline="0" dirty="0"/>
              <a:t> </a:t>
            </a:r>
            <a:r>
              <a:rPr lang="en-US" baseline="0" dirty="0"/>
              <a:t>traversal</a:t>
            </a:r>
            <a:endParaRPr lang="en-US" dirty="0"/>
          </a:p>
          <a:p>
            <a:endParaRPr lang="en-US" dirty="0"/>
          </a:p>
        </p:txBody>
      </p:sp>
      <p:sp>
        <p:nvSpPr>
          <p:cNvPr id="4" name="ตัวแทนหมายเลขสไลด์ 3"/>
          <p:cNvSpPr>
            <a:spLocks noGrp="1"/>
          </p:cNvSpPr>
          <p:nvPr>
            <p:ph type="sldNum" sz="quarter" idx="10"/>
          </p:nvPr>
        </p:nvSpPr>
        <p:spPr/>
        <p:txBody>
          <a:bodyPr/>
          <a:lstStyle/>
          <a:p>
            <a:fld id="{99ADB770-41A1-4755-93A5-BF873B480C2A}" type="slidenum">
              <a:rPr lang="en-US" smtClean="0"/>
              <a:t>23</a:t>
            </a:fld>
            <a:endParaRPr lang="en-US"/>
          </a:p>
        </p:txBody>
      </p:sp>
    </p:spTree>
    <p:extLst>
      <p:ext uri="{BB962C8B-B14F-4D97-AF65-F5344CB8AC3E}">
        <p14:creationId xmlns:p14="http://schemas.microsoft.com/office/powerpoint/2010/main" val="3794779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h-TH" dirty="0"/>
              <a:t>เก็บไว้ตอน</a:t>
            </a:r>
            <a:r>
              <a:rPr lang="th-TH" baseline="0" dirty="0"/>
              <a:t> </a:t>
            </a:r>
            <a:r>
              <a:rPr lang="en-US" baseline="0" dirty="0"/>
              <a:t>traversal</a:t>
            </a:r>
            <a:endParaRPr lang="en-US" dirty="0"/>
          </a:p>
          <a:p>
            <a:endParaRPr lang="en-US" dirty="0"/>
          </a:p>
        </p:txBody>
      </p:sp>
      <p:sp>
        <p:nvSpPr>
          <p:cNvPr id="4" name="ตัวแทนหมายเลขสไลด์ 3"/>
          <p:cNvSpPr>
            <a:spLocks noGrp="1"/>
          </p:cNvSpPr>
          <p:nvPr>
            <p:ph type="sldNum" sz="quarter" idx="10"/>
          </p:nvPr>
        </p:nvSpPr>
        <p:spPr/>
        <p:txBody>
          <a:bodyPr/>
          <a:lstStyle/>
          <a:p>
            <a:fld id="{99ADB770-41A1-4755-93A5-BF873B480C2A}" type="slidenum">
              <a:rPr lang="en-US" smtClean="0"/>
              <a:t>24</a:t>
            </a:fld>
            <a:endParaRPr lang="en-US"/>
          </a:p>
        </p:txBody>
      </p:sp>
    </p:spTree>
    <p:extLst>
      <p:ext uri="{BB962C8B-B14F-4D97-AF65-F5344CB8AC3E}">
        <p14:creationId xmlns:p14="http://schemas.microsoft.com/office/powerpoint/2010/main" val="2540404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h-TH" dirty="0"/>
              <a:t>เก็บไว้ตอน</a:t>
            </a:r>
            <a:r>
              <a:rPr lang="th-TH" baseline="0" dirty="0"/>
              <a:t> </a:t>
            </a:r>
            <a:r>
              <a:rPr lang="en-US" baseline="0" dirty="0"/>
              <a:t>traversal</a:t>
            </a:r>
            <a:endParaRPr lang="en-US" dirty="0"/>
          </a:p>
          <a:p>
            <a:endParaRPr lang="en-US" dirty="0"/>
          </a:p>
        </p:txBody>
      </p:sp>
      <p:sp>
        <p:nvSpPr>
          <p:cNvPr id="4" name="ตัวแทนหมายเลขสไลด์ 3"/>
          <p:cNvSpPr>
            <a:spLocks noGrp="1"/>
          </p:cNvSpPr>
          <p:nvPr>
            <p:ph type="sldNum" sz="quarter" idx="10"/>
          </p:nvPr>
        </p:nvSpPr>
        <p:spPr/>
        <p:txBody>
          <a:bodyPr/>
          <a:lstStyle/>
          <a:p>
            <a:fld id="{99ADB770-41A1-4755-93A5-BF873B480C2A}" type="slidenum">
              <a:rPr lang="en-US" smtClean="0"/>
              <a:t>26</a:t>
            </a:fld>
            <a:endParaRPr lang="en-US"/>
          </a:p>
        </p:txBody>
      </p:sp>
    </p:spTree>
    <p:extLst>
      <p:ext uri="{BB962C8B-B14F-4D97-AF65-F5344CB8AC3E}">
        <p14:creationId xmlns:p14="http://schemas.microsoft.com/office/powerpoint/2010/main" val="536549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h-TH" dirty="0"/>
              <a:t>เก็บไว้ตอน</a:t>
            </a:r>
            <a:r>
              <a:rPr lang="th-TH" baseline="0" dirty="0"/>
              <a:t> </a:t>
            </a:r>
            <a:r>
              <a:rPr lang="en-US" baseline="0" dirty="0"/>
              <a:t>traversal</a:t>
            </a:r>
            <a:endParaRPr lang="en-US" dirty="0"/>
          </a:p>
          <a:p>
            <a:endParaRPr lang="en-US" dirty="0"/>
          </a:p>
        </p:txBody>
      </p:sp>
      <p:sp>
        <p:nvSpPr>
          <p:cNvPr id="4" name="ตัวแทนหมายเลขสไลด์ 3"/>
          <p:cNvSpPr>
            <a:spLocks noGrp="1"/>
          </p:cNvSpPr>
          <p:nvPr>
            <p:ph type="sldNum" sz="quarter" idx="10"/>
          </p:nvPr>
        </p:nvSpPr>
        <p:spPr/>
        <p:txBody>
          <a:bodyPr/>
          <a:lstStyle/>
          <a:p>
            <a:fld id="{99ADB770-41A1-4755-93A5-BF873B480C2A}" type="slidenum">
              <a:rPr lang="en-US" smtClean="0"/>
              <a:t>27</a:t>
            </a:fld>
            <a:endParaRPr lang="en-US"/>
          </a:p>
        </p:txBody>
      </p:sp>
    </p:spTree>
    <p:extLst>
      <p:ext uri="{BB962C8B-B14F-4D97-AF65-F5344CB8AC3E}">
        <p14:creationId xmlns:p14="http://schemas.microsoft.com/office/powerpoint/2010/main" val="3423908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h-TH" dirty="0"/>
              <a:t>เก็บไว้ตอน</a:t>
            </a:r>
            <a:r>
              <a:rPr lang="th-TH" baseline="0" dirty="0"/>
              <a:t> </a:t>
            </a:r>
            <a:r>
              <a:rPr lang="en-US" baseline="0" dirty="0"/>
              <a:t>traversal</a:t>
            </a:r>
            <a:endParaRPr lang="en-US" dirty="0"/>
          </a:p>
          <a:p>
            <a:endParaRPr lang="en-US" dirty="0"/>
          </a:p>
        </p:txBody>
      </p:sp>
      <p:sp>
        <p:nvSpPr>
          <p:cNvPr id="4" name="ตัวแทนหมายเลขสไลด์ 3"/>
          <p:cNvSpPr>
            <a:spLocks noGrp="1"/>
          </p:cNvSpPr>
          <p:nvPr>
            <p:ph type="sldNum" sz="quarter" idx="10"/>
          </p:nvPr>
        </p:nvSpPr>
        <p:spPr/>
        <p:txBody>
          <a:bodyPr/>
          <a:lstStyle/>
          <a:p>
            <a:fld id="{99ADB770-41A1-4755-93A5-BF873B480C2A}" type="slidenum">
              <a:rPr lang="en-US" smtClean="0"/>
              <a:t>28</a:t>
            </a:fld>
            <a:endParaRPr lang="en-US"/>
          </a:p>
        </p:txBody>
      </p:sp>
    </p:spTree>
    <p:extLst>
      <p:ext uri="{BB962C8B-B14F-4D97-AF65-F5344CB8AC3E}">
        <p14:creationId xmlns:p14="http://schemas.microsoft.com/office/powerpoint/2010/main" val="1891075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h-TH" dirty="0"/>
              <a:t>เก็บไว้ตอน</a:t>
            </a:r>
            <a:r>
              <a:rPr lang="th-TH" baseline="0" dirty="0"/>
              <a:t> </a:t>
            </a:r>
            <a:r>
              <a:rPr lang="en-US" baseline="0" dirty="0"/>
              <a:t>traversal</a:t>
            </a:r>
            <a:endParaRPr lang="en-US" dirty="0"/>
          </a:p>
          <a:p>
            <a:endParaRPr lang="en-US" dirty="0"/>
          </a:p>
        </p:txBody>
      </p:sp>
      <p:sp>
        <p:nvSpPr>
          <p:cNvPr id="4" name="ตัวแทนหมายเลขสไลด์ 3"/>
          <p:cNvSpPr>
            <a:spLocks noGrp="1"/>
          </p:cNvSpPr>
          <p:nvPr>
            <p:ph type="sldNum" sz="quarter" idx="10"/>
          </p:nvPr>
        </p:nvSpPr>
        <p:spPr/>
        <p:txBody>
          <a:bodyPr/>
          <a:lstStyle/>
          <a:p>
            <a:fld id="{99ADB770-41A1-4755-93A5-BF873B480C2A}" type="slidenum">
              <a:rPr lang="en-US" smtClean="0"/>
              <a:t>29</a:t>
            </a:fld>
            <a:endParaRPr lang="en-US"/>
          </a:p>
        </p:txBody>
      </p:sp>
    </p:spTree>
    <p:extLst>
      <p:ext uri="{BB962C8B-B14F-4D97-AF65-F5344CB8AC3E}">
        <p14:creationId xmlns:p14="http://schemas.microsoft.com/office/powerpoint/2010/main" val="2787872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h-TH" dirty="0"/>
              <a:t>เก็บไว้ตอน</a:t>
            </a:r>
            <a:r>
              <a:rPr lang="th-TH" baseline="0" dirty="0"/>
              <a:t> </a:t>
            </a:r>
            <a:r>
              <a:rPr lang="en-US" baseline="0" dirty="0"/>
              <a:t>traversal</a:t>
            </a:r>
            <a:endParaRPr lang="en-US" dirty="0"/>
          </a:p>
          <a:p>
            <a:endParaRPr lang="en-US" dirty="0"/>
          </a:p>
        </p:txBody>
      </p:sp>
      <p:sp>
        <p:nvSpPr>
          <p:cNvPr id="4" name="ตัวแทนหมายเลขสไลด์ 3"/>
          <p:cNvSpPr>
            <a:spLocks noGrp="1"/>
          </p:cNvSpPr>
          <p:nvPr>
            <p:ph type="sldNum" sz="quarter" idx="10"/>
          </p:nvPr>
        </p:nvSpPr>
        <p:spPr/>
        <p:txBody>
          <a:bodyPr/>
          <a:lstStyle/>
          <a:p>
            <a:fld id="{99ADB770-41A1-4755-93A5-BF873B480C2A}" type="slidenum">
              <a:rPr lang="en-US" smtClean="0"/>
              <a:t>30</a:t>
            </a:fld>
            <a:endParaRPr lang="en-US"/>
          </a:p>
        </p:txBody>
      </p:sp>
    </p:spTree>
    <p:extLst>
      <p:ext uri="{BB962C8B-B14F-4D97-AF65-F5344CB8AC3E}">
        <p14:creationId xmlns:p14="http://schemas.microsoft.com/office/powerpoint/2010/main" val="1597491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สไลด์ชื่อเรื่อง">
    <p:spTree>
      <p:nvGrpSpPr>
        <p:cNvPr id="1" name=""/>
        <p:cNvGrpSpPr/>
        <p:nvPr/>
      </p:nvGrpSpPr>
      <p:grpSpPr>
        <a:xfrm>
          <a:off x="0" y="0"/>
          <a:ext cx="0" cy="0"/>
          <a:chOff x="0" y="0"/>
          <a:chExt cx="0" cy="0"/>
        </a:xfrm>
      </p:grpSpPr>
      <p:sp>
        <p:nvSpPr>
          <p:cNvPr id="2" name="ชื่อเรื่อง 1"/>
          <p:cNvSpPr>
            <a:spLocks noGrp="1"/>
          </p:cNvSpPr>
          <p:nvPr>
            <p:ph type="ctrTitle"/>
          </p:nvPr>
        </p:nvSpPr>
        <p:spPr>
          <a:xfrm>
            <a:off x="1524000" y="1122363"/>
            <a:ext cx="9144000" cy="2387600"/>
          </a:xfrm>
        </p:spPr>
        <p:txBody>
          <a:bodyPr anchor="b"/>
          <a:lstStyle>
            <a:lvl1pPr algn="ctr">
              <a:defRPr sz="6000"/>
            </a:lvl1pPr>
          </a:lstStyle>
          <a:p>
            <a:r>
              <a:rPr lang="th-TH"/>
              <a:t>คลิกเพื่อแก้ไขสไตล์ชื่อเรื่องต้นแบบ</a:t>
            </a:r>
            <a:endParaRPr lang="en-US"/>
          </a:p>
        </p:txBody>
      </p:sp>
      <p:sp>
        <p:nvSpPr>
          <p:cNvPr id="3" name="ชื่อเรื่องรอง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h-TH"/>
              <a:t>คลิกเพื่อแก้ไขสไตล์ชื่อเรื่องรองต้นแบบ</a:t>
            </a:r>
            <a:endParaRPr lang="en-US"/>
          </a:p>
        </p:txBody>
      </p:sp>
      <p:sp>
        <p:nvSpPr>
          <p:cNvPr id="4" name="ตัวแทนวันที่ 3"/>
          <p:cNvSpPr>
            <a:spLocks noGrp="1"/>
          </p:cNvSpPr>
          <p:nvPr>
            <p:ph type="dt" sz="half" idx="10"/>
          </p:nvPr>
        </p:nvSpPr>
        <p:spPr/>
        <p:txBody>
          <a:bodyPr/>
          <a:lstStyle/>
          <a:p>
            <a:fld id="{DF184D72-5460-4E0C-ADDA-280397441449}" type="datetimeFigureOut">
              <a:rPr lang="en-US" smtClean="0"/>
              <a:t>3/1/2023</a:t>
            </a:fld>
            <a:endParaRPr lang="en-US"/>
          </a:p>
        </p:txBody>
      </p:sp>
      <p:sp>
        <p:nvSpPr>
          <p:cNvPr id="5" name="ตัวแทนท้ายกระดาษ 4"/>
          <p:cNvSpPr>
            <a:spLocks noGrp="1"/>
          </p:cNvSpPr>
          <p:nvPr>
            <p:ph type="ftr" sz="quarter" idx="11"/>
          </p:nvPr>
        </p:nvSpPr>
        <p:spPr/>
        <p:txBody>
          <a:bodyPr/>
          <a:lstStyle/>
          <a:p>
            <a:endParaRPr lang="en-US"/>
          </a:p>
        </p:txBody>
      </p:sp>
      <p:sp>
        <p:nvSpPr>
          <p:cNvPr id="6" name="ตัวแทนหมายเลขสไลด์ 5"/>
          <p:cNvSpPr>
            <a:spLocks noGrp="1"/>
          </p:cNvSpPr>
          <p:nvPr>
            <p:ph type="sldNum" sz="quarter" idx="12"/>
          </p:nvPr>
        </p:nvSpPr>
        <p:spPr/>
        <p:txBody>
          <a:bodyPr/>
          <a:lstStyle/>
          <a:p>
            <a:fld id="{DB40FBE1-24C6-4B8C-8ADE-B0D62500940A}" type="slidenum">
              <a:rPr lang="en-US" smtClean="0"/>
              <a:t>‹#›</a:t>
            </a:fld>
            <a:endParaRPr lang="en-US"/>
          </a:p>
        </p:txBody>
      </p:sp>
    </p:spTree>
    <p:extLst>
      <p:ext uri="{BB962C8B-B14F-4D97-AF65-F5344CB8AC3E}">
        <p14:creationId xmlns:p14="http://schemas.microsoft.com/office/powerpoint/2010/main" val="1501259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a:t>คลิกเพื่อแก้ไขสไตล์ชื่อเรื่องต้นแบบ</a:t>
            </a:r>
            <a:endParaRPr lang="en-US"/>
          </a:p>
        </p:txBody>
      </p:sp>
      <p:sp>
        <p:nvSpPr>
          <p:cNvPr id="3" name="ตัวแทนข้อความแนวตั้ง 2"/>
          <p:cNvSpPr>
            <a:spLocks noGrp="1"/>
          </p:cNvSpPr>
          <p:nvPr>
            <p:ph type="body" orient="vert" idx="1"/>
          </p:nvPr>
        </p:nvSpPr>
        <p:spPr/>
        <p:txBody>
          <a:bodyPr vert="eaVert"/>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4" name="ตัวแทนวันที่ 3"/>
          <p:cNvSpPr>
            <a:spLocks noGrp="1"/>
          </p:cNvSpPr>
          <p:nvPr>
            <p:ph type="dt" sz="half" idx="10"/>
          </p:nvPr>
        </p:nvSpPr>
        <p:spPr/>
        <p:txBody>
          <a:bodyPr/>
          <a:lstStyle/>
          <a:p>
            <a:fld id="{DF184D72-5460-4E0C-ADDA-280397441449}" type="datetimeFigureOut">
              <a:rPr lang="en-US" smtClean="0"/>
              <a:t>3/1/2023</a:t>
            </a:fld>
            <a:endParaRPr lang="en-US"/>
          </a:p>
        </p:txBody>
      </p:sp>
      <p:sp>
        <p:nvSpPr>
          <p:cNvPr id="5" name="ตัวแทนท้ายกระดาษ 4"/>
          <p:cNvSpPr>
            <a:spLocks noGrp="1"/>
          </p:cNvSpPr>
          <p:nvPr>
            <p:ph type="ftr" sz="quarter" idx="11"/>
          </p:nvPr>
        </p:nvSpPr>
        <p:spPr/>
        <p:txBody>
          <a:bodyPr/>
          <a:lstStyle/>
          <a:p>
            <a:endParaRPr lang="en-US"/>
          </a:p>
        </p:txBody>
      </p:sp>
      <p:sp>
        <p:nvSpPr>
          <p:cNvPr id="6" name="ตัวแทนหมายเลขสไลด์ 5"/>
          <p:cNvSpPr>
            <a:spLocks noGrp="1"/>
          </p:cNvSpPr>
          <p:nvPr>
            <p:ph type="sldNum" sz="quarter" idx="12"/>
          </p:nvPr>
        </p:nvSpPr>
        <p:spPr/>
        <p:txBody>
          <a:bodyPr/>
          <a:lstStyle/>
          <a:p>
            <a:fld id="{DB40FBE1-24C6-4B8C-8ADE-B0D62500940A}" type="slidenum">
              <a:rPr lang="en-US" smtClean="0"/>
              <a:t>‹#›</a:t>
            </a:fld>
            <a:endParaRPr lang="en-US"/>
          </a:p>
        </p:txBody>
      </p:sp>
    </p:spTree>
    <p:extLst>
      <p:ext uri="{BB962C8B-B14F-4D97-AF65-F5344CB8AC3E}">
        <p14:creationId xmlns:p14="http://schemas.microsoft.com/office/powerpoint/2010/main" val="12689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ข้อความและชื่อเรื่องแนวตั้ง">
    <p:spTree>
      <p:nvGrpSpPr>
        <p:cNvPr id="1" name=""/>
        <p:cNvGrpSpPr/>
        <p:nvPr/>
      </p:nvGrpSpPr>
      <p:grpSpPr>
        <a:xfrm>
          <a:off x="0" y="0"/>
          <a:ext cx="0" cy="0"/>
          <a:chOff x="0" y="0"/>
          <a:chExt cx="0" cy="0"/>
        </a:xfrm>
      </p:grpSpPr>
      <p:sp>
        <p:nvSpPr>
          <p:cNvPr id="2" name="ชื่อเรื่องแนวตั้ง 1"/>
          <p:cNvSpPr>
            <a:spLocks noGrp="1"/>
          </p:cNvSpPr>
          <p:nvPr>
            <p:ph type="title" orient="vert"/>
          </p:nvPr>
        </p:nvSpPr>
        <p:spPr>
          <a:xfrm>
            <a:off x="8724900" y="365125"/>
            <a:ext cx="2628900" cy="5811838"/>
          </a:xfrm>
        </p:spPr>
        <p:txBody>
          <a:bodyPr vert="eaVert"/>
          <a:lstStyle/>
          <a:p>
            <a:r>
              <a:rPr lang="th-TH"/>
              <a:t>คลิกเพื่อแก้ไขสไตล์ชื่อเรื่องต้นแบบ</a:t>
            </a:r>
            <a:endParaRPr lang="en-US"/>
          </a:p>
        </p:txBody>
      </p:sp>
      <p:sp>
        <p:nvSpPr>
          <p:cNvPr id="3" name="ตัวแทนข้อความแนวตั้ง 2"/>
          <p:cNvSpPr>
            <a:spLocks noGrp="1"/>
          </p:cNvSpPr>
          <p:nvPr>
            <p:ph type="body" orient="vert" idx="1"/>
          </p:nvPr>
        </p:nvSpPr>
        <p:spPr>
          <a:xfrm>
            <a:off x="838200" y="365125"/>
            <a:ext cx="7734300" cy="5811838"/>
          </a:xfrm>
        </p:spPr>
        <p:txBody>
          <a:bodyPr vert="eaVert"/>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4" name="ตัวแทนวันที่ 3"/>
          <p:cNvSpPr>
            <a:spLocks noGrp="1"/>
          </p:cNvSpPr>
          <p:nvPr>
            <p:ph type="dt" sz="half" idx="10"/>
          </p:nvPr>
        </p:nvSpPr>
        <p:spPr/>
        <p:txBody>
          <a:bodyPr/>
          <a:lstStyle/>
          <a:p>
            <a:fld id="{DF184D72-5460-4E0C-ADDA-280397441449}" type="datetimeFigureOut">
              <a:rPr lang="en-US" smtClean="0"/>
              <a:t>3/1/2023</a:t>
            </a:fld>
            <a:endParaRPr lang="en-US"/>
          </a:p>
        </p:txBody>
      </p:sp>
      <p:sp>
        <p:nvSpPr>
          <p:cNvPr id="5" name="ตัวแทนท้ายกระดาษ 4"/>
          <p:cNvSpPr>
            <a:spLocks noGrp="1"/>
          </p:cNvSpPr>
          <p:nvPr>
            <p:ph type="ftr" sz="quarter" idx="11"/>
          </p:nvPr>
        </p:nvSpPr>
        <p:spPr/>
        <p:txBody>
          <a:bodyPr/>
          <a:lstStyle/>
          <a:p>
            <a:endParaRPr lang="en-US"/>
          </a:p>
        </p:txBody>
      </p:sp>
      <p:sp>
        <p:nvSpPr>
          <p:cNvPr id="6" name="ตัวแทนหมายเลขสไลด์ 5"/>
          <p:cNvSpPr>
            <a:spLocks noGrp="1"/>
          </p:cNvSpPr>
          <p:nvPr>
            <p:ph type="sldNum" sz="quarter" idx="12"/>
          </p:nvPr>
        </p:nvSpPr>
        <p:spPr/>
        <p:txBody>
          <a:bodyPr/>
          <a:lstStyle/>
          <a:p>
            <a:fld id="{DB40FBE1-24C6-4B8C-8ADE-B0D62500940A}" type="slidenum">
              <a:rPr lang="en-US" smtClean="0"/>
              <a:t>‹#›</a:t>
            </a:fld>
            <a:endParaRPr lang="en-US"/>
          </a:p>
        </p:txBody>
      </p:sp>
    </p:spTree>
    <p:extLst>
      <p:ext uri="{BB962C8B-B14F-4D97-AF65-F5344CB8AC3E}">
        <p14:creationId xmlns:p14="http://schemas.microsoft.com/office/powerpoint/2010/main" val="1292906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a:t>คลิกเพื่อแก้ไขสไตล์ชื่อเรื่องต้นแบบ</a:t>
            </a:r>
            <a:endParaRPr lang="en-US"/>
          </a:p>
        </p:txBody>
      </p:sp>
      <p:sp>
        <p:nvSpPr>
          <p:cNvPr id="3" name="ตัวแทนเนื้อหา 2"/>
          <p:cNvSpPr>
            <a:spLocks noGrp="1"/>
          </p:cNvSpPr>
          <p:nvPr>
            <p:ph idx="1"/>
          </p:nvPr>
        </p:nvSpPr>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4" name="ตัวแทนวันที่ 3"/>
          <p:cNvSpPr>
            <a:spLocks noGrp="1"/>
          </p:cNvSpPr>
          <p:nvPr>
            <p:ph type="dt" sz="half" idx="10"/>
          </p:nvPr>
        </p:nvSpPr>
        <p:spPr/>
        <p:txBody>
          <a:bodyPr/>
          <a:lstStyle/>
          <a:p>
            <a:fld id="{DF184D72-5460-4E0C-ADDA-280397441449}" type="datetimeFigureOut">
              <a:rPr lang="en-US" smtClean="0"/>
              <a:t>3/1/2023</a:t>
            </a:fld>
            <a:endParaRPr lang="en-US"/>
          </a:p>
        </p:txBody>
      </p:sp>
      <p:sp>
        <p:nvSpPr>
          <p:cNvPr id="5" name="ตัวแทนท้ายกระดาษ 4"/>
          <p:cNvSpPr>
            <a:spLocks noGrp="1"/>
          </p:cNvSpPr>
          <p:nvPr>
            <p:ph type="ftr" sz="quarter" idx="11"/>
          </p:nvPr>
        </p:nvSpPr>
        <p:spPr/>
        <p:txBody>
          <a:bodyPr/>
          <a:lstStyle/>
          <a:p>
            <a:endParaRPr lang="en-US"/>
          </a:p>
        </p:txBody>
      </p:sp>
      <p:sp>
        <p:nvSpPr>
          <p:cNvPr id="6" name="ตัวแทนหมายเลขสไลด์ 5"/>
          <p:cNvSpPr>
            <a:spLocks noGrp="1"/>
          </p:cNvSpPr>
          <p:nvPr>
            <p:ph type="sldNum" sz="quarter" idx="12"/>
          </p:nvPr>
        </p:nvSpPr>
        <p:spPr/>
        <p:txBody>
          <a:bodyPr/>
          <a:lstStyle/>
          <a:p>
            <a:fld id="{DB40FBE1-24C6-4B8C-8ADE-B0D62500940A}" type="slidenum">
              <a:rPr lang="en-US" smtClean="0"/>
              <a:t>‹#›</a:t>
            </a:fld>
            <a:endParaRPr lang="en-US"/>
          </a:p>
        </p:txBody>
      </p:sp>
    </p:spTree>
    <p:extLst>
      <p:ext uri="{BB962C8B-B14F-4D97-AF65-F5344CB8AC3E}">
        <p14:creationId xmlns:p14="http://schemas.microsoft.com/office/powerpoint/2010/main" val="2543905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ส่วนหัวของส่วน">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831850" y="1709738"/>
            <a:ext cx="10515600" cy="2852737"/>
          </a:xfrm>
        </p:spPr>
        <p:txBody>
          <a:bodyPr anchor="b"/>
          <a:lstStyle>
            <a:lvl1pPr>
              <a:defRPr sz="6000"/>
            </a:lvl1pPr>
          </a:lstStyle>
          <a:p>
            <a:r>
              <a:rPr lang="th-TH"/>
              <a:t>คลิกเพื่อแก้ไขสไตล์ชื่อเรื่องต้นแบบ</a:t>
            </a:r>
            <a:endParaRPr lang="en-US"/>
          </a:p>
        </p:txBody>
      </p:sp>
      <p:sp>
        <p:nvSpPr>
          <p:cNvPr id="3" name="ตัวแทนข้อความ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h-TH"/>
              <a:t>แก้ไขสไตล์ของข้อความต้นแบบ</a:t>
            </a:r>
          </a:p>
        </p:txBody>
      </p:sp>
      <p:sp>
        <p:nvSpPr>
          <p:cNvPr id="4" name="ตัวแทนวันที่ 3"/>
          <p:cNvSpPr>
            <a:spLocks noGrp="1"/>
          </p:cNvSpPr>
          <p:nvPr>
            <p:ph type="dt" sz="half" idx="10"/>
          </p:nvPr>
        </p:nvSpPr>
        <p:spPr/>
        <p:txBody>
          <a:bodyPr/>
          <a:lstStyle/>
          <a:p>
            <a:fld id="{DF184D72-5460-4E0C-ADDA-280397441449}" type="datetimeFigureOut">
              <a:rPr lang="en-US" smtClean="0"/>
              <a:t>3/1/2023</a:t>
            </a:fld>
            <a:endParaRPr lang="en-US"/>
          </a:p>
        </p:txBody>
      </p:sp>
      <p:sp>
        <p:nvSpPr>
          <p:cNvPr id="5" name="ตัวแทนท้ายกระดาษ 4"/>
          <p:cNvSpPr>
            <a:spLocks noGrp="1"/>
          </p:cNvSpPr>
          <p:nvPr>
            <p:ph type="ftr" sz="quarter" idx="11"/>
          </p:nvPr>
        </p:nvSpPr>
        <p:spPr/>
        <p:txBody>
          <a:bodyPr/>
          <a:lstStyle/>
          <a:p>
            <a:endParaRPr lang="en-US"/>
          </a:p>
        </p:txBody>
      </p:sp>
      <p:sp>
        <p:nvSpPr>
          <p:cNvPr id="6" name="ตัวแทนหมายเลขสไลด์ 5"/>
          <p:cNvSpPr>
            <a:spLocks noGrp="1"/>
          </p:cNvSpPr>
          <p:nvPr>
            <p:ph type="sldNum" sz="quarter" idx="12"/>
          </p:nvPr>
        </p:nvSpPr>
        <p:spPr/>
        <p:txBody>
          <a:bodyPr/>
          <a:lstStyle/>
          <a:p>
            <a:fld id="{DB40FBE1-24C6-4B8C-8ADE-B0D62500940A}" type="slidenum">
              <a:rPr lang="en-US" smtClean="0"/>
              <a:t>‹#›</a:t>
            </a:fld>
            <a:endParaRPr lang="en-US"/>
          </a:p>
        </p:txBody>
      </p:sp>
    </p:spTree>
    <p:extLst>
      <p:ext uri="{BB962C8B-B14F-4D97-AF65-F5344CB8AC3E}">
        <p14:creationId xmlns:p14="http://schemas.microsoft.com/office/powerpoint/2010/main" val="56823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a:t>คลิกเพื่อแก้ไขสไตล์ชื่อเรื่องต้นแบบ</a:t>
            </a:r>
            <a:endParaRPr lang="en-US"/>
          </a:p>
        </p:txBody>
      </p:sp>
      <p:sp>
        <p:nvSpPr>
          <p:cNvPr id="3" name="ตัวแทนเนื้อหา 2"/>
          <p:cNvSpPr>
            <a:spLocks noGrp="1"/>
          </p:cNvSpPr>
          <p:nvPr>
            <p:ph sz="half" idx="1"/>
          </p:nvPr>
        </p:nvSpPr>
        <p:spPr>
          <a:xfrm>
            <a:off x="838200" y="1825625"/>
            <a:ext cx="5181600" cy="4351338"/>
          </a:xfrm>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4" name="ตัวแทนเนื้อหา 3"/>
          <p:cNvSpPr>
            <a:spLocks noGrp="1"/>
          </p:cNvSpPr>
          <p:nvPr>
            <p:ph sz="half" idx="2"/>
          </p:nvPr>
        </p:nvSpPr>
        <p:spPr>
          <a:xfrm>
            <a:off x="6172200" y="1825625"/>
            <a:ext cx="5181600" cy="4351338"/>
          </a:xfrm>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5" name="ตัวแทนวันที่ 4"/>
          <p:cNvSpPr>
            <a:spLocks noGrp="1"/>
          </p:cNvSpPr>
          <p:nvPr>
            <p:ph type="dt" sz="half" idx="10"/>
          </p:nvPr>
        </p:nvSpPr>
        <p:spPr/>
        <p:txBody>
          <a:bodyPr/>
          <a:lstStyle/>
          <a:p>
            <a:fld id="{DF184D72-5460-4E0C-ADDA-280397441449}" type="datetimeFigureOut">
              <a:rPr lang="en-US" smtClean="0"/>
              <a:t>3/1/2023</a:t>
            </a:fld>
            <a:endParaRPr lang="en-US"/>
          </a:p>
        </p:txBody>
      </p:sp>
      <p:sp>
        <p:nvSpPr>
          <p:cNvPr id="6" name="ตัวแทนท้ายกระดาษ 5"/>
          <p:cNvSpPr>
            <a:spLocks noGrp="1"/>
          </p:cNvSpPr>
          <p:nvPr>
            <p:ph type="ftr" sz="quarter" idx="11"/>
          </p:nvPr>
        </p:nvSpPr>
        <p:spPr/>
        <p:txBody>
          <a:bodyPr/>
          <a:lstStyle/>
          <a:p>
            <a:endParaRPr lang="en-US"/>
          </a:p>
        </p:txBody>
      </p:sp>
      <p:sp>
        <p:nvSpPr>
          <p:cNvPr id="7" name="ตัวแทนหมายเลขสไลด์ 6"/>
          <p:cNvSpPr>
            <a:spLocks noGrp="1"/>
          </p:cNvSpPr>
          <p:nvPr>
            <p:ph type="sldNum" sz="quarter" idx="12"/>
          </p:nvPr>
        </p:nvSpPr>
        <p:spPr/>
        <p:txBody>
          <a:bodyPr/>
          <a:lstStyle/>
          <a:p>
            <a:fld id="{DB40FBE1-24C6-4B8C-8ADE-B0D62500940A}" type="slidenum">
              <a:rPr lang="en-US" smtClean="0"/>
              <a:t>‹#›</a:t>
            </a:fld>
            <a:endParaRPr lang="en-US"/>
          </a:p>
        </p:txBody>
      </p:sp>
    </p:spTree>
    <p:extLst>
      <p:ext uri="{BB962C8B-B14F-4D97-AF65-F5344CB8AC3E}">
        <p14:creationId xmlns:p14="http://schemas.microsoft.com/office/powerpoint/2010/main" val="696338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การเปรียบเทียบ">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839788" y="365125"/>
            <a:ext cx="10515600" cy="1325563"/>
          </a:xfrm>
        </p:spPr>
        <p:txBody>
          <a:bodyPr/>
          <a:lstStyle/>
          <a:p>
            <a:r>
              <a:rPr lang="th-TH"/>
              <a:t>คลิกเพื่อแก้ไขสไตล์ชื่อเรื่องต้นแบบ</a:t>
            </a:r>
            <a:endParaRPr lang="en-US"/>
          </a:p>
        </p:txBody>
      </p:sp>
      <p:sp>
        <p:nvSpPr>
          <p:cNvPr id="3" name="ตัวแทนข้อความ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แก้ไขสไตล์ของข้อความต้นแบบ</a:t>
            </a:r>
          </a:p>
        </p:txBody>
      </p:sp>
      <p:sp>
        <p:nvSpPr>
          <p:cNvPr id="4" name="ตัวแทนเนื้อหา 3"/>
          <p:cNvSpPr>
            <a:spLocks noGrp="1"/>
          </p:cNvSpPr>
          <p:nvPr>
            <p:ph sz="half" idx="2"/>
          </p:nvPr>
        </p:nvSpPr>
        <p:spPr>
          <a:xfrm>
            <a:off x="839788" y="2505075"/>
            <a:ext cx="5157787" cy="3684588"/>
          </a:xfrm>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5" name="ตัวแทนข้อความ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แก้ไขสไตล์ของข้อความต้นแบบ</a:t>
            </a:r>
          </a:p>
        </p:txBody>
      </p:sp>
      <p:sp>
        <p:nvSpPr>
          <p:cNvPr id="6" name="ตัวแทนเนื้อหา 5"/>
          <p:cNvSpPr>
            <a:spLocks noGrp="1"/>
          </p:cNvSpPr>
          <p:nvPr>
            <p:ph sz="quarter" idx="4"/>
          </p:nvPr>
        </p:nvSpPr>
        <p:spPr>
          <a:xfrm>
            <a:off x="6172200" y="2505075"/>
            <a:ext cx="5183188" cy="3684588"/>
          </a:xfrm>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7" name="ตัวแทนวันที่ 6"/>
          <p:cNvSpPr>
            <a:spLocks noGrp="1"/>
          </p:cNvSpPr>
          <p:nvPr>
            <p:ph type="dt" sz="half" idx="10"/>
          </p:nvPr>
        </p:nvSpPr>
        <p:spPr/>
        <p:txBody>
          <a:bodyPr/>
          <a:lstStyle/>
          <a:p>
            <a:fld id="{DF184D72-5460-4E0C-ADDA-280397441449}" type="datetimeFigureOut">
              <a:rPr lang="en-US" smtClean="0"/>
              <a:t>3/1/2023</a:t>
            </a:fld>
            <a:endParaRPr lang="en-US"/>
          </a:p>
        </p:txBody>
      </p:sp>
      <p:sp>
        <p:nvSpPr>
          <p:cNvPr id="8" name="ตัวแทนท้ายกระดาษ 7"/>
          <p:cNvSpPr>
            <a:spLocks noGrp="1"/>
          </p:cNvSpPr>
          <p:nvPr>
            <p:ph type="ftr" sz="quarter" idx="11"/>
          </p:nvPr>
        </p:nvSpPr>
        <p:spPr/>
        <p:txBody>
          <a:bodyPr/>
          <a:lstStyle/>
          <a:p>
            <a:endParaRPr lang="en-US"/>
          </a:p>
        </p:txBody>
      </p:sp>
      <p:sp>
        <p:nvSpPr>
          <p:cNvPr id="9" name="ตัวแทนหมายเลขสไลด์ 8"/>
          <p:cNvSpPr>
            <a:spLocks noGrp="1"/>
          </p:cNvSpPr>
          <p:nvPr>
            <p:ph type="sldNum" sz="quarter" idx="12"/>
          </p:nvPr>
        </p:nvSpPr>
        <p:spPr/>
        <p:txBody>
          <a:bodyPr/>
          <a:lstStyle/>
          <a:p>
            <a:fld id="{DB40FBE1-24C6-4B8C-8ADE-B0D62500940A}" type="slidenum">
              <a:rPr lang="en-US" smtClean="0"/>
              <a:t>‹#›</a:t>
            </a:fld>
            <a:endParaRPr lang="en-US"/>
          </a:p>
        </p:txBody>
      </p:sp>
    </p:spTree>
    <p:extLst>
      <p:ext uri="{BB962C8B-B14F-4D97-AF65-F5344CB8AC3E}">
        <p14:creationId xmlns:p14="http://schemas.microsoft.com/office/powerpoint/2010/main" val="3205924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เฉพาะชื่อเรื่อง">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a:t>คลิกเพื่อแก้ไขสไตล์ชื่อเรื่องต้นแบบ</a:t>
            </a:r>
            <a:endParaRPr lang="en-US"/>
          </a:p>
        </p:txBody>
      </p:sp>
      <p:sp>
        <p:nvSpPr>
          <p:cNvPr id="3" name="ตัวแทนวันที่ 2"/>
          <p:cNvSpPr>
            <a:spLocks noGrp="1"/>
          </p:cNvSpPr>
          <p:nvPr>
            <p:ph type="dt" sz="half" idx="10"/>
          </p:nvPr>
        </p:nvSpPr>
        <p:spPr/>
        <p:txBody>
          <a:bodyPr/>
          <a:lstStyle/>
          <a:p>
            <a:fld id="{DF184D72-5460-4E0C-ADDA-280397441449}" type="datetimeFigureOut">
              <a:rPr lang="en-US" smtClean="0"/>
              <a:t>3/1/2023</a:t>
            </a:fld>
            <a:endParaRPr lang="en-US"/>
          </a:p>
        </p:txBody>
      </p:sp>
      <p:sp>
        <p:nvSpPr>
          <p:cNvPr id="4" name="ตัวแทนท้ายกระดาษ 3"/>
          <p:cNvSpPr>
            <a:spLocks noGrp="1"/>
          </p:cNvSpPr>
          <p:nvPr>
            <p:ph type="ftr" sz="quarter" idx="11"/>
          </p:nvPr>
        </p:nvSpPr>
        <p:spPr/>
        <p:txBody>
          <a:bodyPr/>
          <a:lstStyle/>
          <a:p>
            <a:endParaRPr lang="en-US"/>
          </a:p>
        </p:txBody>
      </p:sp>
      <p:sp>
        <p:nvSpPr>
          <p:cNvPr id="5" name="ตัวแทนหมายเลขสไลด์ 4"/>
          <p:cNvSpPr>
            <a:spLocks noGrp="1"/>
          </p:cNvSpPr>
          <p:nvPr>
            <p:ph type="sldNum" sz="quarter" idx="12"/>
          </p:nvPr>
        </p:nvSpPr>
        <p:spPr/>
        <p:txBody>
          <a:bodyPr/>
          <a:lstStyle/>
          <a:p>
            <a:fld id="{DB40FBE1-24C6-4B8C-8ADE-B0D62500940A}" type="slidenum">
              <a:rPr lang="en-US" smtClean="0"/>
              <a:t>‹#›</a:t>
            </a:fld>
            <a:endParaRPr lang="en-US"/>
          </a:p>
        </p:txBody>
      </p:sp>
    </p:spTree>
    <p:extLst>
      <p:ext uri="{BB962C8B-B14F-4D97-AF65-F5344CB8AC3E}">
        <p14:creationId xmlns:p14="http://schemas.microsoft.com/office/powerpoint/2010/main" val="103363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ว่างเปล่า">
    <p:spTree>
      <p:nvGrpSpPr>
        <p:cNvPr id="1" name=""/>
        <p:cNvGrpSpPr/>
        <p:nvPr/>
      </p:nvGrpSpPr>
      <p:grpSpPr>
        <a:xfrm>
          <a:off x="0" y="0"/>
          <a:ext cx="0" cy="0"/>
          <a:chOff x="0" y="0"/>
          <a:chExt cx="0" cy="0"/>
        </a:xfrm>
      </p:grpSpPr>
      <p:sp>
        <p:nvSpPr>
          <p:cNvPr id="2" name="ตัวแทนวันที่ 1"/>
          <p:cNvSpPr>
            <a:spLocks noGrp="1"/>
          </p:cNvSpPr>
          <p:nvPr>
            <p:ph type="dt" sz="half" idx="10"/>
          </p:nvPr>
        </p:nvSpPr>
        <p:spPr/>
        <p:txBody>
          <a:bodyPr/>
          <a:lstStyle/>
          <a:p>
            <a:fld id="{DF184D72-5460-4E0C-ADDA-280397441449}" type="datetimeFigureOut">
              <a:rPr lang="en-US" smtClean="0"/>
              <a:t>3/1/2023</a:t>
            </a:fld>
            <a:endParaRPr lang="en-US"/>
          </a:p>
        </p:txBody>
      </p:sp>
      <p:sp>
        <p:nvSpPr>
          <p:cNvPr id="3" name="ตัวแทนท้ายกระดาษ 2"/>
          <p:cNvSpPr>
            <a:spLocks noGrp="1"/>
          </p:cNvSpPr>
          <p:nvPr>
            <p:ph type="ftr" sz="quarter" idx="11"/>
          </p:nvPr>
        </p:nvSpPr>
        <p:spPr/>
        <p:txBody>
          <a:bodyPr/>
          <a:lstStyle/>
          <a:p>
            <a:endParaRPr lang="en-US"/>
          </a:p>
        </p:txBody>
      </p:sp>
      <p:sp>
        <p:nvSpPr>
          <p:cNvPr id="4" name="ตัวแทนหมายเลขสไลด์ 3"/>
          <p:cNvSpPr>
            <a:spLocks noGrp="1"/>
          </p:cNvSpPr>
          <p:nvPr>
            <p:ph type="sldNum" sz="quarter" idx="12"/>
          </p:nvPr>
        </p:nvSpPr>
        <p:spPr/>
        <p:txBody>
          <a:bodyPr/>
          <a:lstStyle/>
          <a:p>
            <a:fld id="{DB40FBE1-24C6-4B8C-8ADE-B0D62500940A}" type="slidenum">
              <a:rPr lang="en-US" smtClean="0"/>
              <a:t>‹#›</a:t>
            </a:fld>
            <a:endParaRPr lang="en-US"/>
          </a:p>
        </p:txBody>
      </p:sp>
    </p:spTree>
    <p:extLst>
      <p:ext uri="{BB962C8B-B14F-4D97-AF65-F5344CB8AC3E}">
        <p14:creationId xmlns:p14="http://schemas.microsoft.com/office/powerpoint/2010/main" val="59946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เนื้อหาพร้อมคำอธิบายภาพ">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839788" y="457200"/>
            <a:ext cx="3932237" cy="1600200"/>
          </a:xfrm>
        </p:spPr>
        <p:txBody>
          <a:bodyPr anchor="b"/>
          <a:lstStyle>
            <a:lvl1pPr>
              <a:defRPr sz="3200"/>
            </a:lvl1pPr>
          </a:lstStyle>
          <a:p>
            <a:r>
              <a:rPr lang="th-TH"/>
              <a:t>คลิกเพื่อแก้ไขสไตล์ชื่อเรื่องต้นแบบ</a:t>
            </a:r>
            <a:endParaRPr lang="en-US"/>
          </a:p>
        </p:txBody>
      </p:sp>
      <p:sp>
        <p:nvSpPr>
          <p:cNvPr id="3" name="ตัวแทนเนื้อหา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4" name="ตัวแทนข้อความ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แก้ไขสไตล์ของข้อความต้นแบบ</a:t>
            </a:r>
          </a:p>
        </p:txBody>
      </p:sp>
      <p:sp>
        <p:nvSpPr>
          <p:cNvPr id="5" name="ตัวแทนวันที่ 4"/>
          <p:cNvSpPr>
            <a:spLocks noGrp="1"/>
          </p:cNvSpPr>
          <p:nvPr>
            <p:ph type="dt" sz="half" idx="10"/>
          </p:nvPr>
        </p:nvSpPr>
        <p:spPr/>
        <p:txBody>
          <a:bodyPr/>
          <a:lstStyle/>
          <a:p>
            <a:fld id="{DF184D72-5460-4E0C-ADDA-280397441449}" type="datetimeFigureOut">
              <a:rPr lang="en-US" smtClean="0"/>
              <a:t>3/1/2023</a:t>
            </a:fld>
            <a:endParaRPr lang="en-US"/>
          </a:p>
        </p:txBody>
      </p:sp>
      <p:sp>
        <p:nvSpPr>
          <p:cNvPr id="6" name="ตัวแทนท้ายกระดาษ 5"/>
          <p:cNvSpPr>
            <a:spLocks noGrp="1"/>
          </p:cNvSpPr>
          <p:nvPr>
            <p:ph type="ftr" sz="quarter" idx="11"/>
          </p:nvPr>
        </p:nvSpPr>
        <p:spPr/>
        <p:txBody>
          <a:bodyPr/>
          <a:lstStyle/>
          <a:p>
            <a:endParaRPr lang="en-US"/>
          </a:p>
        </p:txBody>
      </p:sp>
      <p:sp>
        <p:nvSpPr>
          <p:cNvPr id="7" name="ตัวแทนหมายเลขสไลด์ 6"/>
          <p:cNvSpPr>
            <a:spLocks noGrp="1"/>
          </p:cNvSpPr>
          <p:nvPr>
            <p:ph type="sldNum" sz="quarter" idx="12"/>
          </p:nvPr>
        </p:nvSpPr>
        <p:spPr/>
        <p:txBody>
          <a:bodyPr/>
          <a:lstStyle/>
          <a:p>
            <a:fld id="{DB40FBE1-24C6-4B8C-8ADE-B0D62500940A}" type="slidenum">
              <a:rPr lang="en-US" smtClean="0"/>
              <a:t>‹#›</a:t>
            </a:fld>
            <a:endParaRPr lang="en-US"/>
          </a:p>
        </p:txBody>
      </p:sp>
    </p:spTree>
    <p:extLst>
      <p:ext uri="{BB962C8B-B14F-4D97-AF65-F5344CB8AC3E}">
        <p14:creationId xmlns:p14="http://schemas.microsoft.com/office/powerpoint/2010/main" val="261849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รูปภาพพร้อมคำอธิบายภาพ">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839788" y="457200"/>
            <a:ext cx="3932237" cy="1600200"/>
          </a:xfrm>
        </p:spPr>
        <p:txBody>
          <a:bodyPr anchor="b"/>
          <a:lstStyle>
            <a:lvl1pPr>
              <a:defRPr sz="3200"/>
            </a:lvl1pPr>
          </a:lstStyle>
          <a:p>
            <a:r>
              <a:rPr lang="th-TH"/>
              <a:t>คลิกเพื่อแก้ไขสไตล์ชื่อเรื่องต้นแบบ</a:t>
            </a:r>
            <a:endParaRPr lang="en-US"/>
          </a:p>
        </p:txBody>
      </p:sp>
      <p:sp>
        <p:nvSpPr>
          <p:cNvPr id="3" name="ตัวแทนรูปภาพ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ตัวแทนข้อความ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แก้ไขสไตล์ของข้อความต้นแบบ</a:t>
            </a:r>
          </a:p>
        </p:txBody>
      </p:sp>
      <p:sp>
        <p:nvSpPr>
          <p:cNvPr id="5" name="ตัวแทนวันที่ 4"/>
          <p:cNvSpPr>
            <a:spLocks noGrp="1"/>
          </p:cNvSpPr>
          <p:nvPr>
            <p:ph type="dt" sz="half" idx="10"/>
          </p:nvPr>
        </p:nvSpPr>
        <p:spPr/>
        <p:txBody>
          <a:bodyPr/>
          <a:lstStyle/>
          <a:p>
            <a:fld id="{DF184D72-5460-4E0C-ADDA-280397441449}" type="datetimeFigureOut">
              <a:rPr lang="en-US" smtClean="0"/>
              <a:t>3/1/2023</a:t>
            </a:fld>
            <a:endParaRPr lang="en-US"/>
          </a:p>
        </p:txBody>
      </p:sp>
      <p:sp>
        <p:nvSpPr>
          <p:cNvPr id="6" name="ตัวแทนท้ายกระดาษ 5"/>
          <p:cNvSpPr>
            <a:spLocks noGrp="1"/>
          </p:cNvSpPr>
          <p:nvPr>
            <p:ph type="ftr" sz="quarter" idx="11"/>
          </p:nvPr>
        </p:nvSpPr>
        <p:spPr/>
        <p:txBody>
          <a:bodyPr/>
          <a:lstStyle/>
          <a:p>
            <a:endParaRPr lang="en-US"/>
          </a:p>
        </p:txBody>
      </p:sp>
      <p:sp>
        <p:nvSpPr>
          <p:cNvPr id="7" name="ตัวแทนหมายเลขสไลด์ 6"/>
          <p:cNvSpPr>
            <a:spLocks noGrp="1"/>
          </p:cNvSpPr>
          <p:nvPr>
            <p:ph type="sldNum" sz="quarter" idx="12"/>
          </p:nvPr>
        </p:nvSpPr>
        <p:spPr/>
        <p:txBody>
          <a:bodyPr/>
          <a:lstStyle/>
          <a:p>
            <a:fld id="{DB40FBE1-24C6-4B8C-8ADE-B0D62500940A}" type="slidenum">
              <a:rPr lang="en-US" smtClean="0"/>
              <a:t>‹#›</a:t>
            </a:fld>
            <a:endParaRPr lang="en-US"/>
          </a:p>
        </p:txBody>
      </p:sp>
    </p:spTree>
    <p:extLst>
      <p:ext uri="{BB962C8B-B14F-4D97-AF65-F5344CB8AC3E}">
        <p14:creationId xmlns:p14="http://schemas.microsoft.com/office/powerpoint/2010/main" val="4139045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ชื่อเรื่อง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h-TH"/>
              <a:t>คลิกเพื่อแก้ไขสไตล์ชื่อเรื่องต้นแบบ</a:t>
            </a:r>
            <a:endParaRPr lang="en-US"/>
          </a:p>
        </p:txBody>
      </p:sp>
      <p:sp>
        <p:nvSpPr>
          <p:cNvPr id="3" name="ตัวแทนข้อความ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4" name="ตัวแทนวันที่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184D72-5460-4E0C-ADDA-280397441449}" type="datetimeFigureOut">
              <a:rPr lang="en-US" smtClean="0"/>
              <a:t>3/1/2023</a:t>
            </a:fld>
            <a:endParaRPr lang="en-US"/>
          </a:p>
        </p:txBody>
      </p:sp>
      <p:sp>
        <p:nvSpPr>
          <p:cNvPr id="5" name="ตัวแทนท้ายกระดา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ตัวแทนหมายเลขสไลด์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40FBE1-24C6-4B8C-8ADE-B0D62500940A}" type="slidenum">
              <a:rPr lang="en-US" smtClean="0"/>
              <a:t>‹#›</a:t>
            </a:fld>
            <a:endParaRPr lang="en-US"/>
          </a:p>
        </p:txBody>
      </p:sp>
    </p:spTree>
    <p:extLst>
      <p:ext uri="{BB962C8B-B14F-4D97-AF65-F5344CB8AC3E}">
        <p14:creationId xmlns:p14="http://schemas.microsoft.com/office/powerpoint/2010/main" val="2285411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customXml" Target="../ink/ink12.xml"/><Relationship Id="rId26" Type="http://schemas.openxmlformats.org/officeDocument/2006/relationships/customXml" Target="../ink/ink16.xml"/><Relationship Id="rId39" Type="http://schemas.openxmlformats.org/officeDocument/2006/relationships/image" Target="../media/image24.png"/><Relationship Id="rId3" Type="http://schemas.openxmlformats.org/officeDocument/2006/relationships/customXml" Target="../ink/ink4.xml"/><Relationship Id="rId21" Type="http://schemas.openxmlformats.org/officeDocument/2006/relationships/image" Target="../media/image15.png"/><Relationship Id="rId34" Type="http://schemas.openxmlformats.org/officeDocument/2006/relationships/customXml" Target="../ink/ink20.xml"/><Relationship Id="rId42" Type="http://schemas.openxmlformats.org/officeDocument/2006/relationships/customXml" Target="../ink/ink24.xml"/><Relationship Id="rId47" Type="http://schemas.openxmlformats.org/officeDocument/2006/relationships/image" Target="../media/image28.png"/><Relationship Id="rId50" Type="http://schemas.openxmlformats.org/officeDocument/2006/relationships/customXml" Target="../ink/ink28.xml"/><Relationship Id="rId7" Type="http://schemas.openxmlformats.org/officeDocument/2006/relationships/customXml" Target="../ink/ink6.xml"/><Relationship Id="rId12" Type="http://schemas.openxmlformats.org/officeDocument/2006/relationships/customXml" Target="../ink/ink9.xml"/><Relationship Id="rId17" Type="http://schemas.openxmlformats.org/officeDocument/2006/relationships/image" Target="../media/image13.png"/><Relationship Id="rId25" Type="http://schemas.openxmlformats.org/officeDocument/2006/relationships/image" Target="../media/image17.png"/><Relationship Id="rId33" Type="http://schemas.openxmlformats.org/officeDocument/2006/relationships/image" Target="../media/image21.png"/><Relationship Id="rId38" Type="http://schemas.openxmlformats.org/officeDocument/2006/relationships/customXml" Target="../ink/ink22.xml"/><Relationship Id="rId46" Type="http://schemas.openxmlformats.org/officeDocument/2006/relationships/customXml" Target="../ink/ink26.xml"/><Relationship Id="rId2" Type="http://schemas.openxmlformats.org/officeDocument/2006/relationships/image" Target="../media/image8.png"/><Relationship Id="rId16" Type="http://schemas.openxmlformats.org/officeDocument/2006/relationships/customXml" Target="../ink/ink11.xml"/><Relationship Id="rId20" Type="http://schemas.openxmlformats.org/officeDocument/2006/relationships/customXml" Target="../ink/ink13.xml"/><Relationship Id="rId29" Type="http://schemas.openxmlformats.org/officeDocument/2006/relationships/image" Target="../media/image19.png"/><Relationship Id="rId41"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customXml" Target="../ink/ink15.xml"/><Relationship Id="rId32" Type="http://schemas.openxmlformats.org/officeDocument/2006/relationships/customXml" Target="../ink/ink19.xml"/><Relationship Id="rId37" Type="http://schemas.openxmlformats.org/officeDocument/2006/relationships/image" Target="../media/image23.png"/><Relationship Id="rId40" Type="http://schemas.openxmlformats.org/officeDocument/2006/relationships/customXml" Target="../ink/ink23.xml"/><Relationship Id="rId45" Type="http://schemas.openxmlformats.org/officeDocument/2006/relationships/image" Target="../media/image27.png"/><Relationship Id="rId53" Type="http://schemas.openxmlformats.org/officeDocument/2006/relationships/image" Target="../media/image31.png"/><Relationship Id="rId5" Type="http://schemas.openxmlformats.org/officeDocument/2006/relationships/customXml" Target="../ink/ink5.xml"/><Relationship Id="rId15" Type="http://schemas.openxmlformats.org/officeDocument/2006/relationships/image" Target="../media/image12.png"/><Relationship Id="rId23" Type="http://schemas.openxmlformats.org/officeDocument/2006/relationships/image" Target="../media/image16.png"/><Relationship Id="rId28" Type="http://schemas.openxmlformats.org/officeDocument/2006/relationships/customXml" Target="../ink/ink17.xml"/><Relationship Id="rId36" Type="http://schemas.openxmlformats.org/officeDocument/2006/relationships/customXml" Target="../ink/ink21.xml"/><Relationship Id="rId49" Type="http://schemas.openxmlformats.org/officeDocument/2006/relationships/image" Target="../media/image29.png"/><Relationship Id="rId10" Type="http://schemas.openxmlformats.org/officeDocument/2006/relationships/customXml" Target="../ink/ink8.xml"/><Relationship Id="rId19" Type="http://schemas.openxmlformats.org/officeDocument/2006/relationships/image" Target="../media/image14.png"/><Relationship Id="rId31" Type="http://schemas.openxmlformats.org/officeDocument/2006/relationships/image" Target="../media/image20.png"/><Relationship Id="rId44" Type="http://schemas.openxmlformats.org/officeDocument/2006/relationships/customXml" Target="../ink/ink25.xml"/><Relationship Id="rId52" Type="http://schemas.openxmlformats.org/officeDocument/2006/relationships/customXml" Target="../ink/ink29.xml"/><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customXml" Target="../ink/ink10.xml"/><Relationship Id="rId22" Type="http://schemas.openxmlformats.org/officeDocument/2006/relationships/customXml" Target="../ink/ink14.xml"/><Relationship Id="rId27" Type="http://schemas.openxmlformats.org/officeDocument/2006/relationships/image" Target="../media/image18.png"/><Relationship Id="rId30" Type="http://schemas.openxmlformats.org/officeDocument/2006/relationships/customXml" Target="../ink/ink18.xml"/><Relationship Id="rId35" Type="http://schemas.openxmlformats.org/officeDocument/2006/relationships/image" Target="../media/image22.png"/><Relationship Id="rId43" Type="http://schemas.openxmlformats.org/officeDocument/2006/relationships/image" Target="../media/image26.png"/><Relationship Id="rId48" Type="http://schemas.openxmlformats.org/officeDocument/2006/relationships/customXml" Target="../ink/ink27.xml"/><Relationship Id="rId8" Type="http://schemas.openxmlformats.org/officeDocument/2006/relationships/customXml" Target="../ink/ink7.xml"/><Relationship Id="rId51" Type="http://schemas.openxmlformats.org/officeDocument/2006/relationships/image" Target="../media/image30.png"/></Relationships>
</file>

<file path=ppt/slides/_rels/slide13.xml.rels><?xml version="1.0" encoding="UTF-8" standalone="yes"?>
<Relationships xmlns="http://schemas.openxmlformats.org/package/2006/relationships"><Relationship Id="rId13" Type="http://schemas.openxmlformats.org/officeDocument/2006/relationships/customXml" Target="../ink/ink35.xml"/><Relationship Id="rId18" Type="http://schemas.openxmlformats.org/officeDocument/2006/relationships/image" Target="../media/image40.png"/><Relationship Id="rId26" Type="http://schemas.openxmlformats.org/officeDocument/2006/relationships/image" Target="../media/image44.png"/><Relationship Id="rId39" Type="http://schemas.openxmlformats.org/officeDocument/2006/relationships/customXml" Target="../ink/ink48.xml"/><Relationship Id="rId21" Type="http://schemas.openxmlformats.org/officeDocument/2006/relationships/customXml" Target="../ink/ink39.xml"/><Relationship Id="rId34" Type="http://schemas.openxmlformats.org/officeDocument/2006/relationships/image" Target="../media/image48.png"/><Relationship Id="rId42" Type="http://schemas.openxmlformats.org/officeDocument/2006/relationships/image" Target="../media/image52.png"/><Relationship Id="rId47" Type="http://schemas.openxmlformats.org/officeDocument/2006/relationships/customXml" Target="../ink/ink52.xml"/><Relationship Id="rId50" Type="http://schemas.openxmlformats.org/officeDocument/2006/relationships/image" Target="../media/image56.png"/><Relationship Id="rId55" Type="http://schemas.openxmlformats.org/officeDocument/2006/relationships/customXml" Target="../ink/ink56.xml"/><Relationship Id="rId7" Type="http://schemas.openxmlformats.org/officeDocument/2006/relationships/customXml" Target="../ink/ink32.xml"/><Relationship Id="rId12" Type="http://schemas.openxmlformats.org/officeDocument/2006/relationships/image" Target="../media/image37.png"/><Relationship Id="rId17" Type="http://schemas.openxmlformats.org/officeDocument/2006/relationships/customXml" Target="../ink/ink37.xml"/><Relationship Id="rId25" Type="http://schemas.openxmlformats.org/officeDocument/2006/relationships/customXml" Target="../ink/ink41.xml"/><Relationship Id="rId33" Type="http://schemas.openxmlformats.org/officeDocument/2006/relationships/customXml" Target="../ink/ink45.xml"/><Relationship Id="rId38" Type="http://schemas.openxmlformats.org/officeDocument/2006/relationships/image" Target="../media/image50.png"/><Relationship Id="rId46" Type="http://schemas.openxmlformats.org/officeDocument/2006/relationships/image" Target="../media/image54.png"/><Relationship Id="rId2" Type="http://schemas.openxmlformats.org/officeDocument/2006/relationships/image" Target="../media/image32.jpg"/><Relationship Id="rId16" Type="http://schemas.openxmlformats.org/officeDocument/2006/relationships/image" Target="../media/image39.png"/><Relationship Id="rId20" Type="http://schemas.openxmlformats.org/officeDocument/2006/relationships/image" Target="../media/image41.png"/><Relationship Id="rId29" Type="http://schemas.openxmlformats.org/officeDocument/2006/relationships/customXml" Target="../ink/ink43.xml"/><Relationship Id="rId41" Type="http://schemas.openxmlformats.org/officeDocument/2006/relationships/customXml" Target="../ink/ink49.xml"/><Relationship Id="rId54" Type="http://schemas.openxmlformats.org/officeDocument/2006/relationships/image" Target="../media/image58.png"/><Relationship Id="rId1" Type="http://schemas.openxmlformats.org/officeDocument/2006/relationships/slideLayout" Target="../slideLayouts/slideLayout7.xml"/><Relationship Id="rId6" Type="http://schemas.openxmlformats.org/officeDocument/2006/relationships/image" Target="../media/image34.png"/><Relationship Id="rId11" Type="http://schemas.openxmlformats.org/officeDocument/2006/relationships/customXml" Target="../ink/ink34.xml"/><Relationship Id="rId24" Type="http://schemas.openxmlformats.org/officeDocument/2006/relationships/image" Target="../media/image43.png"/><Relationship Id="rId32" Type="http://schemas.openxmlformats.org/officeDocument/2006/relationships/image" Target="../media/image47.png"/><Relationship Id="rId37" Type="http://schemas.openxmlformats.org/officeDocument/2006/relationships/customXml" Target="../ink/ink47.xml"/><Relationship Id="rId40" Type="http://schemas.openxmlformats.org/officeDocument/2006/relationships/image" Target="../media/image51.png"/><Relationship Id="rId45" Type="http://schemas.openxmlformats.org/officeDocument/2006/relationships/customXml" Target="../ink/ink51.xml"/><Relationship Id="rId53" Type="http://schemas.openxmlformats.org/officeDocument/2006/relationships/customXml" Target="../ink/ink55.xml"/><Relationship Id="rId5" Type="http://schemas.openxmlformats.org/officeDocument/2006/relationships/customXml" Target="../ink/ink31.xml"/><Relationship Id="rId15" Type="http://schemas.openxmlformats.org/officeDocument/2006/relationships/customXml" Target="../ink/ink36.xml"/><Relationship Id="rId23" Type="http://schemas.openxmlformats.org/officeDocument/2006/relationships/customXml" Target="../ink/ink40.xml"/><Relationship Id="rId28" Type="http://schemas.openxmlformats.org/officeDocument/2006/relationships/image" Target="../media/image45.png"/><Relationship Id="rId36" Type="http://schemas.openxmlformats.org/officeDocument/2006/relationships/image" Target="../media/image49.png"/><Relationship Id="rId49" Type="http://schemas.openxmlformats.org/officeDocument/2006/relationships/customXml" Target="../ink/ink53.xml"/><Relationship Id="rId10" Type="http://schemas.openxmlformats.org/officeDocument/2006/relationships/image" Target="../media/image36.png"/><Relationship Id="rId19" Type="http://schemas.openxmlformats.org/officeDocument/2006/relationships/customXml" Target="../ink/ink38.xml"/><Relationship Id="rId31" Type="http://schemas.openxmlformats.org/officeDocument/2006/relationships/customXml" Target="../ink/ink44.xml"/><Relationship Id="rId44" Type="http://schemas.openxmlformats.org/officeDocument/2006/relationships/image" Target="../media/image53.png"/><Relationship Id="rId52" Type="http://schemas.openxmlformats.org/officeDocument/2006/relationships/image" Target="../media/image57.png"/><Relationship Id="rId4" Type="http://schemas.openxmlformats.org/officeDocument/2006/relationships/image" Target="../media/image33.png"/><Relationship Id="rId9" Type="http://schemas.openxmlformats.org/officeDocument/2006/relationships/customXml" Target="../ink/ink33.xml"/><Relationship Id="rId14" Type="http://schemas.openxmlformats.org/officeDocument/2006/relationships/image" Target="../media/image38.png"/><Relationship Id="rId22" Type="http://schemas.openxmlformats.org/officeDocument/2006/relationships/image" Target="../media/image42.png"/><Relationship Id="rId27" Type="http://schemas.openxmlformats.org/officeDocument/2006/relationships/customXml" Target="../ink/ink42.xml"/><Relationship Id="rId30" Type="http://schemas.openxmlformats.org/officeDocument/2006/relationships/image" Target="../media/image46.png"/><Relationship Id="rId35" Type="http://schemas.openxmlformats.org/officeDocument/2006/relationships/customXml" Target="../ink/ink46.xml"/><Relationship Id="rId43" Type="http://schemas.openxmlformats.org/officeDocument/2006/relationships/customXml" Target="../ink/ink50.xml"/><Relationship Id="rId48" Type="http://schemas.openxmlformats.org/officeDocument/2006/relationships/image" Target="../media/image55.png"/><Relationship Id="rId56" Type="http://schemas.openxmlformats.org/officeDocument/2006/relationships/image" Target="../media/image59.png"/><Relationship Id="rId8" Type="http://schemas.openxmlformats.org/officeDocument/2006/relationships/image" Target="../media/image35.png"/><Relationship Id="rId51" Type="http://schemas.openxmlformats.org/officeDocument/2006/relationships/customXml" Target="../ink/ink54.xml"/><Relationship Id="rId3" Type="http://schemas.openxmlformats.org/officeDocument/2006/relationships/customXml" Target="../ink/ink30.xml"/></Relationships>
</file>

<file path=ppt/slides/_rels/slide14.xml.rels><?xml version="1.0" encoding="UTF-8" standalone="yes"?>
<Relationships xmlns="http://schemas.openxmlformats.org/package/2006/relationships"><Relationship Id="rId3" Type="http://schemas.openxmlformats.org/officeDocument/2006/relationships/customXml" Target="../ink/ink57.xml"/><Relationship Id="rId2" Type="http://schemas.openxmlformats.org/officeDocument/2006/relationships/image" Target="../media/image60.jp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7.jpg"/><Relationship Id="rId2" Type="http://schemas.openxmlformats.org/officeDocument/2006/relationships/image" Target="../media/image66.jpg"/><Relationship Id="rId1" Type="http://schemas.openxmlformats.org/officeDocument/2006/relationships/slideLayout" Target="../slideLayouts/slideLayout2.xml"/><Relationship Id="rId4" Type="http://schemas.openxmlformats.org/officeDocument/2006/relationships/image" Target="../media/image68.jpg"/></Relationships>
</file>

<file path=ppt/slides/_rels/slide21.xml.rels><?xml version="1.0" encoding="UTF-8" standalone="yes"?>
<Relationships xmlns="http://schemas.openxmlformats.org/package/2006/relationships"><Relationship Id="rId2" Type="http://schemas.openxmlformats.org/officeDocument/2006/relationships/image" Target="../media/image6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ctrTitle"/>
          </p:nvPr>
        </p:nvSpPr>
        <p:spPr/>
        <p:txBody>
          <a:bodyPr/>
          <a:lstStyle/>
          <a:p>
            <a:r>
              <a:rPr lang="en-US" dirty="0"/>
              <a:t>Tree (2)</a:t>
            </a:r>
          </a:p>
        </p:txBody>
      </p:sp>
      <p:sp>
        <p:nvSpPr>
          <p:cNvPr id="3" name="ชื่อเรื่องรอง 2"/>
          <p:cNvSpPr>
            <a:spLocks noGrp="1"/>
          </p:cNvSpPr>
          <p:nvPr>
            <p:ph type="subTitle" idx="1"/>
          </p:nvPr>
        </p:nvSpPr>
        <p:spPr/>
        <p:txBody>
          <a:bodyPr/>
          <a:lstStyle/>
          <a:p>
            <a:r>
              <a:rPr lang="en-US" dirty="0"/>
              <a:t>Vishnu Kotrajaras, PhD.</a:t>
            </a:r>
          </a:p>
        </p:txBody>
      </p:sp>
    </p:spTree>
    <p:extLst>
      <p:ext uri="{BB962C8B-B14F-4D97-AF65-F5344CB8AC3E}">
        <p14:creationId xmlns:p14="http://schemas.microsoft.com/office/powerpoint/2010/main" val="897777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รูปภาพ 1"/>
          <p:cNvPicPr>
            <a:picLocks noChangeAspect="1"/>
          </p:cNvPicPr>
          <p:nvPr/>
        </p:nvPicPr>
        <p:blipFill>
          <a:blip r:embed="rId2"/>
          <a:stretch>
            <a:fillRect/>
          </a:stretch>
        </p:blipFill>
        <p:spPr>
          <a:xfrm>
            <a:off x="427766" y="304488"/>
            <a:ext cx="11698606" cy="6291184"/>
          </a:xfrm>
          <a:prstGeom prst="rect">
            <a:avLst/>
          </a:prstGeom>
        </p:spPr>
      </p:pic>
    </p:spTree>
    <p:extLst>
      <p:ext uri="{BB962C8B-B14F-4D97-AF65-F5344CB8AC3E}">
        <p14:creationId xmlns:p14="http://schemas.microsoft.com/office/powerpoint/2010/main" val="3865252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รูปภาพ 1"/>
          <p:cNvPicPr>
            <a:picLocks noChangeAspect="1"/>
          </p:cNvPicPr>
          <p:nvPr/>
        </p:nvPicPr>
        <p:blipFill>
          <a:blip r:embed="rId2"/>
          <a:stretch>
            <a:fillRect/>
          </a:stretch>
        </p:blipFill>
        <p:spPr>
          <a:xfrm>
            <a:off x="299958" y="237266"/>
            <a:ext cx="10822743" cy="6753034"/>
          </a:xfrm>
          <a:prstGeom prst="rect">
            <a:avLst/>
          </a:prstGeom>
        </p:spPr>
      </p:pic>
    </p:spTree>
    <p:extLst>
      <p:ext uri="{BB962C8B-B14F-4D97-AF65-F5344CB8AC3E}">
        <p14:creationId xmlns:p14="http://schemas.microsoft.com/office/powerpoint/2010/main" val="3209311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234DB7-B51A-ABF6-A92D-40ADF5B12C76}"/>
              </a:ext>
            </a:extLst>
          </p:cNvPr>
          <p:cNvPicPr>
            <a:picLocks noChangeAspect="1"/>
          </p:cNvPicPr>
          <p:nvPr/>
        </p:nvPicPr>
        <p:blipFill>
          <a:blip r:embed="rId2"/>
          <a:stretch>
            <a:fillRect/>
          </a:stretch>
        </p:blipFill>
        <p:spPr>
          <a:xfrm>
            <a:off x="116991" y="1"/>
            <a:ext cx="6000215" cy="3241040"/>
          </a:xfrm>
          <a:prstGeom prst="rect">
            <a:avLst/>
          </a:prstGeom>
        </p:spPr>
      </p:pic>
      <p:sp>
        <p:nvSpPr>
          <p:cNvPr id="4" name="Oval 3">
            <a:extLst>
              <a:ext uri="{FF2B5EF4-FFF2-40B4-BE49-F238E27FC236}">
                <a16:creationId xmlns:a16="http://schemas.microsoft.com/office/drawing/2014/main" id="{5791D346-3CDF-2D4F-05C1-73602955139A}"/>
              </a:ext>
            </a:extLst>
          </p:cNvPr>
          <p:cNvSpPr/>
          <p:nvPr/>
        </p:nvSpPr>
        <p:spPr>
          <a:xfrm>
            <a:off x="8231808" y="2481691"/>
            <a:ext cx="762000" cy="772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3683F494-AE41-3708-1FBF-C29A6D9E7F42}"/>
              </a:ext>
            </a:extLst>
          </p:cNvPr>
          <p:cNvCxnSpPr/>
          <p:nvPr/>
        </p:nvCxnSpPr>
        <p:spPr>
          <a:xfrm flipH="1">
            <a:off x="7752522" y="516835"/>
            <a:ext cx="129208" cy="596348"/>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7581D441-BBC1-E158-0B58-3DFB3EE23BA0}"/>
              </a:ext>
            </a:extLst>
          </p:cNvPr>
          <p:cNvCxnSpPr/>
          <p:nvPr/>
        </p:nvCxnSpPr>
        <p:spPr>
          <a:xfrm>
            <a:off x="7315200" y="1113183"/>
            <a:ext cx="7951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6478DD3-136A-E625-E0A6-2C23E2AE3939}"/>
              </a:ext>
            </a:extLst>
          </p:cNvPr>
          <p:cNvCxnSpPr/>
          <p:nvPr/>
        </p:nvCxnSpPr>
        <p:spPr>
          <a:xfrm>
            <a:off x="7573617" y="1282148"/>
            <a:ext cx="308113"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3B9A83A3-0AA9-DFCE-E667-0FF66A41A322}"/>
                  </a:ext>
                </a:extLst>
              </p14:cNvPr>
              <p14:cNvContentPartPr/>
              <p14:nvPr/>
            </p14:nvContentPartPr>
            <p14:xfrm>
              <a:off x="7980903" y="198391"/>
              <a:ext cx="162000" cy="177120"/>
            </p14:xfrm>
          </p:contentPart>
        </mc:Choice>
        <mc:Fallback>
          <p:pic>
            <p:nvPicPr>
              <p:cNvPr id="8" name="Ink 7">
                <a:extLst>
                  <a:ext uri="{FF2B5EF4-FFF2-40B4-BE49-F238E27FC236}">
                    <a16:creationId xmlns:a16="http://schemas.microsoft.com/office/drawing/2014/main" id="{3B9A83A3-0AA9-DFCE-E667-0FF66A41A322}"/>
                  </a:ext>
                </a:extLst>
              </p:cNvPr>
              <p:cNvPicPr/>
              <p:nvPr/>
            </p:nvPicPr>
            <p:blipFill>
              <a:blip r:embed="rId4"/>
              <a:stretch>
                <a:fillRect/>
              </a:stretch>
            </p:blipFill>
            <p:spPr>
              <a:xfrm>
                <a:off x="7971903" y="189751"/>
                <a:ext cx="17964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31F6F9E3-79E0-7DD8-B6F7-FC9B1EA6AC35}"/>
                  </a:ext>
                </a:extLst>
              </p14:cNvPr>
              <p14:cNvContentPartPr/>
              <p14:nvPr/>
            </p14:nvContentPartPr>
            <p14:xfrm>
              <a:off x="10117503" y="1888450"/>
              <a:ext cx="360" cy="360"/>
            </p14:xfrm>
          </p:contentPart>
        </mc:Choice>
        <mc:Fallback>
          <p:pic>
            <p:nvPicPr>
              <p:cNvPr id="9" name="Ink 8">
                <a:extLst>
                  <a:ext uri="{FF2B5EF4-FFF2-40B4-BE49-F238E27FC236}">
                    <a16:creationId xmlns:a16="http://schemas.microsoft.com/office/drawing/2014/main" id="{31F6F9E3-79E0-7DD8-B6F7-FC9B1EA6AC35}"/>
                  </a:ext>
                </a:extLst>
              </p:cNvPr>
              <p:cNvPicPr/>
              <p:nvPr/>
            </p:nvPicPr>
            <p:blipFill>
              <a:blip r:embed="rId6"/>
              <a:stretch>
                <a:fillRect/>
              </a:stretch>
            </p:blipFill>
            <p:spPr>
              <a:xfrm>
                <a:off x="10108863" y="1879450"/>
                <a:ext cx="18000" cy="18000"/>
              </a:xfrm>
              <a:prstGeom prst="rect">
                <a:avLst/>
              </a:prstGeom>
            </p:spPr>
          </p:pic>
        </mc:Fallback>
      </mc:AlternateContent>
      <p:sp>
        <p:nvSpPr>
          <p:cNvPr id="10" name="Oval 9">
            <a:extLst>
              <a:ext uri="{FF2B5EF4-FFF2-40B4-BE49-F238E27FC236}">
                <a16:creationId xmlns:a16="http://schemas.microsoft.com/office/drawing/2014/main" id="{1C9FA6DE-933D-4636-F98A-28085D7E5A60}"/>
              </a:ext>
            </a:extLst>
          </p:cNvPr>
          <p:cNvSpPr/>
          <p:nvPr/>
        </p:nvSpPr>
        <p:spPr>
          <a:xfrm>
            <a:off x="9663043" y="4576637"/>
            <a:ext cx="762000" cy="772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91924B2-152F-EFBA-8B41-EE1D58B11ED8}"/>
              </a:ext>
            </a:extLst>
          </p:cNvPr>
          <p:cNvSpPr/>
          <p:nvPr/>
        </p:nvSpPr>
        <p:spPr>
          <a:xfrm>
            <a:off x="7210953" y="5412630"/>
            <a:ext cx="762000" cy="772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8096B7D-F6D4-A9F8-3876-68A8E006F02E}"/>
              </a:ext>
            </a:extLst>
          </p:cNvPr>
          <p:cNvSpPr/>
          <p:nvPr/>
        </p:nvSpPr>
        <p:spPr>
          <a:xfrm>
            <a:off x="6669155" y="4576637"/>
            <a:ext cx="762000" cy="772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24BE4A6-1F9E-1204-4A9A-AB92050898F1}"/>
              </a:ext>
            </a:extLst>
          </p:cNvPr>
          <p:cNvSpPr/>
          <p:nvPr/>
        </p:nvSpPr>
        <p:spPr>
          <a:xfrm>
            <a:off x="8993808" y="3532368"/>
            <a:ext cx="762000" cy="772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06DCC6D-2CD2-7667-695C-316FE954177B}"/>
              </a:ext>
            </a:extLst>
          </p:cNvPr>
          <p:cNvSpPr/>
          <p:nvPr/>
        </p:nvSpPr>
        <p:spPr>
          <a:xfrm>
            <a:off x="7432260" y="3538552"/>
            <a:ext cx="762000" cy="772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65B1F67E-4741-48CE-85E7-AF48CE02EFA1}"/>
              </a:ext>
            </a:extLst>
          </p:cNvPr>
          <p:cNvCxnSpPr/>
          <p:nvPr/>
        </p:nvCxnSpPr>
        <p:spPr>
          <a:xfrm flipH="1">
            <a:off x="8715294" y="1901248"/>
            <a:ext cx="129208" cy="596348"/>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p14="http://schemas.microsoft.com/office/powerpoint/2010/main" Requires="p14">
          <p:contentPart p14:bwMode="auto" r:id="rId7">
            <p14:nvContentPartPr>
              <p14:cNvPr id="16" name="Ink 15">
                <a:extLst>
                  <a:ext uri="{FF2B5EF4-FFF2-40B4-BE49-F238E27FC236}">
                    <a16:creationId xmlns:a16="http://schemas.microsoft.com/office/drawing/2014/main" id="{845D3F72-89C8-7D64-2C90-81EF2DAE25EA}"/>
                  </a:ext>
                </a:extLst>
              </p14:cNvPr>
              <p14:cNvContentPartPr/>
              <p14:nvPr/>
            </p14:nvContentPartPr>
            <p14:xfrm>
              <a:off x="8943675" y="1582804"/>
              <a:ext cx="162000" cy="177120"/>
            </p14:xfrm>
          </p:contentPart>
        </mc:Choice>
        <mc:Fallback>
          <p:pic>
            <p:nvPicPr>
              <p:cNvPr id="16" name="Ink 15">
                <a:extLst>
                  <a:ext uri="{FF2B5EF4-FFF2-40B4-BE49-F238E27FC236}">
                    <a16:creationId xmlns:a16="http://schemas.microsoft.com/office/drawing/2014/main" id="{845D3F72-89C8-7D64-2C90-81EF2DAE25EA}"/>
                  </a:ext>
                </a:extLst>
              </p:cNvPr>
              <p:cNvPicPr/>
              <p:nvPr/>
            </p:nvPicPr>
            <p:blipFill>
              <a:blip r:embed="rId4"/>
              <a:stretch>
                <a:fillRect/>
              </a:stretch>
            </p:blipFill>
            <p:spPr>
              <a:xfrm>
                <a:off x="8934675" y="1574164"/>
                <a:ext cx="179640" cy="194760"/>
              </a:xfrm>
              <a:prstGeom prst="rect">
                <a:avLst/>
              </a:prstGeom>
            </p:spPr>
          </p:pic>
        </mc:Fallback>
      </mc:AlternateContent>
      <p:sp>
        <p:nvSpPr>
          <p:cNvPr id="17" name="Oval 16">
            <a:extLst>
              <a:ext uri="{FF2B5EF4-FFF2-40B4-BE49-F238E27FC236}">
                <a16:creationId xmlns:a16="http://schemas.microsoft.com/office/drawing/2014/main" id="{1399968C-8848-EFA9-1164-ED21A580B5F6}"/>
              </a:ext>
            </a:extLst>
          </p:cNvPr>
          <p:cNvSpPr/>
          <p:nvPr/>
        </p:nvSpPr>
        <p:spPr>
          <a:xfrm>
            <a:off x="7953075" y="4608554"/>
            <a:ext cx="762000" cy="772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938744B8-6ABE-C054-61ED-0A07938AA41F}"/>
              </a:ext>
            </a:extLst>
          </p:cNvPr>
          <p:cNvCxnSpPr>
            <a:stCxn id="4" idx="3"/>
            <a:endCxn id="14" idx="7"/>
          </p:cNvCxnSpPr>
          <p:nvPr/>
        </p:nvCxnSpPr>
        <p:spPr>
          <a:xfrm flipH="1">
            <a:off x="8082668" y="3140771"/>
            <a:ext cx="260732" cy="510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3E0AD33-526B-D01C-594C-E6E80CC579FD}"/>
              </a:ext>
            </a:extLst>
          </p:cNvPr>
          <p:cNvCxnSpPr>
            <a:stCxn id="14" idx="3"/>
            <a:endCxn id="12" idx="7"/>
          </p:cNvCxnSpPr>
          <p:nvPr/>
        </p:nvCxnSpPr>
        <p:spPr>
          <a:xfrm flipH="1">
            <a:off x="7319563" y="4197632"/>
            <a:ext cx="224289" cy="492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43A91ED-B6C3-5E0F-657B-A9E9BCE400EE}"/>
              </a:ext>
            </a:extLst>
          </p:cNvPr>
          <p:cNvCxnSpPr>
            <a:stCxn id="4" idx="5"/>
            <a:endCxn id="13" idx="1"/>
          </p:cNvCxnSpPr>
          <p:nvPr/>
        </p:nvCxnSpPr>
        <p:spPr>
          <a:xfrm>
            <a:off x="8882216" y="3140771"/>
            <a:ext cx="223184" cy="504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8BD5E33-3881-A5E2-C0BE-3DE0A02D33CC}"/>
              </a:ext>
            </a:extLst>
          </p:cNvPr>
          <p:cNvCxnSpPr>
            <a:stCxn id="14" idx="5"/>
            <a:endCxn id="17" idx="0"/>
          </p:cNvCxnSpPr>
          <p:nvPr/>
        </p:nvCxnSpPr>
        <p:spPr>
          <a:xfrm>
            <a:off x="8082668" y="4197632"/>
            <a:ext cx="251407" cy="410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1AC469C-37E0-0D54-C46B-7F1EAD0D41C6}"/>
              </a:ext>
            </a:extLst>
          </p:cNvPr>
          <p:cNvCxnSpPr>
            <a:stCxn id="13" idx="5"/>
          </p:cNvCxnSpPr>
          <p:nvPr/>
        </p:nvCxnSpPr>
        <p:spPr>
          <a:xfrm>
            <a:off x="9644216" y="4191448"/>
            <a:ext cx="223184" cy="417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0DFAE1B-C59C-2FE3-CF1F-A0CEFCF49744}"/>
              </a:ext>
            </a:extLst>
          </p:cNvPr>
          <p:cNvCxnSpPr>
            <a:stCxn id="12" idx="5"/>
            <a:endCxn id="11" idx="0"/>
          </p:cNvCxnSpPr>
          <p:nvPr/>
        </p:nvCxnSpPr>
        <p:spPr>
          <a:xfrm>
            <a:off x="7319563" y="5235717"/>
            <a:ext cx="272390" cy="176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8">
            <p14:nvContentPartPr>
              <p14:cNvPr id="24" name="Ink 23">
                <a:extLst>
                  <a:ext uri="{FF2B5EF4-FFF2-40B4-BE49-F238E27FC236}">
                    <a16:creationId xmlns:a16="http://schemas.microsoft.com/office/drawing/2014/main" id="{8DDAC9CF-D76D-D7DF-054C-CFFCDD89175A}"/>
                  </a:ext>
                </a:extLst>
              </p14:cNvPr>
              <p14:cNvContentPartPr/>
              <p14:nvPr/>
            </p14:nvContentPartPr>
            <p14:xfrm>
              <a:off x="6979800" y="4815920"/>
              <a:ext cx="31320" cy="273600"/>
            </p14:xfrm>
          </p:contentPart>
        </mc:Choice>
        <mc:Fallback>
          <p:pic>
            <p:nvPicPr>
              <p:cNvPr id="24" name="Ink 23">
                <a:extLst>
                  <a:ext uri="{FF2B5EF4-FFF2-40B4-BE49-F238E27FC236}">
                    <a16:creationId xmlns:a16="http://schemas.microsoft.com/office/drawing/2014/main" id="{8DDAC9CF-D76D-D7DF-054C-CFFCDD89175A}"/>
                  </a:ext>
                </a:extLst>
              </p:cNvPr>
              <p:cNvPicPr/>
              <p:nvPr/>
            </p:nvPicPr>
            <p:blipFill>
              <a:blip r:embed="rId9"/>
              <a:stretch>
                <a:fillRect/>
              </a:stretch>
            </p:blipFill>
            <p:spPr>
              <a:xfrm>
                <a:off x="6970800" y="4806920"/>
                <a:ext cx="4896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5" name="Ink 24">
                <a:extLst>
                  <a:ext uri="{FF2B5EF4-FFF2-40B4-BE49-F238E27FC236}">
                    <a16:creationId xmlns:a16="http://schemas.microsoft.com/office/drawing/2014/main" id="{4AA8CABE-0F48-E6FD-5F58-E668DDF9C28A}"/>
                  </a:ext>
                </a:extLst>
              </p14:cNvPr>
              <p14:cNvContentPartPr/>
              <p14:nvPr/>
            </p14:nvContentPartPr>
            <p14:xfrm>
              <a:off x="7487760" y="5586320"/>
              <a:ext cx="200880" cy="266040"/>
            </p14:xfrm>
          </p:contentPart>
        </mc:Choice>
        <mc:Fallback>
          <p:pic>
            <p:nvPicPr>
              <p:cNvPr id="25" name="Ink 24">
                <a:extLst>
                  <a:ext uri="{FF2B5EF4-FFF2-40B4-BE49-F238E27FC236}">
                    <a16:creationId xmlns:a16="http://schemas.microsoft.com/office/drawing/2014/main" id="{4AA8CABE-0F48-E6FD-5F58-E668DDF9C28A}"/>
                  </a:ext>
                </a:extLst>
              </p:cNvPr>
              <p:cNvPicPr/>
              <p:nvPr/>
            </p:nvPicPr>
            <p:blipFill>
              <a:blip r:embed="rId11"/>
              <a:stretch>
                <a:fillRect/>
              </a:stretch>
            </p:blipFill>
            <p:spPr>
              <a:xfrm>
                <a:off x="7478760" y="5577680"/>
                <a:ext cx="218520" cy="283680"/>
              </a:xfrm>
              <a:prstGeom prst="rect">
                <a:avLst/>
              </a:prstGeom>
            </p:spPr>
          </p:pic>
        </mc:Fallback>
      </mc:AlternateContent>
      <p:grpSp>
        <p:nvGrpSpPr>
          <p:cNvPr id="28" name="Group 27">
            <a:extLst>
              <a:ext uri="{FF2B5EF4-FFF2-40B4-BE49-F238E27FC236}">
                <a16:creationId xmlns:a16="http://schemas.microsoft.com/office/drawing/2014/main" id="{5B5374F9-00FA-D063-754F-E3C78A811D9F}"/>
              </a:ext>
            </a:extLst>
          </p:cNvPr>
          <p:cNvGrpSpPr/>
          <p:nvPr/>
        </p:nvGrpSpPr>
        <p:grpSpPr>
          <a:xfrm>
            <a:off x="7674960" y="3775160"/>
            <a:ext cx="166680" cy="309960"/>
            <a:chOff x="7674960" y="3775160"/>
            <a:chExt cx="166680" cy="309960"/>
          </a:xfrm>
        </p:grpSpPr>
        <mc:AlternateContent xmlns:mc="http://schemas.openxmlformats.org/markup-compatibility/2006">
          <mc:Choice xmlns:p14="http://schemas.microsoft.com/office/powerpoint/2010/main" Requires="p14">
            <p:contentPart p14:bwMode="auto" r:id="rId12">
              <p14:nvContentPartPr>
                <p14:cNvPr id="26" name="Ink 25">
                  <a:extLst>
                    <a:ext uri="{FF2B5EF4-FFF2-40B4-BE49-F238E27FC236}">
                      <a16:creationId xmlns:a16="http://schemas.microsoft.com/office/drawing/2014/main" id="{618D947F-8E1E-C97E-FCCE-E5135D28EC95}"/>
                    </a:ext>
                  </a:extLst>
                </p14:cNvPr>
                <p14:cNvContentPartPr/>
                <p14:nvPr/>
              </p14:nvContentPartPr>
              <p14:xfrm>
                <a:off x="7674960" y="3781640"/>
                <a:ext cx="166680" cy="303480"/>
              </p14:xfrm>
            </p:contentPart>
          </mc:Choice>
          <mc:Fallback>
            <p:pic>
              <p:nvPicPr>
                <p:cNvPr id="26" name="Ink 25">
                  <a:extLst>
                    <a:ext uri="{FF2B5EF4-FFF2-40B4-BE49-F238E27FC236}">
                      <a16:creationId xmlns:a16="http://schemas.microsoft.com/office/drawing/2014/main" id="{618D947F-8E1E-C97E-FCCE-E5135D28EC95}"/>
                    </a:ext>
                  </a:extLst>
                </p:cNvPr>
                <p:cNvPicPr/>
                <p:nvPr/>
              </p:nvPicPr>
              <p:blipFill>
                <a:blip r:embed="rId13"/>
                <a:stretch>
                  <a:fillRect/>
                </a:stretch>
              </p:blipFill>
              <p:spPr>
                <a:xfrm>
                  <a:off x="7666320" y="3773000"/>
                  <a:ext cx="18432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7" name="Ink 26">
                  <a:extLst>
                    <a:ext uri="{FF2B5EF4-FFF2-40B4-BE49-F238E27FC236}">
                      <a16:creationId xmlns:a16="http://schemas.microsoft.com/office/drawing/2014/main" id="{69095736-B696-F3D5-7351-CF02A40DD539}"/>
                    </a:ext>
                  </a:extLst>
                </p14:cNvPr>
                <p14:cNvContentPartPr/>
                <p14:nvPr/>
              </p14:nvContentPartPr>
              <p14:xfrm>
                <a:off x="7680720" y="3775160"/>
                <a:ext cx="159120" cy="4320"/>
              </p14:xfrm>
            </p:contentPart>
          </mc:Choice>
          <mc:Fallback>
            <p:pic>
              <p:nvPicPr>
                <p:cNvPr id="27" name="Ink 26">
                  <a:extLst>
                    <a:ext uri="{FF2B5EF4-FFF2-40B4-BE49-F238E27FC236}">
                      <a16:creationId xmlns:a16="http://schemas.microsoft.com/office/drawing/2014/main" id="{69095736-B696-F3D5-7351-CF02A40DD539}"/>
                    </a:ext>
                  </a:extLst>
                </p:cNvPr>
                <p:cNvPicPr/>
                <p:nvPr/>
              </p:nvPicPr>
              <p:blipFill>
                <a:blip r:embed="rId15"/>
                <a:stretch>
                  <a:fillRect/>
                </a:stretch>
              </p:blipFill>
              <p:spPr>
                <a:xfrm>
                  <a:off x="7671720" y="3766160"/>
                  <a:ext cx="176760" cy="21960"/>
                </a:xfrm>
                <a:prstGeom prst="rect">
                  <a:avLst/>
                </a:prstGeom>
              </p:spPr>
            </p:pic>
          </mc:Fallback>
        </mc:AlternateContent>
      </p:grpSp>
      <p:grpSp>
        <p:nvGrpSpPr>
          <p:cNvPr id="32" name="Group 31">
            <a:extLst>
              <a:ext uri="{FF2B5EF4-FFF2-40B4-BE49-F238E27FC236}">
                <a16:creationId xmlns:a16="http://schemas.microsoft.com/office/drawing/2014/main" id="{BDEA242E-D40E-225D-AFB8-08CFC5B4FD0E}"/>
              </a:ext>
            </a:extLst>
          </p:cNvPr>
          <p:cNvGrpSpPr/>
          <p:nvPr/>
        </p:nvGrpSpPr>
        <p:grpSpPr>
          <a:xfrm>
            <a:off x="8188680" y="4744280"/>
            <a:ext cx="434880" cy="388080"/>
            <a:chOff x="8188680" y="4744280"/>
            <a:chExt cx="434880" cy="388080"/>
          </a:xfrm>
        </p:grpSpPr>
        <mc:AlternateContent xmlns:mc="http://schemas.openxmlformats.org/markup-compatibility/2006">
          <mc:Choice xmlns:p14="http://schemas.microsoft.com/office/powerpoint/2010/main" Requires="p14">
            <p:contentPart p14:bwMode="auto" r:id="rId16">
              <p14:nvContentPartPr>
                <p14:cNvPr id="29" name="Ink 28">
                  <a:extLst>
                    <a:ext uri="{FF2B5EF4-FFF2-40B4-BE49-F238E27FC236}">
                      <a16:creationId xmlns:a16="http://schemas.microsoft.com/office/drawing/2014/main" id="{26FDA845-DA17-14C2-27CD-7D09BEBEE5D6}"/>
                    </a:ext>
                  </a:extLst>
                </p14:cNvPr>
                <p14:cNvContentPartPr/>
                <p14:nvPr/>
              </p14:nvContentPartPr>
              <p14:xfrm>
                <a:off x="8188680" y="4744280"/>
                <a:ext cx="393840" cy="388080"/>
              </p14:xfrm>
            </p:contentPart>
          </mc:Choice>
          <mc:Fallback>
            <p:pic>
              <p:nvPicPr>
                <p:cNvPr id="29" name="Ink 28">
                  <a:extLst>
                    <a:ext uri="{FF2B5EF4-FFF2-40B4-BE49-F238E27FC236}">
                      <a16:creationId xmlns:a16="http://schemas.microsoft.com/office/drawing/2014/main" id="{26FDA845-DA17-14C2-27CD-7D09BEBEE5D6}"/>
                    </a:ext>
                  </a:extLst>
                </p:cNvPr>
                <p:cNvPicPr/>
                <p:nvPr/>
              </p:nvPicPr>
              <p:blipFill>
                <a:blip r:embed="rId17"/>
                <a:stretch>
                  <a:fillRect/>
                </a:stretch>
              </p:blipFill>
              <p:spPr>
                <a:xfrm>
                  <a:off x="8180040" y="4735280"/>
                  <a:ext cx="411480" cy="4057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0" name="Ink 29">
                  <a:extLst>
                    <a:ext uri="{FF2B5EF4-FFF2-40B4-BE49-F238E27FC236}">
                      <a16:creationId xmlns:a16="http://schemas.microsoft.com/office/drawing/2014/main" id="{688068A2-762C-C1AC-1E14-8F1B1448AA71}"/>
                    </a:ext>
                  </a:extLst>
                </p14:cNvPr>
                <p14:cNvContentPartPr/>
                <p14:nvPr/>
              </p14:nvContentPartPr>
              <p14:xfrm>
                <a:off x="8412240" y="4876400"/>
                <a:ext cx="211320" cy="52560"/>
              </p14:xfrm>
            </p:contentPart>
          </mc:Choice>
          <mc:Fallback>
            <p:pic>
              <p:nvPicPr>
                <p:cNvPr id="30" name="Ink 29">
                  <a:extLst>
                    <a:ext uri="{FF2B5EF4-FFF2-40B4-BE49-F238E27FC236}">
                      <a16:creationId xmlns:a16="http://schemas.microsoft.com/office/drawing/2014/main" id="{688068A2-762C-C1AC-1E14-8F1B1448AA71}"/>
                    </a:ext>
                  </a:extLst>
                </p:cNvPr>
                <p:cNvPicPr/>
                <p:nvPr/>
              </p:nvPicPr>
              <p:blipFill>
                <a:blip r:embed="rId19"/>
                <a:stretch>
                  <a:fillRect/>
                </a:stretch>
              </p:blipFill>
              <p:spPr>
                <a:xfrm>
                  <a:off x="8403240" y="4867400"/>
                  <a:ext cx="228960" cy="70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31" name="Ink 30">
                <a:extLst>
                  <a:ext uri="{FF2B5EF4-FFF2-40B4-BE49-F238E27FC236}">
                    <a16:creationId xmlns:a16="http://schemas.microsoft.com/office/drawing/2014/main" id="{73BC0DE4-EB8D-F54A-2FB3-0BD5C3493D8B}"/>
                  </a:ext>
                </a:extLst>
              </p14:cNvPr>
              <p14:cNvContentPartPr/>
              <p14:nvPr/>
            </p14:nvContentPartPr>
            <p14:xfrm>
              <a:off x="8462280" y="2609120"/>
              <a:ext cx="275400" cy="574920"/>
            </p14:xfrm>
          </p:contentPart>
        </mc:Choice>
        <mc:Fallback>
          <p:pic>
            <p:nvPicPr>
              <p:cNvPr id="31" name="Ink 30">
                <a:extLst>
                  <a:ext uri="{FF2B5EF4-FFF2-40B4-BE49-F238E27FC236}">
                    <a16:creationId xmlns:a16="http://schemas.microsoft.com/office/drawing/2014/main" id="{73BC0DE4-EB8D-F54A-2FB3-0BD5C3493D8B}"/>
                  </a:ext>
                </a:extLst>
              </p:cNvPr>
              <p:cNvPicPr/>
              <p:nvPr/>
            </p:nvPicPr>
            <p:blipFill>
              <a:blip r:embed="rId21"/>
              <a:stretch>
                <a:fillRect/>
              </a:stretch>
            </p:blipFill>
            <p:spPr>
              <a:xfrm>
                <a:off x="8453640" y="2600120"/>
                <a:ext cx="293040" cy="592560"/>
              </a:xfrm>
              <a:prstGeom prst="rect">
                <a:avLst/>
              </a:prstGeom>
            </p:spPr>
          </p:pic>
        </mc:Fallback>
      </mc:AlternateContent>
      <p:grpSp>
        <p:nvGrpSpPr>
          <p:cNvPr id="35" name="Group 34">
            <a:extLst>
              <a:ext uri="{FF2B5EF4-FFF2-40B4-BE49-F238E27FC236}">
                <a16:creationId xmlns:a16="http://schemas.microsoft.com/office/drawing/2014/main" id="{BF8B245F-4C98-74AF-C82B-CD6AFE988184}"/>
              </a:ext>
            </a:extLst>
          </p:cNvPr>
          <p:cNvGrpSpPr/>
          <p:nvPr/>
        </p:nvGrpSpPr>
        <p:grpSpPr>
          <a:xfrm>
            <a:off x="9245280" y="3637280"/>
            <a:ext cx="173880" cy="490680"/>
            <a:chOff x="9245280" y="3637280"/>
            <a:chExt cx="173880" cy="490680"/>
          </a:xfrm>
        </p:grpSpPr>
        <mc:AlternateContent xmlns:mc="http://schemas.openxmlformats.org/markup-compatibility/2006">
          <mc:Choice xmlns:p14="http://schemas.microsoft.com/office/powerpoint/2010/main" Requires="p14">
            <p:contentPart p14:bwMode="auto" r:id="rId22">
              <p14:nvContentPartPr>
                <p14:cNvPr id="33" name="Ink 32">
                  <a:extLst>
                    <a:ext uri="{FF2B5EF4-FFF2-40B4-BE49-F238E27FC236}">
                      <a16:creationId xmlns:a16="http://schemas.microsoft.com/office/drawing/2014/main" id="{597D8B51-B0D3-9979-B488-5D3E96E4F671}"/>
                    </a:ext>
                  </a:extLst>
                </p14:cNvPr>
                <p14:cNvContentPartPr/>
                <p14:nvPr/>
              </p14:nvContentPartPr>
              <p14:xfrm>
                <a:off x="9245280" y="3637280"/>
                <a:ext cx="12600" cy="334800"/>
              </p14:xfrm>
            </p:contentPart>
          </mc:Choice>
          <mc:Fallback>
            <p:pic>
              <p:nvPicPr>
                <p:cNvPr id="33" name="Ink 32">
                  <a:extLst>
                    <a:ext uri="{FF2B5EF4-FFF2-40B4-BE49-F238E27FC236}">
                      <a16:creationId xmlns:a16="http://schemas.microsoft.com/office/drawing/2014/main" id="{597D8B51-B0D3-9979-B488-5D3E96E4F671}"/>
                    </a:ext>
                  </a:extLst>
                </p:cNvPr>
                <p:cNvPicPr/>
                <p:nvPr/>
              </p:nvPicPr>
              <p:blipFill>
                <a:blip r:embed="rId23"/>
                <a:stretch>
                  <a:fillRect/>
                </a:stretch>
              </p:blipFill>
              <p:spPr>
                <a:xfrm>
                  <a:off x="9236280" y="3628640"/>
                  <a:ext cx="30240" cy="3524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4" name="Ink 33">
                  <a:extLst>
                    <a:ext uri="{FF2B5EF4-FFF2-40B4-BE49-F238E27FC236}">
                      <a16:creationId xmlns:a16="http://schemas.microsoft.com/office/drawing/2014/main" id="{4F2C4760-FC5F-F6AC-8497-CD03681F67F7}"/>
                    </a:ext>
                  </a:extLst>
                </p14:cNvPr>
                <p14:cNvContentPartPr/>
                <p14:nvPr/>
              </p14:nvContentPartPr>
              <p14:xfrm>
                <a:off x="9408000" y="3688040"/>
                <a:ext cx="11160" cy="439920"/>
              </p14:xfrm>
            </p:contentPart>
          </mc:Choice>
          <mc:Fallback>
            <p:pic>
              <p:nvPicPr>
                <p:cNvPr id="34" name="Ink 33">
                  <a:extLst>
                    <a:ext uri="{FF2B5EF4-FFF2-40B4-BE49-F238E27FC236}">
                      <a16:creationId xmlns:a16="http://schemas.microsoft.com/office/drawing/2014/main" id="{4F2C4760-FC5F-F6AC-8497-CD03681F67F7}"/>
                    </a:ext>
                  </a:extLst>
                </p:cNvPr>
                <p:cNvPicPr/>
                <p:nvPr/>
              </p:nvPicPr>
              <p:blipFill>
                <a:blip r:embed="rId25"/>
                <a:stretch>
                  <a:fillRect/>
                </a:stretch>
              </p:blipFill>
              <p:spPr>
                <a:xfrm>
                  <a:off x="9399360" y="3679040"/>
                  <a:ext cx="28800" cy="457560"/>
                </a:xfrm>
                <a:prstGeom prst="rect">
                  <a:avLst/>
                </a:prstGeom>
              </p:spPr>
            </p:pic>
          </mc:Fallback>
        </mc:AlternateContent>
      </p:grpSp>
      <p:grpSp>
        <p:nvGrpSpPr>
          <p:cNvPr id="38" name="Group 37">
            <a:extLst>
              <a:ext uri="{FF2B5EF4-FFF2-40B4-BE49-F238E27FC236}">
                <a16:creationId xmlns:a16="http://schemas.microsoft.com/office/drawing/2014/main" id="{6BC07639-DF73-4147-1800-95364E846017}"/>
              </a:ext>
            </a:extLst>
          </p:cNvPr>
          <p:cNvGrpSpPr/>
          <p:nvPr/>
        </p:nvGrpSpPr>
        <p:grpSpPr>
          <a:xfrm>
            <a:off x="9936480" y="4774880"/>
            <a:ext cx="335160" cy="336600"/>
            <a:chOff x="9936480" y="4774880"/>
            <a:chExt cx="335160" cy="336600"/>
          </a:xfrm>
        </p:grpSpPr>
        <mc:AlternateContent xmlns:mc="http://schemas.openxmlformats.org/markup-compatibility/2006">
          <mc:Choice xmlns:p14="http://schemas.microsoft.com/office/powerpoint/2010/main" Requires="p14">
            <p:contentPart p14:bwMode="auto" r:id="rId26">
              <p14:nvContentPartPr>
                <p14:cNvPr id="36" name="Ink 35">
                  <a:extLst>
                    <a:ext uri="{FF2B5EF4-FFF2-40B4-BE49-F238E27FC236}">
                      <a16:creationId xmlns:a16="http://schemas.microsoft.com/office/drawing/2014/main" id="{832A90B9-7C54-E8B4-F1FB-617F1E69D5DB}"/>
                    </a:ext>
                  </a:extLst>
                </p14:cNvPr>
                <p14:cNvContentPartPr/>
                <p14:nvPr/>
              </p14:nvContentPartPr>
              <p14:xfrm>
                <a:off x="9936480" y="4774880"/>
                <a:ext cx="10440" cy="311400"/>
              </p14:xfrm>
            </p:contentPart>
          </mc:Choice>
          <mc:Fallback>
            <p:pic>
              <p:nvPicPr>
                <p:cNvPr id="36" name="Ink 35">
                  <a:extLst>
                    <a:ext uri="{FF2B5EF4-FFF2-40B4-BE49-F238E27FC236}">
                      <a16:creationId xmlns:a16="http://schemas.microsoft.com/office/drawing/2014/main" id="{832A90B9-7C54-E8B4-F1FB-617F1E69D5DB}"/>
                    </a:ext>
                  </a:extLst>
                </p:cNvPr>
                <p:cNvPicPr/>
                <p:nvPr/>
              </p:nvPicPr>
              <p:blipFill>
                <a:blip r:embed="rId27"/>
                <a:stretch>
                  <a:fillRect/>
                </a:stretch>
              </p:blipFill>
              <p:spPr>
                <a:xfrm>
                  <a:off x="9927480" y="4766240"/>
                  <a:ext cx="28080" cy="3290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7" name="Ink 36">
                  <a:extLst>
                    <a:ext uri="{FF2B5EF4-FFF2-40B4-BE49-F238E27FC236}">
                      <a16:creationId xmlns:a16="http://schemas.microsoft.com/office/drawing/2014/main" id="{AE5B89E2-8502-ECE6-1C3F-14A7FAA7A9EC}"/>
                    </a:ext>
                  </a:extLst>
                </p14:cNvPr>
                <p14:cNvContentPartPr/>
                <p14:nvPr/>
              </p14:nvContentPartPr>
              <p14:xfrm>
                <a:off x="10068240" y="4805480"/>
                <a:ext cx="203400" cy="306000"/>
              </p14:xfrm>
            </p:contentPart>
          </mc:Choice>
          <mc:Fallback>
            <p:pic>
              <p:nvPicPr>
                <p:cNvPr id="37" name="Ink 36">
                  <a:extLst>
                    <a:ext uri="{FF2B5EF4-FFF2-40B4-BE49-F238E27FC236}">
                      <a16:creationId xmlns:a16="http://schemas.microsoft.com/office/drawing/2014/main" id="{AE5B89E2-8502-ECE6-1C3F-14A7FAA7A9EC}"/>
                    </a:ext>
                  </a:extLst>
                </p:cNvPr>
                <p:cNvPicPr/>
                <p:nvPr/>
              </p:nvPicPr>
              <p:blipFill>
                <a:blip r:embed="rId29"/>
                <a:stretch>
                  <a:fillRect/>
                </a:stretch>
              </p:blipFill>
              <p:spPr>
                <a:xfrm>
                  <a:off x="10059240" y="4796840"/>
                  <a:ext cx="221040" cy="323640"/>
                </a:xfrm>
                <a:prstGeom prst="rect">
                  <a:avLst/>
                </a:prstGeom>
              </p:spPr>
            </p:pic>
          </mc:Fallback>
        </mc:AlternateContent>
      </p:grpSp>
      <p:grpSp>
        <p:nvGrpSpPr>
          <p:cNvPr id="54" name="Group 53">
            <a:extLst>
              <a:ext uri="{FF2B5EF4-FFF2-40B4-BE49-F238E27FC236}">
                <a16:creationId xmlns:a16="http://schemas.microsoft.com/office/drawing/2014/main" id="{CA52B496-D9B5-4437-2787-CB819278E600}"/>
              </a:ext>
            </a:extLst>
          </p:cNvPr>
          <p:cNvGrpSpPr/>
          <p:nvPr/>
        </p:nvGrpSpPr>
        <p:grpSpPr>
          <a:xfrm>
            <a:off x="6288600" y="2099720"/>
            <a:ext cx="1586520" cy="696240"/>
            <a:chOff x="6288600" y="2099720"/>
            <a:chExt cx="1586520" cy="696240"/>
          </a:xfrm>
        </p:grpSpPr>
        <mc:AlternateContent xmlns:mc="http://schemas.openxmlformats.org/markup-compatibility/2006">
          <mc:Choice xmlns:p14="http://schemas.microsoft.com/office/powerpoint/2010/main" Requires="p14">
            <p:contentPart p14:bwMode="auto" r:id="rId30">
              <p14:nvContentPartPr>
                <p14:cNvPr id="39" name="Ink 38">
                  <a:extLst>
                    <a:ext uri="{FF2B5EF4-FFF2-40B4-BE49-F238E27FC236}">
                      <a16:creationId xmlns:a16="http://schemas.microsoft.com/office/drawing/2014/main" id="{BD642467-C78F-B8E9-FDD4-6F02DD6E08A5}"/>
                    </a:ext>
                  </a:extLst>
                </p14:cNvPr>
                <p14:cNvContentPartPr/>
                <p14:nvPr/>
              </p14:nvContentPartPr>
              <p14:xfrm>
                <a:off x="6299040" y="2099720"/>
                <a:ext cx="269280" cy="491400"/>
              </p14:xfrm>
            </p:contentPart>
          </mc:Choice>
          <mc:Fallback>
            <p:pic>
              <p:nvPicPr>
                <p:cNvPr id="39" name="Ink 38">
                  <a:extLst>
                    <a:ext uri="{FF2B5EF4-FFF2-40B4-BE49-F238E27FC236}">
                      <a16:creationId xmlns:a16="http://schemas.microsoft.com/office/drawing/2014/main" id="{BD642467-C78F-B8E9-FDD4-6F02DD6E08A5}"/>
                    </a:ext>
                  </a:extLst>
                </p:cNvPr>
                <p:cNvPicPr/>
                <p:nvPr/>
              </p:nvPicPr>
              <p:blipFill>
                <a:blip r:embed="rId31"/>
                <a:stretch>
                  <a:fillRect/>
                </a:stretch>
              </p:blipFill>
              <p:spPr>
                <a:xfrm>
                  <a:off x="6290040" y="2090720"/>
                  <a:ext cx="286920" cy="5090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0" name="Ink 39">
                  <a:extLst>
                    <a:ext uri="{FF2B5EF4-FFF2-40B4-BE49-F238E27FC236}">
                      <a16:creationId xmlns:a16="http://schemas.microsoft.com/office/drawing/2014/main" id="{047ED94E-D9DF-FE9A-0EB3-D702B373B1F3}"/>
                    </a:ext>
                  </a:extLst>
                </p14:cNvPr>
                <p14:cNvContentPartPr/>
                <p14:nvPr/>
              </p14:nvContentPartPr>
              <p14:xfrm>
                <a:off x="6288600" y="2326160"/>
                <a:ext cx="204480" cy="14400"/>
              </p14:xfrm>
            </p:contentPart>
          </mc:Choice>
          <mc:Fallback>
            <p:pic>
              <p:nvPicPr>
                <p:cNvPr id="40" name="Ink 39">
                  <a:extLst>
                    <a:ext uri="{FF2B5EF4-FFF2-40B4-BE49-F238E27FC236}">
                      <a16:creationId xmlns:a16="http://schemas.microsoft.com/office/drawing/2014/main" id="{047ED94E-D9DF-FE9A-0EB3-D702B373B1F3}"/>
                    </a:ext>
                  </a:extLst>
                </p:cNvPr>
                <p:cNvPicPr/>
                <p:nvPr/>
              </p:nvPicPr>
              <p:blipFill>
                <a:blip r:embed="rId33"/>
                <a:stretch>
                  <a:fillRect/>
                </a:stretch>
              </p:blipFill>
              <p:spPr>
                <a:xfrm>
                  <a:off x="6279600" y="2317520"/>
                  <a:ext cx="22212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1" name="Ink 40">
                  <a:extLst>
                    <a:ext uri="{FF2B5EF4-FFF2-40B4-BE49-F238E27FC236}">
                      <a16:creationId xmlns:a16="http://schemas.microsoft.com/office/drawing/2014/main" id="{860B3DB6-054B-277D-738C-6DC88DBD4CDF}"/>
                    </a:ext>
                  </a:extLst>
                </p14:cNvPr>
                <p14:cNvContentPartPr/>
                <p14:nvPr/>
              </p14:nvContentPartPr>
              <p14:xfrm>
                <a:off x="6452760" y="2448560"/>
                <a:ext cx="49680" cy="105480"/>
              </p14:xfrm>
            </p:contentPart>
          </mc:Choice>
          <mc:Fallback>
            <p:pic>
              <p:nvPicPr>
                <p:cNvPr id="41" name="Ink 40">
                  <a:extLst>
                    <a:ext uri="{FF2B5EF4-FFF2-40B4-BE49-F238E27FC236}">
                      <a16:creationId xmlns:a16="http://schemas.microsoft.com/office/drawing/2014/main" id="{860B3DB6-054B-277D-738C-6DC88DBD4CDF}"/>
                    </a:ext>
                  </a:extLst>
                </p:cNvPr>
                <p:cNvPicPr/>
                <p:nvPr/>
              </p:nvPicPr>
              <p:blipFill>
                <a:blip r:embed="rId35"/>
                <a:stretch>
                  <a:fillRect/>
                </a:stretch>
              </p:blipFill>
              <p:spPr>
                <a:xfrm>
                  <a:off x="6444120" y="2439560"/>
                  <a:ext cx="6732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2" name="Ink 41">
                  <a:extLst>
                    <a:ext uri="{FF2B5EF4-FFF2-40B4-BE49-F238E27FC236}">
                      <a16:creationId xmlns:a16="http://schemas.microsoft.com/office/drawing/2014/main" id="{39AD6B9C-5783-FBFE-A147-ACB008A60A0F}"/>
                    </a:ext>
                  </a:extLst>
                </p14:cNvPr>
                <p14:cNvContentPartPr/>
                <p14:nvPr/>
              </p14:nvContentPartPr>
              <p14:xfrm>
                <a:off x="6542400" y="2316080"/>
                <a:ext cx="360" cy="2160"/>
              </p14:xfrm>
            </p:contentPart>
          </mc:Choice>
          <mc:Fallback>
            <p:pic>
              <p:nvPicPr>
                <p:cNvPr id="42" name="Ink 41">
                  <a:extLst>
                    <a:ext uri="{FF2B5EF4-FFF2-40B4-BE49-F238E27FC236}">
                      <a16:creationId xmlns:a16="http://schemas.microsoft.com/office/drawing/2014/main" id="{39AD6B9C-5783-FBFE-A147-ACB008A60A0F}"/>
                    </a:ext>
                  </a:extLst>
                </p:cNvPr>
                <p:cNvPicPr/>
                <p:nvPr/>
              </p:nvPicPr>
              <p:blipFill>
                <a:blip r:embed="rId37"/>
                <a:stretch>
                  <a:fillRect/>
                </a:stretch>
              </p:blipFill>
              <p:spPr>
                <a:xfrm>
                  <a:off x="6533760" y="2307080"/>
                  <a:ext cx="1800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3" name="Ink 42">
                  <a:extLst>
                    <a:ext uri="{FF2B5EF4-FFF2-40B4-BE49-F238E27FC236}">
                      <a16:creationId xmlns:a16="http://schemas.microsoft.com/office/drawing/2014/main" id="{EE7030D1-B8D9-929C-F868-AD9228DD823C}"/>
                    </a:ext>
                  </a:extLst>
                </p14:cNvPr>
                <p14:cNvContentPartPr/>
                <p14:nvPr/>
              </p14:nvContentPartPr>
              <p14:xfrm>
                <a:off x="6542400" y="2397800"/>
                <a:ext cx="114840" cy="120240"/>
              </p14:xfrm>
            </p:contentPart>
          </mc:Choice>
          <mc:Fallback>
            <p:pic>
              <p:nvPicPr>
                <p:cNvPr id="43" name="Ink 42">
                  <a:extLst>
                    <a:ext uri="{FF2B5EF4-FFF2-40B4-BE49-F238E27FC236}">
                      <a16:creationId xmlns:a16="http://schemas.microsoft.com/office/drawing/2014/main" id="{EE7030D1-B8D9-929C-F868-AD9228DD823C}"/>
                    </a:ext>
                  </a:extLst>
                </p:cNvPr>
                <p:cNvPicPr/>
                <p:nvPr/>
              </p:nvPicPr>
              <p:blipFill>
                <a:blip r:embed="rId39"/>
                <a:stretch>
                  <a:fillRect/>
                </a:stretch>
              </p:blipFill>
              <p:spPr>
                <a:xfrm>
                  <a:off x="6533760" y="2388800"/>
                  <a:ext cx="13248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4" name="Ink 43">
                  <a:extLst>
                    <a:ext uri="{FF2B5EF4-FFF2-40B4-BE49-F238E27FC236}">
                      <a16:creationId xmlns:a16="http://schemas.microsoft.com/office/drawing/2014/main" id="{69960650-EE93-B57E-64A1-7BFB76466BCF}"/>
                    </a:ext>
                  </a:extLst>
                </p14:cNvPr>
                <p14:cNvContentPartPr/>
                <p14:nvPr/>
              </p14:nvContentPartPr>
              <p14:xfrm>
                <a:off x="6634920" y="2213480"/>
                <a:ext cx="235800" cy="338760"/>
              </p14:xfrm>
            </p:contentPart>
          </mc:Choice>
          <mc:Fallback>
            <p:pic>
              <p:nvPicPr>
                <p:cNvPr id="44" name="Ink 43">
                  <a:extLst>
                    <a:ext uri="{FF2B5EF4-FFF2-40B4-BE49-F238E27FC236}">
                      <a16:creationId xmlns:a16="http://schemas.microsoft.com/office/drawing/2014/main" id="{69960650-EE93-B57E-64A1-7BFB76466BCF}"/>
                    </a:ext>
                  </a:extLst>
                </p:cNvPr>
                <p:cNvPicPr/>
                <p:nvPr/>
              </p:nvPicPr>
              <p:blipFill>
                <a:blip r:embed="rId41"/>
                <a:stretch>
                  <a:fillRect/>
                </a:stretch>
              </p:blipFill>
              <p:spPr>
                <a:xfrm>
                  <a:off x="6625920" y="2204480"/>
                  <a:ext cx="253440" cy="3564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5" name="Ink 44">
                  <a:extLst>
                    <a:ext uri="{FF2B5EF4-FFF2-40B4-BE49-F238E27FC236}">
                      <a16:creationId xmlns:a16="http://schemas.microsoft.com/office/drawing/2014/main" id="{16D50B64-BB16-8CD0-9B0D-3FDF9BD41769}"/>
                    </a:ext>
                  </a:extLst>
                </p14:cNvPr>
                <p14:cNvContentPartPr/>
                <p14:nvPr/>
              </p14:nvContentPartPr>
              <p14:xfrm>
                <a:off x="6885480" y="2163800"/>
                <a:ext cx="165240" cy="484920"/>
              </p14:xfrm>
            </p:contentPart>
          </mc:Choice>
          <mc:Fallback>
            <p:pic>
              <p:nvPicPr>
                <p:cNvPr id="45" name="Ink 44">
                  <a:extLst>
                    <a:ext uri="{FF2B5EF4-FFF2-40B4-BE49-F238E27FC236}">
                      <a16:creationId xmlns:a16="http://schemas.microsoft.com/office/drawing/2014/main" id="{16D50B64-BB16-8CD0-9B0D-3FDF9BD41769}"/>
                    </a:ext>
                  </a:extLst>
                </p:cNvPr>
                <p:cNvPicPr/>
                <p:nvPr/>
              </p:nvPicPr>
              <p:blipFill>
                <a:blip r:embed="rId43"/>
                <a:stretch>
                  <a:fillRect/>
                </a:stretch>
              </p:blipFill>
              <p:spPr>
                <a:xfrm>
                  <a:off x="6876840" y="2155160"/>
                  <a:ext cx="182880" cy="5025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6" name="Ink 45">
                  <a:extLst>
                    <a:ext uri="{FF2B5EF4-FFF2-40B4-BE49-F238E27FC236}">
                      <a16:creationId xmlns:a16="http://schemas.microsoft.com/office/drawing/2014/main" id="{022FC4BF-8C0F-B651-D984-AD2E41DBAB56}"/>
                    </a:ext>
                  </a:extLst>
                </p14:cNvPr>
                <p14:cNvContentPartPr/>
                <p14:nvPr/>
              </p14:nvContentPartPr>
              <p14:xfrm>
                <a:off x="7152600" y="2275400"/>
                <a:ext cx="171720" cy="276120"/>
              </p14:xfrm>
            </p:contentPart>
          </mc:Choice>
          <mc:Fallback>
            <p:pic>
              <p:nvPicPr>
                <p:cNvPr id="46" name="Ink 45">
                  <a:extLst>
                    <a:ext uri="{FF2B5EF4-FFF2-40B4-BE49-F238E27FC236}">
                      <a16:creationId xmlns:a16="http://schemas.microsoft.com/office/drawing/2014/main" id="{022FC4BF-8C0F-B651-D984-AD2E41DBAB56}"/>
                    </a:ext>
                  </a:extLst>
                </p:cNvPr>
                <p:cNvPicPr/>
                <p:nvPr/>
              </p:nvPicPr>
              <p:blipFill>
                <a:blip r:embed="rId45"/>
                <a:stretch>
                  <a:fillRect/>
                </a:stretch>
              </p:blipFill>
              <p:spPr>
                <a:xfrm>
                  <a:off x="7143600" y="2266760"/>
                  <a:ext cx="18936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8" name="Ink 47">
                  <a:extLst>
                    <a:ext uri="{FF2B5EF4-FFF2-40B4-BE49-F238E27FC236}">
                      <a16:creationId xmlns:a16="http://schemas.microsoft.com/office/drawing/2014/main" id="{E8421DAD-6593-A563-0BA8-8A368485C30E}"/>
                    </a:ext>
                  </a:extLst>
                </p14:cNvPr>
                <p14:cNvContentPartPr/>
                <p14:nvPr/>
              </p14:nvContentPartPr>
              <p14:xfrm>
                <a:off x="7213440" y="2336600"/>
                <a:ext cx="108360" cy="360"/>
              </p14:xfrm>
            </p:contentPart>
          </mc:Choice>
          <mc:Fallback>
            <p:pic>
              <p:nvPicPr>
                <p:cNvPr id="48" name="Ink 47">
                  <a:extLst>
                    <a:ext uri="{FF2B5EF4-FFF2-40B4-BE49-F238E27FC236}">
                      <a16:creationId xmlns:a16="http://schemas.microsoft.com/office/drawing/2014/main" id="{E8421DAD-6593-A563-0BA8-8A368485C30E}"/>
                    </a:ext>
                  </a:extLst>
                </p:cNvPr>
                <p:cNvPicPr/>
                <p:nvPr/>
              </p:nvPicPr>
              <p:blipFill>
                <a:blip r:embed="rId47"/>
                <a:stretch>
                  <a:fillRect/>
                </a:stretch>
              </p:blipFill>
              <p:spPr>
                <a:xfrm>
                  <a:off x="7204800" y="2327960"/>
                  <a:ext cx="126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0" name="Ink 49">
                  <a:extLst>
                    <a:ext uri="{FF2B5EF4-FFF2-40B4-BE49-F238E27FC236}">
                      <a16:creationId xmlns:a16="http://schemas.microsoft.com/office/drawing/2014/main" id="{C763DF97-95D7-A805-5589-71696BC7754E}"/>
                    </a:ext>
                  </a:extLst>
                </p14:cNvPr>
                <p14:cNvContentPartPr/>
                <p14:nvPr/>
              </p14:nvContentPartPr>
              <p14:xfrm>
                <a:off x="7188960" y="2503640"/>
                <a:ext cx="157680" cy="213120"/>
              </p14:xfrm>
            </p:contentPart>
          </mc:Choice>
          <mc:Fallback>
            <p:pic>
              <p:nvPicPr>
                <p:cNvPr id="50" name="Ink 49">
                  <a:extLst>
                    <a:ext uri="{FF2B5EF4-FFF2-40B4-BE49-F238E27FC236}">
                      <a16:creationId xmlns:a16="http://schemas.microsoft.com/office/drawing/2014/main" id="{C763DF97-95D7-A805-5589-71696BC7754E}"/>
                    </a:ext>
                  </a:extLst>
                </p:cNvPr>
                <p:cNvPicPr/>
                <p:nvPr/>
              </p:nvPicPr>
              <p:blipFill>
                <a:blip r:embed="rId49"/>
                <a:stretch>
                  <a:fillRect/>
                </a:stretch>
              </p:blipFill>
              <p:spPr>
                <a:xfrm>
                  <a:off x="7180320" y="2495000"/>
                  <a:ext cx="17532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1" name="Ink 50">
                  <a:extLst>
                    <a:ext uri="{FF2B5EF4-FFF2-40B4-BE49-F238E27FC236}">
                      <a16:creationId xmlns:a16="http://schemas.microsoft.com/office/drawing/2014/main" id="{D8BF7637-0C49-86C5-3363-A01D5B58A185}"/>
                    </a:ext>
                  </a:extLst>
                </p14:cNvPr>
                <p14:cNvContentPartPr/>
                <p14:nvPr/>
              </p14:nvContentPartPr>
              <p14:xfrm>
                <a:off x="7457880" y="2316080"/>
                <a:ext cx="184680" cy="277200"/>
              </p14:xfrm>
            </p:contentPart>
          </mc:Choice>
          <mc:Fallback>
            <p:pic>
              <p:nvPicPr>
                <p:cNvPr id="51" name="Ink 50">
                  <a:extLst>
                    <a:ext uri="{FF2B5EF4-FFF2-40B4-BE49-F238E27FC236}">
                      <a16:creationId xmlns:a16="http://schemas.microsoft.com/office/drawing/2014/main" id="{D8BF7637-0C49-86C5-3363-A01D5B58A185}"/>
                    </a:ext>
                  </a:extLst>
                </p:cNvPr>
                <p:cNvPicPr/>
                <p:nvPr/>
              </p:nvPicPr>
              <p:blipFill>
                <a:blip r:embed="rId51"/>
                <a:stretch>
                  <a:fillRect/>
                </a:stretch>
              </p:blipFill>
              <p:spPr>
                <a:xfrm>
                  <a:off x="7448880" y="2307080"/>
                  <a:ext cx="20232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3" name="Ink 52">
                  <a:extLst>
                    <a:ext uri="{FF2B5EF4-FFF2-40B4-BE49-F238E27FC236}">
                      <a16:creationId xmlns:a16="http://schemas.microsoft.com/office/drawing/2014/main" id="{02CF1740-1B81-4735-4AAC-8DC93428D5DE}"/>
                    </a:ext>
                  </a:extLst>
                </p14:cNvPr>
                <p14:cNvContentPartPr/>
                <p14:nvPr/>
              </p14:nvContentPartPr>
              <p14:xfrm>
                <a:off x="7685400" y="2214560"/>
                <a:ext cx="189720" cy="581400"/>
              </p14:xfrm>
            </p:contentPart>
          </mc:Choice>
          <mc:Fallback>
            <p:pic>
              <p:nvPicPr>
                <p:cNvPr id="53" name="Ink 52">
                  <a:extLst>
                    <a:ext uri="{FF2B5EF4-FFF2-40B4-BE49-F238E27FC236}">
                      <a16:creationId xmlns:a16="http://schemas.microsoft.com/office/drawing/2014/main" id="{02CF1740-1B81-4735-4AAC-8DC93428D5DE}"/>
                    </a:ext>
                  </a:extLst>
                </p:cNvPr>
                <p:cNvPicPr/>
                <p:nvPr/>
              </p:nvPicPr>
              <p:blipFill>
                <a:blip r:embed="rId53"/>
                <a:stretch>
                  <a:fillRect/>
                </a:stretch>
              </p:blipFill>
              <p:spPr>
                <a:xfrm>
                  <a:off x="7676400" y="2205920"/>
                  <a:ext cx="207360" cy="599040"/>
                </a:xfrm>
                <a:prstGeom prst="rect">
                  <a:avLst/>
                </a:prstGeom>
              </p:spPr>
            </p:pic>
          </mc:Fallback>
        </mc:AlternateContent>
      </p:grpSp>
    </p:spTree>
    <p:extLst>
      <p:ext uri="{BB962C8B-B14F-4D97-AF65-F5344CB8AC3E}">
        <p14:creationId xmlns:p14="http://schemas.microsoft.com/office/powerpoint/2010/main" val="2754736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รูปภาพ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475" y="342168"/>
            <a:ext cx="11500758" cy="6087940"/>
          </a:xfrm>
          <a:prstGeom prst="rect">
            <a:avLst/>
          </a:prstGeom>
        </p:spPr>
      </p:pic>
      <p:sp>
        <p:nvSpPr>
          <p:cNvPr id="4" name="สี่เหลี่ยมผืนผ้า 3"/>
          <p:cNvSpPr/>
          <p:nvPr/>
        </p:nvSpPr>
        <p:spPr>
          <a:xfrm>
            <a:off x="2965937" y="4879730"/>
            <a:ext cx="1688123" cy="4103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ลูกศรเชื่อมต่อแบบตรง 5"/>
          <p:cNvCxnSpPr/>
          <p:nvPr/>
        </p:nvCxnSpPr>
        <p:spPr>
          <a:xfrm>
            <a:off x="4360985" y="5298831"/>
            <a:ext cx="586153" cy="59787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กล่องข้อความ 6"/>
          <p:cNvSpPr txBox="1"/>
          <p:nvPr/>
        </p:nvSpPr>
        <p:spPr>
          <a:xfrm>
            <a:off x="4841630" y="5808730"/>
            <a:ext cx="6201508" cy="646331"/>
          </a:xfrm>
          <a:prstGeom prst="rect">
            <a:avLst/>
          </a:prstGeom>
          <a:noFill/>
        </p:spPr>
        <p:txBody>
          <a:bodyPr wrap="square" rtlCol="0">
            <a:spAutoFit/>
          </a:bodyPr>
          <a:lstStyle/>
          <a:p>
            <a:r>
              <a:rPr lang="en-US" dirty="0"/>
              <a:t>Must have, or the tree won’t change!! See what is going on next page!! </a:t>
            </a:r>
          </a:p>
        </p:txBody>
      </p:sp>
      <p:sp>
        <p:nvSpPr>
          <p:cNvPr id="8" name="สี่เหลี่ยมผืนผ้า 7"/>
          <p:cNvSpPr/>
          <p:nvPr/>
        </p:nvSpPr>
        <p:spPr>
          <a:xfrm>
            <a:off x="2965938" y="4125016"/>
            <a:ext cx="1688123" cy="4103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ลูกศรเชื่อมต่อแบบตรง 8"/>
          <p:cNvCxnSpPr/>
          <p:nvPr/>
        </p:nvCxnSpPr>
        <p:spPr>
          <a:xfrm>
            <a:off x="4654060" y="4535324"/>
            <a:ext cx="562709" cy="12734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กล่องข้อความ 1">
            <a:extLst>
              <a:ext uri="{FF2B5EF4-FFF2-40B4-BE49-F238E27FC236}">
                <a16:creationId xmlns:a16="http://schemas.microsoft.com/office/drawing/2014/main" id="{4552D0A3-8719-4AF3-A9B3-284D14631B59}"/>
              </a:ext>
            </a:extLst>
          </p:cNvPr>
          <p:cNvSpPr txBox="1"/>
          <p:nvPr/>
        </p:nvSpPr>
        <p:spPr>
          <a:xfrm>
            <a:off x="1846220" y="700811"/>
            <a:ext cx="1688123" cy="369332"/>
          </a:xfrm>
          <a:prstGeom prst="rect">
            <a:avLst/>
          </a:prstGeom>
          <a:solidFill>
            <a:schemeClr val="bg1"/>
          </a:solidFill>
        </p:spPr>
        <p:txBody>
          <a:bodyPr wrap="square" rtlCol="0">
            <a:spAutoFit/>
          </a:bodyPr>
          <a:lstStyle/>
          <a:p>
            <a:pPr algn="r"/>
            <a:r>
              <a:rPr lang="en-US" dirty="0">
                <a:highlight>
                  <a:srgbClr val="FFFF00"/>
                </a:highlight>
              </a:rPr>
              <a:t>root = </a:t>
            </a:r>
          </a:p>
        </p:txBody>
      </p:sp>
      <p:sp>
        <p:nvSpPr>
          <p:cNvPr id="5" name="กล่องข้อความ 4">
            <a:extLst>
              <a:ext uri="{FF2B5EF4-FFF2-40B4-BE49-F238E27FC236}">
                <a16:creationId xmlns:a16="http://schemas.microsoft.com/office/drawing/2014/main" id="{A693CB81-5AF6-4E69-90F9-987A1C0E5747}"/>
              </a:ext>
            </a:extLst>
          </p:cNvPr>
          <p:cNvSpPr txBox="1"/>
          <p:nvPr/>
        </p:nvSpPr>
        <p:spPr>
          <a:xfrm>
            <a:off x="2898963" y="1045217"/>
            <a:ext cx="1395048" cy="369332"/>
          </a:xfrm>
          <a:prstGeom prst="rect">
            <a:avLst/>
          </a:prstGeom>
          <a:noFill/>
        </p:spPr>
        <p:txBody>
          <a:bodyPr wrap="square" rtlCol="0">
            <a:spAutoFit/>
          </a:bodyPr>
          <a:lstStyle/>
          <a:p>
            <a:r>
              <a:rPr lang="en-US" dirty="0"/>
              <a:t>return root;</a:t>
            </a:r>
          </a:p>
        </p:txBody>
      </p:sp>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C6168DDB-A34A-91F2-40C5-3F54A942C645}"/>
                  </a:ext>
                </a:extLst>
              </p14:cNvPr>
              <p14:cNvContentPartPr/>
              <p14:nvPr/>
            </p14:nvContentPartPr>
            <p14:xfrm>
              <a:off x="5994120" y="6878000"/>
              <a:ext cx="360" cy="360"/>
            </p14:xfrm>
          </p:contentPart>
        </mc:Choice>
        <mc:Fallback>
          <p:pic>
            <p:nvPicPr>
              <p:cNvPr id="10" name="Ink 9">
                <a:extLst>
                  <a:ext uri="{FF2B5EF4-FFF2-40B4-BE49-F238E27FC236}">
                    <a16:creationId xmlns:a16="http://schemas.microsoft.com/office/drawing/2014/main" id="{C6168DDB-A34A-91F2-40C5-3F54A942C645}"/>
                  </a:ext>
                </a:extLst>
              </p:cNvPr>
              <p:cNvPicPr/>
              <p:nvPr/>
            </p:nvPicPr>
            <p:blipFill>
              <a:blip r:embed="rId4"/>
              <a:stretch>
                <a:fillRect/>
              </a:stretch>
            </p:blipFill>
            <p:spPr>
              <a:xfrm>
                <a:off x="5985480" y="68690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5" name="Ink 14">
                <a:extLst>
                  <a:ext uri="{FF2B5EF4-FFF2-40B4-BE49-F238E27FC236}">
                    <a16:creationId xmlns:a16="http://schemas.microsoft.com/office/drawing/2014/main" id="{99E89FD0-9DB1-D3D1-DB10-6081655CF37A}"/>
                  </a:ext>
                </a:extLst>
              </p14:cNvPr>
              <p14:cNvContentPartPr/>
              <p14:nvPr/>
            </p14:nvContentPartPr>
            <p14:xfrm>
              <a:off x="9983369" y="3444522"/>
              <a:ext cx="254520" cy="267840"/>
            </p14:xfrm>
          </p:contentPart>
        </mc:Choice>
        <mc:Fallback>
          <p:pic>
            <p:nvPicPr>
              <p:cNvPr id="15" name="Ink 14">
                <a:extLst>
                  <a:ext uri="{FF2B5EF4-FFF2-40B4-BE49-F238E27FC236}">
                    <a16:creationId xmlns:a16="http://schemas.microsoft.com/office/drawing/2014/main" id="{99E89FD0-9DB1-D3D1-DB10-6081655CF37A}"/>
                  </a:ext>
                </a:extLst>
              </p:cNvPr>
              <p:cNvPicPr/>
              <p:nvPr/>
            </p:nvPicPr>
            <p:blipFill>
              <a:blip r:embed="rId6"/>
              <a:stretch>
                <a:fillRect/>
              </a:stretch>
            </p:blipFill>
            <p:spPr>
              <a:xfrm>
                <a:off x="9974729" y="3435882"/>
                <a:ext cx="272160" cy="285480"/>
              </a:xfrm>
              <a:prstGeom prst="rect">
                <a:avLst/>
              </a:prstGeom>
            </p:spPr>
          </p:pic>
        </mc:Fallback>
      </mc:AlternateContent>
      <p:grpSp>
        <p:nvGrpSpPr>
          <p:cNvPr id="24" name="Group 23">
            <a:extLst>
              <a:ext uri="{FF2B5EF4-FFF2-40B4-BE49-F238E27FC236}">
                <a16:creationId xmlns:a16="http://schemas.microsoft.com/office/drawing/2014/main" id="{051AD030-AA48-777B-CEF6-E2199CC69A85}"/>
              </a:ext>
            </a:extLst>
          </p:cNvPr>
          <p:cNvGrpSpPr/>
          <p:nvPr/>
        </p:nvGrpSpPr>
        <p:grpSpPr>
          <a:xfrm>
            <a:off x="8834969" y="3168042"/>
            <a:ext cx="696600" cy="1010520"/>
            <a:chOff x="8834969" y="3168042"/>
            <a:chExt cx="696600" cy="1010520"/>
          </a:xfrm>
        </p:grpSpPr>
        <mc:AlternateContent xmlns:mc="http://schemas.openxmlformats.org/markup-compatibility/2006">
          <mc:Choice xmlns:p14="http://schemas.microsoft.com/office/powerpoint/2010/main" Requires="p14">
            <p:contentPart p14:bwMode="auto" r:id="rId7">
              <p14:nvContentPartPr>
                <p14:cNvPr id="16" name="Ink 15">
                  <a:extLst>
                    <a:ext uri="{FF2B5EF4-FFF2-40B4-BE49-F238E27FC236}">
                      <a16:creationId xmlns:a16="http://schemas.microsoft.com/office/drawing/2014/main" id="{A1F6E68D-AFEA-195C-60A6-34FEE23D0B7F}"/>
                    </a:ext>
                  </a:extLst>
                </p14:cNvPr>
                <p14:cNvContentPartPr/>
                <p14:nvPr/>
              </p14:nvContentPartPr>
              <p14:xfrm>
                <a:off x="9164729" y="3721362"/>
                <a:ext cx="281160" cy="387000"/>
              </p14:xfrm>
            </p:contentPart>
          </mc:Choice>
          <mc:Fallback>
            <p:pic>
              <p:nvPicPr>
                <p:cNvPr id="16" name="Ink 15">
                  <a:extLst>
                    <a:ext uri="{FF2B5EF4-FFF2-40B4-BE49-F238E27FC236}">
                      <a16:creationId xmlns:a16="http://schemas.microsoft.com/office/drawing/2014/main" id="{A1F6E68D-AFEA-195C-60A6-34FEE23D0B7F}"/>
                    </a:ext>
                  </a:extLst>
                </p:cNvPr>
                <p:cNvPicPr/>
                <p:nvPr/>
              </p:nvPicPr>
              <p:blipFill>
                <a:blip r:embed="rId8"/>
                <a:stretch>
                  <a:fillRect/>
                </a:stretch>
              </p:blipFill>
              <p:spPr>
                <a:xfrm>
                  <a:off x="9156089" y="3712722"/>
                  <a:ext cx="298800" cy="4046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7" name="Ink 16">
                  <a:extLst>
                    <a:ext uri="{FF2B5EF4-FFF2-40B4-BE49-F238E27FC236}">
                      <a16:creationId xmlns:a16="http://schemas.microsoft.com/office/drawing/2014/main" id="{2925C6A9-CCF7-5A22-9724-46114F7E9AA3}"/>
                    </a:ext>
                  </a:extLst>
                </p14:cNvPr>
                <p14:cNvContentPartPr/>
                <p14:nvPr/>
              </p14:nvContentPartPr>
              <p14:xfrm>
                <a:off x="9196769" y="4092882"/>
                <a:ext cx="318960" cy="21600"/>
              </p14:xfrm>
            </p:contentPart>
          </mc:Choice>
          <mc:Fallback>
            <p:pic>
              <p:nvPicPr>
                <p:cNvPr id="17" name="Ink 16">
                  <a:extLst>
                    <a:ext uri="{FF2B5EF4-FFF2-40B4-BE49-F238E27FC236}">
                      <a16:creationId xmlns:a16="http://schemas.microsoft.com/office/drawing/2014/main" id="{2925C6A9-CCF7-5A22-9724-46114F7E9AA3}"/>
                    </a:ext>
                  </a:extLst>
                </p:cNvPr>
                <p:cNvPicPr/>
                <p:nvPr/>
              </p:nvPicPr>
              <p:blipFill>
                <a:blip r:embed="rId10"/>
                <a:stretch>
                  <a:fillRect/>
                </a:stretch>
              </p:blipFill>
              <p:spPr>
                <a:xfrm>
                  <a:off x="9188129" y="4084242"/>
                  <a:ext cx="33660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8" name="Ink 17">
                  <a:extLst>
                    <a:ext uri="{FF2B5EF4-FFF2-40B4-BE49-F238E27FC236}">
                      <a16:creationId xmlns:a16="http://schemas.microsoft.com/office/drawing/2014/main" id="{E07533FF-7618-8633-5401-49B091427458}"/>
                    </a:ext>
                  </a:extLst>
                </p14:cNvPr>
                <p14:cNvContentPartPr/>
                <p14:nvPr/>
              </p14:nvContentPartPr>
              <p14:xfrm>
                <a:off x="9366689" y="4167402"/>
                <a:ext cx="164880" cy="11160"/>
              </p14:xfrm>
            </p:contentPart>
          </mc:Choice>
          <mc:Fallback>
            <p:pic>
              <p:nvPicPr>
                <p:cNvPr id="18" name="Ink 17">
                  <a:extLst>
                    <a:ext uri="{FF2B5EF4-FFF2-40B4-BE49-F238E27FC236}">
                      <a16:creationId xmlns:a16="http://schemas.microsoft.com/office/drawing/2014/main" id="{E07533FF-7618-8633-5401-49B091427458}"/>
                    </a:ext>
                  </a:extLst>
                </p:cNvPr>
                <p:cNvPicPr/>
                <p:nvPr/>
              </p:nvPicPr>
              <p:blipFill>
                <a:blip r:embed="rId12"/>
                <a:stretch>
                  <a:fillRect/>
                </a:stretch>
              </p:blipFill>
              <p:spPr>
                <a:xfrm>
                  <a:off x="9358049" y="4158762"/>
                  <a:ext cx="18252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9" name="Ink 18">
                  <a:extLst>
                    <a:ext uri="{FF2B5EF4-FFF2-40B4-BE49-F238E27FC236}">
                      <a16:creationId xmlns:a16="http://schemas.microsoft.com/office/drawing/2014/main" id="{C6D95AF0-8DA4-F1EE-D203-78F4AB94AD8F}"/>
                    </a:ext>
                  </a:extLst>
                </p14:cNvPr>
                <p14:cNvContentPartPr/>
                <p14:nvPr/>
              </p14:nvContentPartPr>
              <p14:xfrm>
                <a:off x="8834969" y="3519402"/>
                <a:ext cx="115560" cy="180720"/>
              </p14:xfrm>
            </p:contentPart>
          </mc:Choice>
          <mc:Fallback>
            <p:pic>
              <p:nvPicPr>
                <p:cNvPr id="19" name="Ink 18">
                  <a:extLst>
                    <a:ext uri="{FF2B5EF4-FFF2-40B4-BE49-F238E27FC236}">
                      <a16:creationId xmlns:a16="http://schemas.microsoft.com/office/drawing/2014/main" id="{C6D95AF0-8DA4-F1EE-D203-78F4AB94AD8F}"/>
                    </a:ext>
                  </a:extLst>
                </p:cNvPr>
                <p:cNvPicPr/>
                <p:nvPr/>
              </p:nvPicPr>
              <p:blipFill>
                <a:blip r:embed="rId14"/>
                <a:stretch>
                  <a:fillRect/>
                </a:stretch>
              </p:blipFill>
              <p:spPr>
                <a:xfrm>
                  <a:off x="8826329" y="3510762"/>
                  <a:ext cx="13320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0" name="Ink 19">
                  <a:extLst>
                    <a:ext uri="{FF2B5EF4-FFF2-40B4-BE49-F238E27FC236}">
                      <a16:creationId xmlns:a16="http://schemas.microsoft.com/office/drawing/2014/main" id="{001FEA42-FE45-4771-C38E-2A620CBFEE1D}"/>
                    </a:ext>
                  </a:extLst>
                </p14:cNvPr>
                <p14:cNvContentPartPr/>
                <p14:nvPr/>
              </p14:nvContentPartPr>
              <p14:xfrm>
                <a:off x="8912729" y="3546762"/>
                <a:ext cx="169920" cy="118440"/>
              </p14:xfrm>
            </p:contentPart>
          </mc:Choice>
          <mc:Fallback>
            <p:pic>
              <p:nvPicPr>
                <p:cNvPr id="20" name="Ink 19">
                  <a:extLst>
                    <a:ext uri="{FF2B5EF4-FFF2-40B4-BE49-F238E27FC236}">
                      <a16:creationId xmlns:a16="http://schemas.microsoft.com/office/drawing/2014/main" id="{001FEA42-FE45-4771-C38E-2A620CBFEE1D}"/>
                    </a:ext>
                  </a:extLst>
                </p:cNvPr>
                <p:cNvPicPr/>
                <p:nvPr/>
              </p:nvPicPr>
              <p:blipFill>
                <a:blip r:embed="rId16"/>
                <a:stretch>
                  <a:fillRect/>
                </a:stretch>
              </p:blipFill>
              <p:spPr>
                <a:xfrm>
                  <a:off x="8904089" y="3538122"/>
                  <a:ext cx="18756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1" name="Ink 20">
                  <a:extLst>
                    <a:ext uri="{FF2B5EF4-FFF2-40B4-BE49-F238E27FC236}">
                      <a16:creationId xmlns:a16="http://schemas.microsoft.com/office/drawing/2014/main" id="{A532EC94-219E-94CF-6039-13F634615506}"/>
                    </a:ext>
                  </a:extLst>
                </p14:cNvPr>
                <p14:cNvContentPartPr/>
                <p14:nvPr/>
              </p14:nvContentPartPr>
              <p14:xfrm>
                <a:off x="9080489" y="3488802"/>
                <a:ext cx="128160" cy="168840"/>
              </p14:xfrm>
            </p:contentPart>
          </mc:Choice>
          <mc:Fallback>
            <p:pic>
              <p:nvPicPr>
                <p:cNvPr id="21" name="Ink 20">
                  <a:extLst>
                    <a:ext uri="{FF2B5EF4-FFF2-40B4-BE49-F238E27FC236}">
                      <a16:creationId xmlns:a16="http://schemas.microsoft.com/office/drawing/2014/main" id="{A532EC94-219E-94CF-6039-13F634615506}"/>
                    </a:ext>
                  </a:extLst>
                </p:cNvPr>
                <p:cNvPicPr/>
                <p:nvPr/>
              </p:nvPicPr>
              <p:blipFill>
                <a:blip r:embed="rId18"/>
                <a:stretch>
                  <a:fillRect/>
                </a:stretch>
              </p:blipFill>
              <p:spPr>
                <a:xfrm>
                  <a:off x="9071849" y="3480162"/>
                  <a:ext cx="14580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2" name="Ink 21">
                  <a:extLst>
                    <a:ext uri="{FF2B5EF4-FFF2-40B4-BE49-F238E27FC236}">
                      <a16:creationId xmlns:a16="http://schemas.microsoft.com/office/drawing/2014/main" id="{631A3A2C-CB16-46CF-92C2-EAD43D76C9D5}"/>
                    </a:ext>
                  </a:extLst>
                </p14:cNvPr>
                <p14:cNvContentPartPr/>
                <p14:nvPr/>
              </p14:nvContentPartPr>
              <p14:xfrm>
                <a:off x="9271649" y="3168042"/>
                <a:ext cx="96120" cy="413640"/>
              </p14:xfrm>
            </p:contentPart>
          </mc:Choice>
          <mc:Fallback>
            <p:pic>
              <p:nvPicPr>
                <p:cNvPr id="22" name="Ink 21">
                  <a:extLst>
                    <a:ext uri="{FF2B5EF4-FFF2-40B4-BE49-F238E27FC236}">
                      <a16:creationId xmlns:a16="http://schemas.microsoft.com/office/drawing/2014/main" id="{631A3A2C-CB16-46CF-92C2-EAD43D76C9D5}"/>
                    </a:ext>
                  </a:extLst>
                </p:cNvPr>
                <p:cNvPicPr/>
                <p:nvPr/>
              </p:nvPicPr>
              <p:blipFill>
                <a:blip r:embed="rId20"/>
                <a:stretch>
                  <a:fillRect/>
                </a:stretch>
              </p:blipFill>
              <p:spPr>
                <a:xfrm>
                  <a:off x="9263009" y="3159042"/>
                  <a:ext cx="113760" cy="4312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3" name="Ink 22">
                  <a:extLst>
                    <a:ext uri="{FF2B5EF4-FFF2-40B4-BE49-F238E27FC236}">
                      <a16:creationId xmlns:a16="http://schemas.microsoft.com/office/drawing/2014/main" id="{0035AE8A-0A67-F0AE-2B9B-FAA1573A5D23}"/>
                    </a:ext>
                  </a:extLst>
                </p14:cNvPr>
                <p14:cNvContentPartPr/>
                <p14:nvPr/>
              </p14:nvContentPartPr>
              <p14:xfrm>
                <a:off x="9133049" y="3348762"/>
                <a:ext cx="214200" cy="360"/>
              </p14:xfrm>
            </p:contentPart>
          </mc:Choice>
          <mc:Fallback>
            <p:pic>
              <p:nvPicPr>
                <p:cNvPr id="23" name="Ink 22">
                  <a:extLst>
                    <a:ext uri="{FF2B5EF4-FFF2-40B4-BE49-F238E27FC236}">
                      <a16:creationId xmlns:a16="http://schemas.microsoft.com/office/drawing/2014/main" id="{0035AE8A-0A67-F0AE-2B9B-FAA1573A5D23}"/>
                    </a:ext>
                  </a:extLst>
                </p:cNvPr>
                <p:cNvPicPr/>
                <p:nvPr/>
              </p:nvPicPr>
              <p:blipFill>
                <a:blip r:embed="rId22"/>
                <a:stretch>
                  <a:fillRect/>
                </a:stretch>
              </p:blipFill>
              <p:spPr>
                <a:xfrm>
                  <a:off x="9124049" y="3340122"/>
                  <a:ext cx="231840" cy="18000"/>
                </a:xfrm>
                <a:prstGeom prst="rect">
                  <a:avLst/>
                </a:prstGeom>
              </p:spPr>
            </p:pic>
          </mc:Fallback>
        </mc:AlternateContent>
      </p:grpSp>
      <p:grpSp>
        <p:nvGrpSpPr>
          <p:cNvPr id="28" name="Group 27">
            <a:extLst>
              <a:ext uri="{FF2B5EF4-FFF2-40B4-BE49-F238E27FC236}">
                <a16:creationId xmlns:a16="http://schemas.microsoft.com/office/drawing/2014/main" id="{B3094D43-46FA-5AF8-8BE3-26B38D99FF1A}"/>
              </a:ext>
            </a:extLst>
          </p:cNvPr>
          <p:cNvGrpSpPr/>
          <p:nvPr/>
        </p:nvGrpSpPr>
        <p:grpSpPr>
          <a:xfrm>
            <a:off x="9824249" y="3657642"/>
            <a:ext cx="936000" cy="528480"/>
            <a:chOff x="9824249" y="3657642"/>
            <a:chExt cx="936000" cy="528480"/>
          </a:xfrm>
        </p:grpSpPr>
        <mc:AlternateContent xmlns:mc="http://schemas.openxmlformats.org/markup-compatibility/2006">
          <mc:Choice xmlns:p14="http://schemas.microsoft.com/office/powerpoint/2010/main" Requires="p14">
            <p:contentPart p14:bwMode="auto" r:id="rId23">
              <p14:nvContentPartPr>
                <p14:cNvPr id="11" name="Ink 10">
                  <a:extLst>
                    <a:ext uri="{FF2B5EF4-FFF2-40B4-BE49-F238E27FC236}">
                      <a16:creationId xmlns:a16="http://schemas.microsoft.com/office/drawing/2014/main" id="{527368AA-793E-0E19-0D58-9F6D9DFD596B}"/>
                    </a:ext>
                  </a:extLst>
                </p14:cNvPr>
                <p14:cNvContentPartPr/>
                <p14:nvPr/>
              </p14:nvContentPartPr>
              <p14:xfrm>
                <a:off x="9941249" y="3657642"/>
                <a:ext cx="47160" cy="377280"/>
              </p14:xfrm>
            </p:contentPart>
          </mc:Choice>
          <mc:Fallback>
            <p:pic>
              <p:nvPicPr>
                <p:cNvPr id="11" name="Ink 10">
                  <a:extLst>
                    <a:ext uri="{FF2B5EF4-FFF2-40B4-BE49-F238E27FC236}">
                      <a16:creationId xmlns:a16="http://schemas.microsoft.com/office/drawing/2014/main" id="{527368AA-793E-0E19-0D58-9F6D9DFD596B}"/>
                    </a:ext>
                  </a:extLst>
                </p:cNvPr>
                <p:cNvPicPr/>
                <p:nvPr/>
              </p:nvPicPr>
              <p:blipFill>
                <a:blip r:embed="rId24"/>
                <a:stretch>
                  <a:fillRect/>
                </a:stretch>
              </p:blipFill>
              <p:spPr>
                <a:xfrm>
                  <a:off x="9932609" y="3648642"/>
                  <a:ext cx="64800" cy="3949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2" name="Ink 11">
                  <a:extLst>
                    <a:ext uri="{FF2B5EF4-FFF2-40B4-BE49-F238E27FC236}">
                      <a16:creationId xmlns:a16="http://schemas.microsoft.com/office/drawing/2014/main" id="{DE942586-D288-C83C-7037-AC1BE1904005}"/>
                    </a:ext>
                  </a:extLst>
                </p14:cNvPr>
                <p14:cNvContentPartPr/>
                <p14:nvPr/>
              </p14:nvContentPartPr>
              <p14:xfrm>
                <a:off x="9824249" y="4041402"/>
                <a:ext cx="320400" cy="20520"/>
              </p14:xfrm>
            </p:contentPart>
          </mc:Choice>
          <mc:Fallback>
            <p:pic>
              <p:nvPicPr>
                <p:cNvPr id="12" name="Ink 11">
                  <a:extLst>
                    <a:ext uri="{FF2B5EF4-FFF2-40B4-BE49-F238E27FC236}">
                      <a16:creationId xmlns:a16="http://schemas.microsoft.com/office/drawing/2014/main" id="{DE942586-D288-C83C-7037-AC1BE1904005}"/>
                    </a:ext>
                  </a:extLst>
                </p:cNvPr>
                <p:cNvPicPr/>
                <p:nvPr/>
              </p:nvPicPr>
              <p:blipFill>
                <a:blip r:embed="rId26"/>
                <a:stretch>
                  <a:fillRect/>
                </a:stretch>
              </p:blipFill>
              <p:spPr>
                <a:xfrm>
                  <a:off x="9815609" y="4032402"/>
                  <a:ext cx="33804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3" name="Ink 12">
                  <a:extLst>
                    <a:ext uri="{FF2B5EF4-FFF2-40B4-BE49-F238E27FC236}">
                      <a16:creationId xmlns:a16="http://schemas.microsoft.com/office/drawing/2014/main" id="{94433754-BA0C-F33E-4EC2-C154B4566E45}"/>
                    </a:ext>
                  </a:extLst>
                </p14:cNvPr>
                <p14:cNvContentPartPr/>
                <p14:nvPr/>
              </p14:nvContentPartPr>
              <p14:xfrm>
                <a:off x="9888329" y="4167402"/>
                <a:ext cx="229680" cy="360"/>
              </p14:xfrm>
            </p:contentPart>
          </mc:Choice>
          <mc:Fallback>
            <p:pic>
              <p:nvPicPr>
                <p:cNvPr id="13" name="Ink 12">
                  <a:extLst>
                    <a:ext uri="{FF2B5EF4-FFF2-40B4-BE49-F238E27FC236}">
                      <a16:creationId xmlns:a16="http://schemas.microsoft.com/office/drawing/2014/main" id="{94433754-BA0C-F33E-4EC2-C154B4566E45}"/>
                    </a:ext>
                  </a:extLst>
                </p:cNvPr>
                <p:cNvPicPr/>
                <p:nvPr/>
              </p:nvPicPr>
              <p:blipFill>
                <a:blip r:embed="rId28"/>
                <a:stretch>
                  <a:fillRect/>
                </a:stretch>
              </p:blipFill>
              <p:spPr>
                <a:xfrm>
                  <a:off x="9879329" y="4158762"/>
                  <a:ext cx="2473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5" name="Ink 24">
                  <a:extLst>
                    <a:ext uri="{FF2B5EF4-FFF2-40B4-BE49-F238E27FC236}">
                      <a16:creationId xmlns:a16="http://schemas.microsoft.com/office/drawing/2014/main" id="{568A70A8-70ED-84B2-D80B-42C36675B90B}"/>
                    </a:ext>
                  </a:extLst>
                </p14:cNvPr>
                <p14:cNvContentPartPr/>
                <p14:nvPr/>
              </p14:nvContentPartPr>
              <p14:xfrm>
                <a:off x="10047449" y="3699762"/>
                <a:ext cx="712800" cy="486360"/>
              </p14:xfrm>
            </p:contentPart>
          </mc:Choice>
          <mc:Fallback>
            <p:pic>
              <p:nvPicPr>
                <p:cNvPr id="25" name="Ink 24">
                  <a:extLst>
                    <a:ext uri="{FF2B5EF4-FFF2-40B4-BE49-F238E27FC236}">
                      <a16:creationId xmlns:a16="http://schemas.microsoft.com/office/drawing/2014/main" id="{568A70A8-70ED-84B2-D80B-42C36675B90B}"/>
                    </a:ext>
                  </a:extLst>
                </p:cNvPr>
                <p:cNvPicPr/>
                <p:nvPr/>
              </p:nvPicPr>
              <p:blipFill>
                <a:blip r:embed="rId30"/>
                <a:stretch>
                  <a:fillRect/>
                </a:stretch>
              </p:blipFill>
              <p:spPr>
                <a:xfrm>
                  <a:off x="10038449" y="3690762"/>
                  <a:ext cx="730440" cy="5040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6" name="Ink 25">
                  <a:extLst>
                    <a:ext uri="{FF2B5EF4-FFF2-40B4-BE49-F238E27FC236}">
                      <a16:creationId xmlns:a16="http://schemas.microsoft.com/office/drawing/2014/main" id="{D0201536-C8AD-0E06-C49E-A9BF0774E984}"/>
                    </a:ext>
                  </a:extLst>
                </p14:cNvPr>
                <p14:cNvContentPartPr/>
                <p14:nvPr/>
              </p14:nvContentPartPr>
              <p14:xfrm>
                <a:off x="9905609" y="3816402"/>
                <a:ext cx="178920" cy="121320"/>
              </p14:xfrm>
            </p:contentPart>
          </mc:Choice>
          <mc:Fallback>
            <p:pic>
              <p:nvPicPr>
                <p:cNvPr id="26" name="Ink 25">
                  <a:extLst>
                    <a:ext uri="{FF2B5EF4-FFF2-40B4-BE49-F238E27FC236}">
                      <a16:creationId xmlns:a16="http://schemas.microsoft.com/office/drawing/2014/main" id="{D0201536-C8AD-0E06-C49E-A9BF0774E984}"/>
                    </a:ext>
                  </a:extLst>
                </p:cNvPr>
                <p:cNvPicPr/>
                <p:nvPr/>
              </p:nvPicPr>
              <p:blipFill>
                <a:blip r:embed="rId32"/>
                <a:stretch>
                  <a:fillRect/>
                </a:stretch>
              </p:blipFill>
              <p:spPr>
                <a:xfrm>
                  <a:off x="9896969" y="3807762"/>
                  <a:ext cx="19656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7" name="Ink 26">
                  <a:extLst>
                    <a:ext uri="{FF2B5EF4-FFF2-40B4-BE49-F238E27FC236}">
                      <a16:creationId xmlns:a16="http://schemas.microsoft.com/office/drawing/2014/main" id="{2F6DD7D7-1461-08A8-DCC8-C86F017ACE08}"/>
                    </a:ext>
                  </a:extLst>
                </p14:cNvPr>
                <p14:cNvContentPartPr/>
                <p14:nvPr/>
              </p14:nvContentPartPr>
              <p14:xfrm>
                <a:off x="9877529" y="3891282"/>
                <a:ext cx="122760" cy="27360"/>
              </p14:xfrm>
            </p:contentPart>
          </mc:Choice>
          <mc:Fallback>
            <p:pic>
              <p:nvPicPr>
                <p:cNvPr id="27" name="Ink 26">
                  <a:extLst>
                    <a:ext uri="{FF2B5EF4-FFF2-40B4-BE49-F238E27FC236}">
                      <a16:creationId xmlns:a16="http://schemas.microsoft.com/office/drawing/2014/main" id="{2F6DD7D7-1461-08A8-DCC8-C86F017ACE08}"/>
                    </a:ext>
                  </a:extLst>
                </p:cNvPr>
                <p:cNvPicPr/>
                <p:nvPr/>
              </p:nvPicPr>
              <p:blipFill>
                <a:blip r:embed="rId34"/>
                <a:stretch>
                  <a:fillRect/>
                </a:stretch>
              </p:blipFill>
              <p:spPr>
                <a:xfrm>
                  <a:off x="9868529" y="3882642"/>
                  <a:ext cx="140400" cy="45000"/>
                </a:xfrm>
                <a:prstGeom prst="rect">
                  <a:avLst/>
                </a:prstGeom>
              </p:spPr>
            </p:pic>
          </mc:Fallback>
        </mc:AlternateContent>
      </p:grpSp>
      <p:grpSp>
        <p:nvGrpSpPr>
          <p:cNvPr id="41" name="Group 40">
            <a:extLst>
              <a:ext uri="{FF2B5EF4-FFF2-40B4-BE49-F238E27FC236}">
                <a16:creationId xmlns:a16="http://schemas.microsoft.com/office/drawing/2014/main" id="{54E131C0-2C70-C16F-9B1F-0808F14A4E4E}"/>
              </a:ext>
            </a:extLst>
          </p:cNvPr>
          <p:cNvGrpSpPr/>
          <p:nvPr/>
        </p:nvGrpSpPr>
        <p:grpSpPr>
          <a:xfrm>
            <a:off x="10459649" y="3668082"/>
            <a:ext cx="779400" cy="1138320"/>
            <a:chOff x="10459649" y="3668082"/>
            <a:chExt cx="779400" cy="1138320"/>
          </a:xfrm>
        </p:grpSpPr>
        <mc:AlternateContent xmlns:mc="http://schemas.openxmlformats.org/markup-compatibility/2006">
          <mc:Choice xmlns:p14="http://schemas.microsoft.com/office/powerpoint/2010/main" Requires="p14">
            <p:contentPart p14:bwMode="auto" r:id="rId35">
              <p14:nvContentPartPr>
                <p14:cNvPr id="29" name="Ink 28">
                  <a:extLst>
                    <a:ext uri="{FF2B5EF4-FFF2-40B4-BE49-F238E27FC236}">
                      <a16:creationId xmlns:a16="http://schemas.microsoft.com/office/drawing/2014/main" id="{1D967A3A-0AFD-BDC6-AB04-689EC2A29F76}"/>
                    </a:ext>
                  </a:extLst>
                </p14:cNvPr>
                <p14:cNvContentPartPr/>
                <p14:nvPr/>
              </p14:nvContentPartPr>
              <p14:xfrm>
                <a:off x="10714889" y="4209162"/>
                <a:ext cx="418320" cy="364680"/>
              </p14:xfrm>
            </p:contentPart>
          </mc:Choice>
          <mc:Fallback>
            <p:pic>
              <p:nvPicPr>
                <p:cNvPr id="29" name="Ink 28">
                  <a:extLst>
                    <a:ext uri="{FF2B5EF4-FFF2-40B4-BE49-F238E27FC236}">
                      <a16:creationId xmlns:a16="http://schemas.microsoft.com/office/drawing/2014/main" id="{1D967A3A-0AFD-BDC6-AB04-689EC2A29F76}"/>
                    </a:ext>
                  </a:extLst>
                </p:cNvPr>
                <p:cNvPicPr/>
                <p:nvPr/>
              </p:nvPicPr>
              <p:blipFill>
                <a:blip r:embed="rId36"/>
                <a:stretch>
                  <a:fillRect/>
                </a:stretch>
              </p:blipFill>
              <p:spPr>
                <a:xfrm>
                  <a:off x="10706249" y="4200522"/>
                  <a:ext cx="435960" cy="3823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30" name="Ink 29">
                  <a:extLst>
                    <a:ext uri="{FF2B5EF4-FFF2-40B4-BE49-F238E27FC236}">
                      <a16:creationId xmlns:a16="http://schemas.microsoft.com/office/drawing/2014/main" id="{942FC69A-5802-C36C-8EBD-1F37F439F28A}"/>
                    </a:ext>
                  </a:extLst>
                </p14:cNvPr>
                <p14:cNvContentPartPr/>
                <p14:nvPr/>
              </p14:nvContentPartPr>
              <p14:xfrm>
                <a:off x="10823609" y="4294482"/>
                <a:ext cx="170640" cy="186840"/>
              </p14:xfrm>
            </p:contentPart>
          </mc:Choice>
          <mc:Fallback>
            <p:pic>
              <p:nvPicPr>
                <p:cNvPr id="30" name="Ink 29">
                  <a:extLst>
                    <a:ext uri="{FF2B5EF4-FFF2-40B4-BE49-F238E27FC236}">
                      <a16:creationId xmlns:a16="http://schemas.microsoft.com/office/drawing/2014/main" id="{942FC69A-5802-C36C-8EBD-1F37F439F28A}"/>
                    </a:ext>
                  </a:extLst>
                </p:cNvPr>
                <p:cNvPicPr/>
                <p:nvPr/>
              </p:nvPicPr>
              <p:blipFill>
                <a:blip r:embed="rId38"/>
                <a:stretch>
                  <a:fillRect/>
                </a:stretch>
              </p:blipFill>
              <p:spPr>
                <a:xfrm>
                  <a:off x="10814969" y="4285842"/>
                  <a:ext cx="18828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31" name="Ink 30">
                  <a:extLst>
                    <a:ext uri="{FF2B5EF4-FFF2-40B4-BE49-F238E27FC236}">
                      <a16:creationId xmlns:a16="http://schemas.microsoft.com/office/drawing/2014/main" id="{F872DE37-B5E4-AA98-491A-629262C327FC}"/>
                    </a:ext>
                  </a:extLst>
                </p14:cNvPr>
                <p14:cNvContentPartPr/>
                <p14:nvPr/>
              </p14:nvContentPartPr>
              <p14:xfrm>
                <a:off x="10534169" y="4423002"/>
                <a:ext cx="290160" cy="309960"/>
              </p14:xfrm>
            </p:contentPart>
          </mc:Choice>
          <mc:Fallback>
            <p:pic>
              <p:nvPicPr>
                <p:cNvPr id="31" name="Ink 30">
                  <a:extLst>
                    <a:ext uri="{FF2B5EF4-FFF2-40B4-BE49-F238E27FC236}">
                      <a16:creationId xmlns:a16="http://schemas.microsoft.com/office/drawing/2014/main" id="{F872DE37-B5E4-AA98-491A-629262C327FC}"/>
                    </a:ext>
                  </a:extLst>
                </p:cNvPr>
                <p:cNvPicPr/>
                <p:nvPr/>
              </p:nvPicPr>
              <p:blipFill>
                <a:blip r:embed="rId40"/>
                <a:stretch>
                  <a:fillRect/>
                </a:stretch>
              </p:blipFill>
              <p:spPr>
                <a:xfrm>
                  <a:off x="10525169" y="4414362"/>
                  <a:ext cx="30780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32" name="Ink 31">
                  <a:extLst>
                    <a:ext uri="{FF2B5EF4-FFF2-40B4-BE49-F238E27FC236}">
                      <a16:creationId xmlns:a16="http://schemas.microsoft.com/office/drawing/2014/main" id="{69A3C24D-9573-2EBB-4572-901E4350DD4C}"/>
                    </a:ext>
                  </a:extLst>
                </p14:cNvPr>
                <p14:cNvContentPartPr/>
                <p14:nvPr/>
              </p14:nvContentPartPr>
              <p14:xfrm>
                <a:off x="10459649" y="4709562"/>
                <a:ext cx="165600" cy="21600"/>
              </p14:xfrm>
            </p:contentPart>
          </mc:Choice>
          <mc:Fallback>
            <p:pic>
              <p:nvPicPr>
                <p:cNvPr id="32" name="Ink 31">
                  <a:extLst>
                    <a:ext uri="{FF2B5EF4-FFF2-40B4-BE49-F238E27FC236}">
                      <a16:creationId xmlns:a16="http://schemas.microsoft.com/office/drawing/2014/main" id="{69A3C24D-9573-2EBB-4572-901E4350DD4C}"/>
                    </a:ext>
                  </a:extLst>
                </p:cNvPr>
                <p:cNvPicPr/>
                <p:nvPr/>
              </p:nvPicPr>
              <p:blipFill>
                <a:blip r:embed="rId42"/>
                <a:stretch>
                  <a:fillRect/>
                </a:stretch>
              </p:blipFill>
              <p:spPr>
                <a:xfrm>
                  <a:off x="10450649" y="4700922"/>
                  <a:ext cx="18324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3" name="Ink 32">
                  <a:extLst>
                    <a:ext uri="{FF2B5EF4-FFF2-40B4-BE49-F238E27FC236}">
                      <a16:creationId xmlns:a16="http://schemas.microsoft.com/office/drawing/2014/main" id="{D9CDD17F-5D03-A629-8488-A241BC67FE89}"/>
                    </a:ext>
                  </a:extLst>
                </p14:cNvPr>
                <p14:cNvContentPartPr/>
                <p14:nvPr/>
              </p14:nvContentPartPr>
              <p14:xfrm>
                <a:off x="10483049" y="4784802"/>
                <a:ext cx="170640" cy="360"/>
              </p14:xfrm>
            </p:contentPart>
          </mc:Choice>
          <mc:Fallback>
            <p:pic>
              <p:nvPicPr>
                <p:cNvPr id="33" name="Ink 32">
                  <a:extLst>
                    <a:ext uri="{FF2B5EF4-FFF2-40B4-BE49-F238E27FC236}">
                      <a16:creationId xmlns:a16="http://schemas.microsoft.com/office/drawing/2014/main" id="{D9CDD17F-5D03-A629-8488-A241BC67FE89}"/>
                    </a:ext>
                  </a:extLst>
                </p:cNvPr>
                <p:cNvPicPr/>
                <p:nvPr/>
              </p:nvPicPr>
              <p:blipFill>
                <a:blip r:embed="rId44"/>
                <a:stretch>
                  <a:fillRect/>
                </a:stretch>
              </p:blipFill>
              <p:spPr>
                <a:xfrm>
                  <a:off x="10474409" y="4775802"/>
                  <a:ext cx="1882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4" name="Ink 33">
                  <a:extLst>
                    <a:ext uri="{FF2B5EF4-FFF2-40B4-BE49-F238E27FC236}">
                      <a16:creationId xmlns:a16="http://schemas.microsoft.com/office/drawing/2014/main" id="{DC3D2294-54A8-8F22-195D-4D03DB69F2D8}"/>
                    </a:ext>
                  </a:extLst>
                </p14:cNvPr>
                <p14:cNvContentPartPr/>
                <p14:nvPr/>
              </p14:nvContentPartPr>
              <p14:xfrm>
                <a:off x="11004689" y="4497162"/>
                <a:ext cx="150840" cy="261360"/>
              </p14:xfrm>
            </p:contentPart>
          </mc:Choice>
          <mc:Fallback>
            <p:pic>
              <p:nvPicPr>
                <p:cNvPr id="34" name="Ink 33">
                  <a:extLst>
                    <a:ext uri="{FF2B5EF4-FFF2-40B4-BE49-F238E27FC236}">
                      <a16:creationId xmlns:a16="http://schemas.microsoft.com/office/drawing/2014/main" id="{DC3D2294-54A8-8F22-195D-4D03DB69F2D8}"/>
                    </a:ext>
                  </a:extLst>
                </p:cNvPr>
                <p:cNvPicPr/>
                <p:nvPr/>
              </p:nvPicPr>
              <p:blipFill>
                <a:blip r:embed="rId46"/>
                <a:stretch>
                  <a:fillRect/>
                </a:stretch>
              </p:blipFill>
              <p:spPr>
                <a:xfrm>
                  <a:off x="10995689" y="4488162"/>
                  <a:ext cx="16848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5" name="Ink 34">
                  <a:extLst>
                    <a:ext uri="{FF2B5EF4-FFF2-40B4-BE49-F238E27FC236}">
                      <a16:creationId xmlns:a16="http://schemas.microsoft.com/office/drawing/2014/main" id="{7F46646E-8C51-8ECC-21FE-CABB50A824BD}"/>
                    </a:ext>
                  </a:extLst>
                </p14:cNvPr>
                <p14:cNvContentPartPr/>
                <p14:nvPr/>
              </p14:nvContentPartPr>
              <p14:xfrm>
                <a:off x="11036729" y="4762842"/>
                <a:ext cx="127800" cy="11520"/>
              </p14:xfrm>
            </p:contentPart>
          </mc:Choice>
          <mc:Fallback>
            <p:pic>
              <p:nvPicPr>
                <p:cNvPr id="35" name="Ink 34">
                  <a:extLst>
                    <a:ext uri="{FF2B5EF4-FFF2-40B4-BE49-F238E27FC236}">
                      <a16:creationId xmlns:a16="http://schemas.microsoft.com/office/drawing/2014/main" id="{7F46646E-8C51-8ECC-21FE-CABB50A824BD}"/>
                    </a:ext>
                  </a:extLst>
                </p:cNvPr>
                <p:cNvPicPr/>
                <p:nvPr/>
              </p:nvPicPr>
              <p:blipFill>
                <a:blip r:embed="rId48"/>
                <a:stretch>
                  <a:fillRect/>
                </a:stretch>
              </p:blipFill>
              <p:spPr>
                <a:xfrm>
                  <a:off x="11027729" y="4753842"/>
                  <a:ext cx="14544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7" name="Ink 36">
                  <a:extLst>
                    <a:ext uri="{FF2B5EF4-FFF2-40B4-BE49-F238E27FC236}">
                      <a16:creationId xmlns:a16="http://schemas.microsoft.com/office/drawing/2014/main" id="{002308D6-A733-2D20-9B71-C105CFD9968A}"/>
                    </a:ext>
                  </a:extLst>
                </p14:cNvPr>
                <p14:cNvContentPartPr/>
                <p14:nvPr/>
              </p14:nvContentPartPr>
              <p14:xfrm>
                <a:off x="11078849" y="4794882"/>
                <a:ext cx="160200" cy="11520"/>
              </p14:xfrm>
            </p:contentPart>
          </mc:Choice>
          <mc:Fallback>
            <p:pic>
              <p:nvPicPr>
                <p:cNvPr id="37" name="Ink 36">
                  <a:extLst>
                    <a:ext uri="{FF2B5EF4-FFF2-40B4-BE49-F238E27FC236}">
                      <a16:creationId xmlns:a16="http://schemas.microsoft.com/office/drawing/2014/main" id="{002308D6-A733-2D20-9B71-C105CFD9968A}"/>
                    </a:ext>
                  </a:extLst>
                </p:cNvPr>
                <p:cNvPicPr/>
                <p:nvPr/>
              </p:nvPicPr>
              <p:blipFill>
                <a:blip r:embed="rId50"/>
                <a:stretch>
                  <a:fillRect/>
                </a:stretch>
              </p:blipFill>
              <p:spPr>
                <a:xfrm>
                  <a:off x="11069849" y="4786242"/>
                  <a:ext cx="17784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8" name="Ink 37">
                  <a:extLst>
                    <a:ext uri="{FF2B5EF4-FFF2-40B4-BE49-F238E27FC236}">
                      <a16:creationId xmlns:a16="http://schemas.microsoft.com/office/drawing/2014/main" id="{E71F95F2-FC97-CD65-75B0-65DAB9F047C1}"/>
                    </a:ext>
                  </a:extLst>
                </p14:cNvPr>
                <p14:cNvContentPartPr/>
                <p14:nvPr/>
              </p14:nvContentPartPr>
              <p14:xfrm>
                <a:off x="10707689" y="3827922"/>
                <a:ext cx="181440" cy="361800"/>
              </p14:xfrm>
            </p:contentPart>
          </mc:Choice>
          <mc:Fallback>
            <p:pic>
              <p:nvPicPr>
                <p:cNvPr id="38" name="Ink 37">
                  <a:extLst>
                    <a:ext uri="{FF2B5EF4-FFF2-40B4-BE49-F238E27FC236}">
                      <a16:creationId xmlns:a16="http://schemas.microsoft.com/office/drawing/2014/main" id="{E71F95F2-FC97-CD65-75B0-65DAB9F047C1}"/>
                    </a:ext>
                  </a:extLst>
                </p:cNvPr>
                <p:cNvPicPr/>
                <p:nvPr/>
              </p:nvPicPr>
              <p:blipFill>
                <a:blip r:embed="rId52"/>
                <a:stretch>
                  <a:fillRect/>
                </a:stretch>
              </p:blipFill>
              <p:spPr>
                <a:xfrm>
                  <a:off x="10698689" y="3818922"/>
                  <a:ext cx="199080" cy="37944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9" name="Ink 38">
                  <a:extLst>
                    <a:ext uri="{FF2B5EF4-FFF2-40B4-BE49-F238E27FC236}">
                      <a16:creationId xmlns:a16="http://schemas.microsoft.com/office/drawing/2014/main" id="{FF795778-5E80-7B8D-9254-A121D763E106}"/>
                    </a:ext>
                  </a:extLst>
                </p14:cNvPr>
                <p14:cNvContentPartPr/>
                <p14:nvPr/>
              </p14:nvContentPartPr>
              <p14:xfrm>
                <a:off x="10642889" y="3738642"/>
                <a:ext cx="151560" cy="120960"/>
              </p14:xfrm>
            </p:contentPart>
          </mc:Choice>
          <mc:Fallback>
            <p:pic>
              <p:nvPicPr>
                <p:cNvPr id="39" name="Ink 38">
                  <a:extLst>
                    <a:ext uri="{FF2B5EF4-FFF2-40B4-BE49-F238E27FC236}">
                      <a16:creationId xmlns:a16="http://schemas.microsoft.com/office/drawing/2014/main" id="{FF795778-5E80-7B8D-9254-A121D763E106}"/>
                    </a:ext>
                  </a:extLst>
                </p:cNvPr>
                <p:cNvPicPr/>
                <p:nvPr/>
              </p:nvPicPr>
              <p:blipFill>
                <a:blip r:embed="rId54"/>
                <a:stretch>
                  <a:fillRect/>
                </a:stretch>
              </p:blipFill>
              <p:spPr>
                <a:xfrm>
                  <a:off x="10634249" y="3730002"/>
                  <a:ext cx="16920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40" name="Ink 39">
                  <a:extLst>
                    <a:ext uri="{FF2B5EF4-FFF2-40B4-BE49-F238E27FC236}">
                      <a16:creationId xmlns:a16="http://schemas.microsoft.com/office/drawing/2014/main" id="{C309FB11-7326-60E3-1C90-1C2E9EF6090F}"/>
                    </a:ext>
                  </a:extLst>
                </p14:cNvPr>
                <p14:cNvContentPartPr/>
                <p14:nvPr/>
              </p14:nvContentPartPr>
              <p14:xfrm>
                <a:off x="10622009" y="3668082"/>
                <a:ext cx="81720" cy="95760"/>
              </p14:xfrm>
            </p:contentPart>
          </mc:Choice>
          <mc:Fallback>
            <p:pic>
              <p:nvPicPr>
                <p:cNvPr id="40" name="Ink 39">
                  <a:extLst>
                    <a:ext uri="{FF2B5EF4-FFF2-40B4-BE49-F238E27FC236}">
                      <a16:creationId xmlns:a16="http://schemas.microsoft.com/office/drawing/2014/main" id="{C309FB11-7326-60E3-1C90-1C2E9EF6090F}"/>
                    </a:ext>
                  </a:extLst>
                </p:cNvPr>
                <p:cNvPicPr/>
                <p:nvPr/>
              </p:nvPicPr>
              <p:blipFill>
                <a:blip r:embed="rId56"/>
                <a:stretch>
                  <a:fillRect/>
                </a:stretch>
              </p:blipFill>
              <p:spPr>
                <a:xfrm>
                  <a:off x="10613009" y="3659442"/>
                  <a:ext cx="99360" cy="113400"/>
                </a:xfrm>
                <a:prstGeom prst="rect">
                  <a:avLst/>
                </a:prstGeom>
              </p:spPr>
            </p:pic>
          </mc:Fallback>
        </mc:AlternateContent>
      </p:grpSp>
    </p:spTree>
    <p:extLst>
      <p:ext uri="{BB962C8B-B14F-4D97-AF65-F5344CB8AC3E}">
        <p14:creationId xmlns:p14="http://schemas.microsoft.com/office/powerpoint/2010/main" val="1491884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รูปภาพ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9100" y="333740"/>
            <a:ext cx="7779322" cy="1541952"/>
          </a:xfrm>
          <a:prstGeom prst="rect">
            <a:avLst/>
          </a:prstGeom>
        </p:spPr>
      </p:pic>
      <p:sp>
        <p:nvSpPr>
          <p:cNvPr id="3" name="วงรี 2"/>
          <p:cNvSpPr/>
          <p:nvPr/>
        </p:nvSpPr>
        <p:spPr>
          <a:xfrm>
            <a:off x="984738" y="3118337"/>
            <a:ext cx="614362" cy="53926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 name="กล่องข้อความ 3"/>
          <p:cNvSpPr txBox="1"/>
          <p:nvPr/>
        </p:nvSpPr>
        <p:spPr>
          <a:xfrm>
            <a:off x="609600" y="2145323"/>
            <a:ext cx="1393010" cy="369332"/>
          </a:xfrm>
          <a:prstGeom prst="rect">
            <a:avLst/>
          </a:prstGeom>
          <a:noFill/>
        </p:spPr>
        <p:txBody>
          <a:bodyPr wrap="none" rtlCol="0">
            <a:spAutoFit/>
          </a:bodyPr>
          <a:lstStyle/>
          <a:p>
            <a:r>
              <a:rPr lang="en-US" dirty="0"/>
              <a:t>Before insert</a:t>
            </a:r>
          </a:p>
        </p:txBody>
      </p:sp>
      <p:cxnSp>
        <p:nvCxnSpPr>
          <p:cNvPr id="6" name="ลูกศรเชื่อมต่อแบบตรง 5"/>
          <p:cNvCxnSpPr>
            <a:endCxn id="3" idx="1"/>
          </p:cNvCxnSpPr>
          <p:nvPr/>
        </p:nvCxnSpPr>
        <p:spPr>
          <a:xfrm>
            <a:off x="890954" y="2784286"/>
            <a:ext cx="183755" cy="4130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กล่องข้อความ 7"/>
          <p:cNvSpPr txBox="1"/>
          <p:nvPr/>
        </p:nvSpPr>
        <p:spPr>
          <a:xfrm>
            <a:off x="882750" y="2566051"/>
            <a:ext cx="716350" cy="369332"/>
          </a:xfrm>
          <a:prstGeom prst="rect">
            <a:avLst/>
          </a:prstGeom>
          <a:noFill/>
        </p:spPr>
        <p:txBody>
          <a:bodyPr wrap="square" rtlCol="0">
            <a:spAutoFit/>
          </a:bodyPr>
          <a:lstStyle/>
          <a:p>
            <a:r>
              <a:rPr lang="en-US" dirty="0" err="1"/>
              <a:t>t.root</a:t>
            </a:r>
            <a:endParaRPr lang="en-US" dirty="0"/>
          </a:p>
        </p:txBody>
      </p:sp>
      <p:sp>
        <p:nvSpPr>
          <p:cNvPr id="9" name="ลูกศรขวา 8"/>
          <p:cNvSpPr/>
          <p:nvPr/>
        </p:nvSpPr>
        <p:spPr>
          <a:xfrm>
            <a:off x="1899137" y="3197310"/>
            <a:ext cx="3118339" cy="460290"/>
          </a:xfrm>
          <a:prstGeom prs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กล่องข้อความ 9"/>
          <p:cNvSpPr txBox="1"/>
          <p:nvPr/>
        </p:nvSpPr>
        <p:spPr>
          <a:xfrm>
            <a:off x="1899138" y="2844315"/>
            <a:ext cx="3266728" cy="369332"/>
          </a:xfrm>
          <a:prstGeom prst="rect">
            <a:avLst/>
          </a:prstGeom>
          <a:noFill/>
        </p:spPr>
        <p:txBody>
          <a:bodyPr wrap="none" rtlCol="0">
            <a:spAutoFit/>
          </a:bodyPr>
          <a:lstStyle/>
          <a:p>
            <a:r>
              <a:rPr lang="en-US" dirty="0" err="1"/>
              <a:t>t.insert</a:t>
            </a:r>
            <a:r>
              <a:rPr lang="en-US" dirty="0"/>
              <a:t>(5) or </a:t>
            </a:r>
            <a:r>
              <a:rPr lang="en-US" dirty="0" err="1"/>
              <a:t>t.insert</a:t>
            </a:r>
            <a:r>
              <a:rPr lang="en-US" dirty="0"/>
              <a:t>(5,root,null) </a:t>
            </a:r>
          </a:p>
        </p:txBody>
      </p:sp>
      <p:sp>
        <p:nvSpPr>
          <p:cNvPr id="11" name="กล่องข้อความ 10"/>
          <p:cNvSpPr txBox="1"/>
          <p:nvPr/>
        </p:nvSpPr>
        <p:spPr>
          <a:xfrm>
            <a:off x="5709464" y="2196719"/>
            <a:ext cx="5462628" cy="369332"/>
          </a:xfrm>
          <a:prstGeom prst="rect">
            <a:avLst/>
          </a:prstGeom>
          <a:noFill/>
        </p:spPr>
        <p:txBody>
          <a:bodyPr wrap="square" rtlCol="0">
            <a:spAutoFit/>
          </a:bodyPr>
          <a:lstStyle/>
          <a:p>
            <a:r>
              <a:rPr lang="en-US" dirty="0"/>
              <a:t>Doing insert(</a:t>
            </a:r>
            <a:r>
              <a:rPr lang="en-US" dirty="0" err="1"/>
              <a:t>v,n,parent</a:t>
            </a:r>
            <a:r>
              <a:rPr lang="en-US" dirty="0"/>
              <a:t>), v==5, n == root, parent == null</a:t>
            </a:r>
          </a:p>
        </p:txBody>
      </p:sp>
      <p:sp>
        <p:nvSpPr>
          <p:cNvPr id="12" name="วงรี 11"/>
          <p:cNvSpPr/>
          <p:nvPr/>
        </p:nvSpPr>
        <p:spPr>
          <a:xfrm>
            <a:off x="6061875" y="3221129"/>
            <a:ext cx="614362" cy="53926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cxnSp>
        <p:nvCxnSpPr>
          <p:cNvPr id="13" name="ลูกศรเชื่อมต่อแบบตรง 12"/>
          <p:cNvCxnSpPr>
            <a:endCxn id="12" idx="1"/>
          </p:cNvCxnSpPr>
          <p:nvPr/>
        </p:nvCxnSpPr>
        <p:spPr>
          <a:xfrm>
            <a:off x="5968091" y="2887078"/>
            <a:ext cx="183755" cy="4130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กล่องข้อความ 13"/>
          <p:cNvSpPr txBox="1"/>
          <p:nvPr/>
        </p:nvSpPr>
        <p:spPr>
          <a:xfrm>
            <a:off x="5329036" y="2589497"/>
            <a:ext cx="716350" cy="369332"/>
          </a:xfrm>
          <a:prstGeom prst="rect">
            <a:avLst/>
          </a:prstGeom>
          <a:noFill/>
        </p:spPr>
        <p:txBody>
          <a:bodyPr wrap="square" rtlCol="0">
            <a:spAutoFit/>
          </a:bodyPr>
          <a:lstStyle/>
          <a:p>
            <a:r>
              <a:rPr lang="en-US" dirty="0" err="1"/>
              <a:t>t.root</a:t>
            </a:r>
            <a:endParaRPr lang="en-US" dirty="0"/>
          </a:p>
        </p:txBody>
      </p:sp>
      <p:cxnSp>
        <p:nvCxnSpPr>
          <p:cNvPr id="15" name="ลูกศรเชื่อมต่อแบบตรง 14"/>
          <p:cNvCxnSpPr/>
          <p:nvPr/>
        </p:nvCxnSpPr>
        <p:spPr>
          <a:xfrm flipH="1">
            <a:off x="6563488" y="2887078"/>
            <a:ext cx="284123" cy="4235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กล่องข้อความ 16"/>
          <p:cNvSpPr txBox="1"/>
          <p:nvPr/>
        </p:nvSpPr>
        <p:spPr>
          <a:xfrm>
            <a:off x="6847611" y="2640706"/>
            <a:ext cx="716350" cy="369332"/>
          </a:xfrm>
          <a:prstGeom prst="rect">
            <a:avLst/>
          </a:prstGeom>
          <a:noFill/>
        </p:spPr>
        <p:txBody>
          <a:bodyPr wrap="square" rtlCol="0">
            <a:spAutoFit/>
          </a:bodyPr>
          <a:lstStyle/>
          <a:p>
            <a:r>
              <a:rPr lang="en-US" dirty="0"/>
              <a:t>n</a:t>
            </a:r>
          </a:p>
        </p:txBody>
      </p:sp>
      <p:sp>
        <p:nvSpPr>
          <p:cNvPr id="20" name="ลูกศรขวา 19"/>
          <p:cNvSpPr/>
          <p:nvPr/>
        </p:nvSpPr>
        <p:spPr>
          <a:xfrm>
            <a:off x="7897408" y="3249856"/>
            <a:ext cx="1398952" cy="460290"/>
          </a:xfrm>
          <a:prstGeom prs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สี่เหลี่ยมผืนผ้า 20"/>
          <p:cNvSpPr/>
          <p:nvPr/>
        </p:nvSpPr>
        <p:spPr>
          <a:xfrm>
            <a:off x="7543376" y="2847404"/>
            <a:ext cx="4332101" cy="369332"/>
          </a:xfrm>
          <a:prstGeom prst="rect">
            <a:avLst/>
          </a:prstGeom>
        </p:spPr>
        <p:txBody>
          <a:bodyPr wrap="square">
            <a:spAutoFit/>
          </a:bodyPr>
          <a:lstStyle/>
          <a:p>
            <a:r>
              <a:rPr lang="en-US" dirty="0">
                <a:highlight>
                  <a:srgbClr val="D4D4D4"/>
                </a:highlight>
                <a:latin typeface="Calibri Light" panose="020F0302020204030204" pitchFamily="34" charset="0"/>
              </a:rPr>
              <a:t>insert</a:t>
            </a:r>
            <a:r>
              <a:rPr lang="en-US" dirty="0">
                <a:highlight>
                  <a:srgbClr val="E8F2FE"/>
                </a:highlight>
                <a:latin typeface="Calibri Light" panose="020F0302020204030204" pitchFamily="34" charset="0"/>
              </a:rPr>
              <a:t>(v, </a:t>
            </a:r>
            <a:r>
              <a:rPr lang="en-US" dirty="0" err="1">
                <a:highlight>
                  <a:srgbClr val="E8F2FE"/>
                </a:highlight>
                <a:latin typeface="Calibri Light" panose="020F0302020204030204" pitchFamily="34" charset="0"/>
              </a:rPr>
              <a:t>n.right</a:t>
            </a:r>
            <a:r>
              <a:rPr lang="en-US" dirty="0">
                <a:highlight>
                  <a:srgbClr val="E8F2FE"/>
                </a:highlight>
                <a:latin typeface="Calibri Light" panose="020F0302020204030204" pitchFamily="34" charset="0"/>
              </a:rPr>
              <a:t>, n);  //(5, null, n)</a:t>
            </a:r>
            <a:endParaRPr lang="en-US" dirty="0">
              <a:latin typeface="Calibri Light" panose="020F0302020204030204" pitchFamily="34" charset="0"/>
            </a:endParaRPr>
          </a:p>
        </p:txBody>
      </p:sp>
      <p:sp>
        <p:nvSpPr>
          <p:cNvPr id="22" name="สี่เหลี่ยมผืนผ้า 21"/>
          <p:cNvSpPr/>
          <p:nvPr/>
        </p:nvSpPr>
        <p:spPr>
          <a:xfrm>
            <a:off x="1074709" y="4165933"/>
            <a:ext cx="10800768" cy="239899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สี่เหลี่ยมผืนผ้า 22"/>
          <p:cNvSpPr/>
          <p:nvPr/>
        </p:nvSpPr>
        <p:spPr>
          <a:xfrm>
            <a:off x="7591312" y="2566051"/>
            <a:ext cx="3580780" cy="369332"/>
          </a:xfrm>
          <a:prstGeom prst="rect">
            <a:avLst/>
          </a:prstGeom>
        </p:spPr>
        <p:txBody>
          <a:bodyPr wrap="square">
            <a:spAutoFit/>
          </a:bodyPr>
          <a:lstStyle/>
          <a:p>
            <a:r>
              <a:rPr lang="en-US" dirty="0">
                <a:highlight>
                  <a:srgbClr val="E8F2FE"/>
                </a:highlight>
                <a:latin typeface="Calibri" panose="020F0502020204030204" pitchFamily="34" charset="0"/>
              </a:rPr>
              <a:t>v &gt; </a:t>
            </a:r>
            <a:r>
              <a:rPr lang="en-US" dirty="0" err="1">
                <a:highlight>
                  <a:srgbClr val="E8F2FE"/>
                </a:highlight>
                <a:latin typeface="Calibri" panose="020F0502020204030204" pitchFamily="34" charset="0"/>
              </a:rPr>
              <a:t>n.data</a:t>
            </a:r>
            <a:r>
              <a:rPr lang="en-US" dirty="0">
                <a:highlight>
                  <a:srgbClr val="E8F2FE"/>
                </a:highlight>
                <a:latin typeface="Calibri" panose="020F0502020204030204" pitchFamily="34" charset="0"/>
              </a:rPr>
              <a:t> , therefore </a:t>
            </a:r>
            <a:endParaRPr lang="en-US" dirty="0">
              <a:latin typeface="Calibri" panose="020F0502020204030204" pitchFamily="34" charset="0"/>
            </a:endParaRPr>
          </a:p>
        </p:txBody>
      </p:sp>
      <p:sp>
        <p:nvSpPr>
          <p:cNvPr id="25" name="สี่เหลี่ยมผืนผ้า 24"/>
          <p:cNvSpPr/>
          <p:nvPr/>
        </p:nvSpPr>
        <p:spPr>
          <a:xfrm>
            <a:off x="982831" y="3793512"/>
            <a:ext cx="11326400" cy="369332"/>
          </a:xfrm>
          <a:prstGeom prst="rect">
            <a:avLst/>
          </a:prstGeom>
        </p:spPr>
        <p:txBody>
          <a:bodyPr wrap="square">
            <a:spAutoFit/>
          </a:bodyPr>
          <a:lstStyle/>
          <a:p>
            <a:r>
              <a:rPr lang="en-US" dirty="0">
                <a:highlight>
                  <a:srgbClr val="D4D4D4"/>
                </a:highlight>
                <a:latin typeface="Calibri Light" panose="020F0302020204030204" pitchFamily="34" charset="0"/>
              </a:rPr>
              <a:t>Instance of insert</a:t>
            </a:r>
            <a:r>
              <a:rPr lang="en-US" dirty="0">
                <a:highlight>
                  <a:srgbClr val="E8F2FE"/>
                </a:highlight>
                <a:latin typeface="Calibri Light" panose="020F0302020204030204" pitchFamily="34" charset="0"/>
              </a:rPr>
              <a:t>(v, </a:t>
            </a:r>
            <a:r>
              <a:rPr lang="en-US" dirty="0" err="1">
                <a:highlight>
                  <a:srgbClr val="E8F2FE"/>
                </a:highlight>
                <a:latin typeface="Calibri Light" panose="020F0302020204030204" pitchFamily="34" charset="0"/>
              </a:rPr>
              <a:t>n.right</a:t>
            </a:r>
            <a:r>
              <a:rPr lang="en-US" dirty="0">
                <a:highlight>
                  <a:srgbClr val="E8F2FE"/>
                </a:highlight>
                <a:latin typeface="Calibri Light" panose="020F0302020204030204" pitchFamily="34" charset="0"/>
              </a:rPr>
              <a:t>, n)  is  insert(</a:t>
            </a:r>
            <a:r>
              <a:rPr lang="en-US" dirty="0" err="1">
                <a:highlight>
                  <a:srgbClr val="E8F2FE"/>
                </a:highlight>
                <a:latin typeface="Calibri Light" panose="020F0302020204030204" pitchFamily="34" charset="0"/>
              </a:rPr>
              <a:t>v,n,parent</a:t>
            </a:r>
            <a:r>
              <a:rPr lang="en-US" dirty="0">
                <a:highlight>
                  <a:srgbClr val="E8F2FE"/>
                </a:highlight>
                <a:latin typeface="Calibri Light" panose="020F0302020204030204" pitchFamily="34" charset="0"/>
              </a:rPr>
              <a:t>), v==5, n == null, parent == original n  will cause the following: </a:t>
            </a:r>
            <a:endParaRPr lang="en-US" dirty="0"/>
          </a:p>
        </p:txBody>
      </p:sp>
      <p:cxnSp>
        <p:nvCxnSpPr>
          <p:cNvPr id="27" name="ตัวเชื่อมต่อตรง 26"/>
          <p:cNvCxnSpPr/>
          <p:nvPr/>
        </p:nvCxnSpPr>
        <p:spPr>
          <a:xfrm>
            <a:off x="386862" y="3793512"/>
            <a:ext cx="11383107"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วงรี 27"/>
          <p:cNvSpPr/>
          <p:nvPr/>
        </p:nvSpPr>
        <p:spPr>
          <a:xfrm>
            <a:off x="2111198" y="5259597"/>
            <a:ext cx="614362" cy="53926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cxnSp>
        <p:nvCxnSpPr>
          <p:cNvPr id="29" name="ลูกศรเชื่อมต่อแบบตรง 28"/>
          <p:cNvCxnSpPr>
            <a:endCxn id="28" idx="1"/>
          </p:cNvCxnSpPr>
          <p:nvPr/>
        </p:nvCxnSpPr>
        <p:spPr>
          <a:xfrm>
            <a:off x="2017414" y="4925546"/>
            <a:ext cx="183755" cy="4130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กล่องข้อความ 29"/>
          <p:cNvSpPr txBox="1"/>
          <p:nvPr/>
        </p:nvSpPr>
        <p:spPr>
          <a:xfrm>
            <a:off x="1378359" y="4627965"/>
            <a:ext cx="716350" cy="369332"/>
          </a:xfrm>
          <a:prstGeom prst="rect">
            <a:avLst/>
          </a:prstGeom>
          <a:noFill/>
        </p:spPr>
        <p:txBody>
          <a:bodyPr wrap="square" rtlCol="0">
            <a:spAutoFit/>
          </a:bodyPr>
          <a:lstStyle/>
          <a:p>
            <a:r>
              <a:rPr lang="en-US" dirty="0" err="1"/>
              <a:t>t.root</a:t>
            </a:r>
            <a:endParaRPr lang="en-US" dirty="0"/>
          </a:p>
        </p:txBody>
      </p:sp>
      <p:cxnSp>
        <p:nvCxnSpPr>
          <p:cNvPr id="31" name="ลูกศรเชื่อมต่อแบบตรง 30"/>
          <p:cNvCxnSpPr/>
          <p:nvPr/>
        </p:nvCxnSpPr>
        <p:spPr>
          <a:xfrm flipH="1">
            <a:off x="2612811" y="4925546"/>
            <a:ext cx="284123" cy="4235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กล่องข้อความ 31"/>
          <p:cNvSpPr txBox="1"/>
          <p:nvPr/>
        </p:nvSpPr>
        <p:spPr>
          <a:xfrm>
            <a:off x="2796808" y="4564147"/>
            <a:ext cx="1493837" cy="369332"/>
          </a:xfrm>
          <a:prstGeom prst="rect">
            <a:avLst/>
          </a:prstGeom>
          <a:noFill/>
        </p:spPr>
        <p:txBody>
          <a:bodyPr wrap="square" rtlCol="0">
            <a:spAutoFit/>
          </a:bodyPr>
          <a:lstStyle/>
          <a:p>
            <a:r>
              <a:rPr lang="en-US" dirty="0"/>
              <a:t>Original n </a:t>
            </a:r>
          </a:p>
        </p:txBody>
      </p:sp>
      <p:cxnSp>
        <p:nvCxnSpPr>
          <p:cNvPr id="33" name="ลูกศรเชื่อมต่อแบบตรง 32"/>
          <p:cNvCxnSpPr/>
          <p:nvPr/>
        </p:nvCxnSpPr>
        <p:spPr>
          <a:xfrm flipH="1">
            <a:off x="4733354" y="5259597"/>
            <a:ext cx="284122" cy="6539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กล่องข้อความ 33"/>
          <p:cNvSpPr txBox="1"/>
          <p:nvPr/>
        </p:nvSpPr>
        <p:spPr>
          <a:xfrm>
            <a:off x="4913818" y="4845752"/>
            <a:ext cx="3116489" cy="369332"/>
          </a:xfrm>
          <a:prstGeom prst="rect">
            <a:avLst/>
          </a:prstGeom>
          <a:noFill/>
        </p:spPr>
        <p:txBody>
          <a:bodyPr wrap="square" rtlCol="0">
            <a:spAutoFit/>
          </a:bodyPr>
          <a:lstStyle/>
          <a:p>
            <a:r>
              <a:rPr lang="en-US" dirty="0"/>
              <a:t>n (for this run instance)</a:t>
            </a:r>
          </a:p>
        </p:txBody>
      </p:sp>
      <p:sp>
        <p:nvSpPr>
          <p:cNvPr id="35" name="วงรี 34"/>
          <p:cNvSpPr/>
          <p:nvPr/>
        </p:nvSpPr>
        <p:spPr>
          <a:xfrm>
            <a:off x="4299456" y="5874351"/>
            <a:ext cx="614362" cy="53926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cxnSp>
        <p:nvCxnSpPr>
          <p:cNvPr id="37" name="ลูกศรเชื่อมต่อแบบตรง 36"/>
          <p:cNvCxnSpPr>
            <a:stCxn id="35" idx="2"/>
            <a:endCxn id="28" idx="5"/>
          </p:cNvCxnSpPr>
          <p:nvPr/>
        </p:nvCxnSpPr>
        <p:spPr>
          <a:xfrm flipH="1" flipV="1">
            <a:off x="2635589" y="5719887"/>
            <a:ext cx="1663867" cy="4240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กล่องข้อความ 40"/>
          <p:cNvSpPr txBox="1"/>
          <p:nvPr/>
        </p:nvSpPr>
        <p:spPr>
          <a:xfrm>
            <a:off x="3758327" y="5688141"/>
            <a:ext cx="1065520" cy="369332"/>
          </a:xfrm>
          <a:prstGeom prst="rect">
            <a:avLst/>
          </a:prstGeom>
          <a:noFill/>
        </p:spPr>
        <p:txBody>
          <a:bodyPr wrap="square" rtlCol="0">
            <a:spAutoFit/>
          </a:bodyPr>
          <a:lstStyle/>
          <a:p>
            <a:r>
              <a:rPr lang="en-US" dirty="0"/>
              <a:t>parent</a:t>
            </a:r>
          </a:p>
        </p:txBody>
      </p:sp>
      <p:sp>
        <p:nvSpPr>
          <p:cNvPr id="42" name="กล่องข้อความ 41"/>
          <p:cNvSpPr txBox="1"/>
          <p:nvPr/>
        </p:nvSpPr>
        <p:spPr>
          <a:xfrm>
            <a:off x="7360802" y="4436257"/>
            <a:ext cx="4291507" cy="2031325"/>
          </a:xfrm>
          <a:prstGeom prst="rect">
            <a:avLst/>
          </a:prstGeom>
          <a:noFill/>
        </p:spPr>
        <p:txBody>
          <a:bodyPr wrap="square" rtlCol="0">
            <a:spAutoFit/>
          </a:bodyPr>
          <a:lstStyle/>
          <a:p>
            <a:r>
              <a:rPr lang="en-US" dirty="0"/>
              <a:t>Running the instance of the method will give us the new node, but it only connects to our existing tree through its parent node. So the new node is not included in the tree if we look from root. Therefore “</a:t>
            </a:r>
            <a:r>
              <a:rPr lang="en-US" b="1" dirty="0" err="1"/>
              <a:t>n.right</a:t>
            </a:r>
            <a:r>
              <a:rPr lang="en-US" b="1" dirty="0"/>
              <a:t> =“ is necessary to set a link from the parent of our new node.  </a:t>
            </a: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4D274BEB-D44E-270A-9877-797B165AEC07}"/>
                  </a:ext>
                </a:extLst>
              </p14:cNvPr>
              <p14:cNvContentPartPr/>
              <p14:nvPr/>
            </p14:nvContentPartPr>
            <p14:xfrm>
              <a:off x="14321729" y="4859129"/>
              <a:ext cx="360" cy="360"/>
            </p14:xfrm>
          </p:contentPart>
        </mc:Choice>
        <mc:Fallback>
          <p:pic>
            <p:nvPicPr>
              <p:cNvPr id="5" name="Ink 4">
                <a:extLst>
                  <a:ext uri="{FF2B5EF4-FFF2-40B4-BE49-F238E27FC236}">
                    <a16:creationId xmlns:a16="http://schemas.microsoft.com/office/drawing/2014/main" id="{4D274BEB-D44E-270A-9877-797B165AEC07}"/>
                  </a:ext>
                </a:extLst>
              </p:cNvPr>
              <p:cNvPicPr/>
              <p:nvPr/>
            </p:nvPicPr>
            <p:blipFill>
              <a:blip r:embed="rId4"/>
              <a:stretch>
                <a:fillRect/>
              </a:stretch>
            </p:blipFill>
            <p:spPr>
              <a:xfrm>
                <a:off x="14313089" y="4850129"/>
                <a:ext cx="18000" cy="18000"/>
              </a:xfrm>
              <a:prstGeom prst="rect">
                <a:avLst/>
              </a:prstGeom>
            </p:spPr>
          </p:pic>
        </mc:Fallback>
      </mc:AlternateContent>
    </p:spTree>
    <p:extLst>
      <p:ext uri="{BB962C8B-B14F-4D97-AF65-F5344CB8AC3E}">
        <p14:creationId xmlns:p14="http://schemas.microsoft.com/office/powerpoint/2010/main" val="116362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รูปภาพ 1"/>
          <p:cNvPicPr>
            <a:picLocks noChangeAspect="1"/>
          </p:cNvPicPr>
          <p:nvPr/>
        </p:nvPicPr>
        <p:blipFill>
          <a:blip r:embed="rId2"/>
          <a:stretch>
            <a:fillRect/>
          </a:stretch>
        </p:blipFill>
        <p:spPr>
          <a:xfrm>
            <a:off x="162705" y="189094"/>
            <a:ext cx="11625475" cy="3468506"/>
          </a:xfrm>
          <a:prstGeom prst="rect">
            <a:avLst/>
          </a:prstGeom>
        </p:spPr>
      </p:pic>
      <p:sp>
        <p:nvSpPr>
          <p:cNvPr id="3" name="สี่เหลี่ยมผืนผ้า 2"/>
          <p:cNvSpPr/>
          <p:nvPr/>
        </p:nvSpPr>
        <p:spPr>
          <a:xfrm>
            <a:off x="2808920" y="2129961"/>
            <a:ext cx="1688123" cy="4103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สี่เหลี่ยมผืนผ้า 3"/>
          <p:cNvSpPr/>
          <p:nvPr/>
        </p:nvSpPr>
        <p:spPr>
          <a:xfrm>
            <a:off x="2892047" y="2893780"/>
            <a:ext cx="1688123" cy="4103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ลูกศรเชื่อมต่อแบบตรง 4"/>
          <p:cNvCxnSpPr/>
          <p:nvPr/>
        </p:nvCxnSpPr>
        <p:spPr>
          <a:xfrm>
            <a:off x="4298815" y="3304088"/>
            <a:ext cx="562709" cy="12734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ลูกศรเชื่อมต่อแบบตรง 5"/>
          <p:cNvCxnSpPr/>
          <p:nvPr/>
        </p:nvCxnSpPr>
        <p:spPr>
          <a:xfrm>
            <a:off x="4454058" y="2560950"/>
            <a:ext cx="690597" cy="16046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กล่องข้อความ 7"/>
          <p:cNvSpPr txBox="1"/>
          <p:nvPr/>
        </p:nvSpPr>
        <p:spPr>
          <a:xfrm>
            <a:off x="4961703" y="4487930"/>
            <a:ext cx="6201508" cy="646331"/>
          </a:xfrm>
          <a:prstGeom prst="rect">
            <a:avLst/>
          </a:prstGeom>
          <a:noFill/>
        </p:spPr>
        <p:txBody>
          <a:bodyPr wrap="square" rtlCol="0">
            <a:spAutoFit/>
          </a:bodyPr>
          <a:lstStyle/>
          <a:p>
            <a:r>
              <a:rPr lang="en-US" dirty="0"/>
              <a:t>Must have, or the tree won’t change!! See what is going on next pages!! </a:t>
            </a:r>
          </a:p>
        </p:txBody>
      </p:sp>
    </p:spTree>
    <p:extLst>
      <p:ext uri="{BB962C8B-B14F-4D97-AF65-F5344CB8AC3E}">
        <p14:creationId xmlns:p14="http://schemas.microsoft.com/office/powerpoint/2010/main" val="2181964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วงรี 3"/>
          <p:cNvSpPr/>
          <p:nvPr/>
        </p:nvSpPr>
        <p:spPr>
          <a:xfrm>
            <a:off x="1440034" y="3439766"/>
            <a:ext cx="614362" cy="53926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cxnSp>
        <p:nvCxnSpPr>
          <p:cNvPr id="5" name="ลูกศรเชื่อมต่อแบบตรง 4"/>
          <p:cNvCxnSpPr>
            <a:endCxn id="4" idx="1"/>
          </p:cNvCxnSpPr>
          <p:nvPr/>
        </p:nvCxnSpPr>
        <p:spPr>
          <a:xfrm>
            <a:off x="1346250" y="3105715"/>
            <a:ext cx="183755" cy="4130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กล่องข้อความ 6"/>
          <p:cNvSpPr txBox="1"/>
          <p:nvPr/>
        </p:nvSpPr>
        <p:spPr>
          <a:xfrm>
            <a:off x="2933991" y="2861573"/>
            <a:ext cx="5958159" cy="369332"/>
          </a:xfrm>
          <a:prstGeom prst="rect">
            <a:avLst/>
          </a:prstGeom>
          <a:noFill/>
        </p:spPr>
        <p:txBody>
          <a:bodyPr wrap="square" rtlCol="0">
            <a:spAutoFit/>
          </a:bodyPr>
          <a:lstStyle/>
          <a:p>
            <a:r>
              <a:rPr lang="en-US" dirty="0"/>
              <a:t>remove(4,n,p)</a:t>
            </a:r>
          </a:p>
        </p:txBody>
      </p:sp>
      <p:sp>
        <p:nvSpPr>
          <p:cNvPr id="8" name="กล่องข้อความ 7"/>
          <p:cNvSpPr txBox="1"/>
          <p:nvPr/>
        </p:nvSpPr>
        <p:spPr>
          <a:xfrm>
            <a:off x="840529" y="1740761"/>
            <a:ext cx="1355051" cy="369332"/>
          </a:xfrm>
          <a:prstGeom prst="rect">
            <a:avLst/>
          </a:prstGeom>
          <a:noFill/>
        </p:spPr>
        <p:txBody>
          <a:bodyPr wrap="none" rtlCol="0">
            <a:spAutoFit/>
          </a:bodyPr>
          <a:lstStyle/>
          <a:p>
            <a:r>
              <a:rPr lang="en-US" dirty="0"/>
              <a:t>Original tree</a:t>
            </a:r>
          </a:p>
        </p:txBody>
      </p:sp>
      <p:cxnSp>
        <p:nvCxnSpPr>
          <p:cNvPr id="20" name="ลูกศรเชื่อมต่อแบบตรง 19"/>
          <p:cNvCxnSpPr/>
          <p:nvPr/>
        </p:nvCxnSpPr>
        <p:spPr>
          <a:xfrm>
            <a:off x="6488744" y="3105715"/>
            <a:ext cx="281354" cy="386024"/>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 name="ตัวเชื่อมต่อตรง 24"/>
          <p:cNvCxnSpPr/>
          <p:nvPr/>
        </p:nvCxnSpPr>
        <p:spPr>
          <a:xfrm flipV="1">
            <a:off x="6608419" y="3340231"/>
            <a:ext cx="323357" cy="2696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ตัวเชื่อมต่อตรง 25"/>
          <p:cNvCxnSpPr/>
          <p:nvPr/>
        </p:nvCxnSpPr>
        <p:spPr>
          <a:xfrm flipV="1">
            <a:off x="6760819" y="3463643"/>
            <a:ext cx="169705" cy="1524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กล่องข้อความ 28"/>
          <p:cNvSpPr txBox="1"/>
          <p:nvPr/>
        </p:nvSpPr>
        <p:spPr>
          <a:xfrm>
            <a:off x="7314591" y="2674717"/>
            <a:ext cx="3860799" cy="1754326"/>
          </a:xfrm>
          <a:prstGeom prst="rect">
            <a:avLst/>
          </a:prstGeom>
          <a:noFill/>
        </p:spPr>
        <p:txBody>
          <a:bodyPr wrap="square" rtlCol="0">
            <a:spAutoFit/>
          </a:bodyPr>
          <a:lstStyle/>
          <a:p>
            <a:r>
              <a:rPr lang="en-US" dirty="0"/>
              <a:t>The real tree won’t change unless we move the pointer of the original node!!  (in this case “</a:t>
            </a:r>
            <a:r>
              <a:rPr lang="en-US" dirty="0" err="1"/>
              <a:t>p.right</a:t>
            </a:r>
            <a:r>
              <a:rPr lang="en-US" dirty="0"/>
              <a:t> = remove(4,n,p);</a:t>
            </a:r>
          </a:p>
          <a:p>
            <a:endParaRPr lang="en-US" dirty="0"/>
          </a:p>
          <a:p>
            <a:r>
              <a:rPr lang="en-US" dirty="0"/>
              <a:t> For other cases, we need “</a:t>
            </a:r>
            <a:r>
              <a:rPr lang="en-US" dirty="0" err="1"/>
              <a:t>t.left</a:t>
            </a:r>
            <a:r>
              <a:rPr lang="en-US" dirty="0"/>
              <a:t> = “ or “</a:t>
            </a:r>
            <a:r>
              <a:rPr lang="en-US" dirty="0" err="1"/>
              <a:t>t.right</a:t>
            </a:r>
            <a:r>
              <a:rPr lang="en-US" dirty="0"/>
              <a:t> = “ ) </a:t>
            </a:r>
          </a:p>
        </p:txBody>
      </p:sp>
      <p:pic>
        <p:nvPicPr>
          <p:cNvPr id="2" name="รูปภาพ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4239" y="47945"/>
            <a:ext cx="8735482" cy="1631904"/>
          </a:xfrm>
          <a:prstGeom prst="rect">
            <a:avLst/>
          </a:prstGeom>
        </p:spPr>
      </p:pic>
      <p:cxnSp>
        <p:nvCxnSpPr>
          <p:cNvPr id="27" name="ลูกศรเชื่อมต่อแบบตรง 26"/>
          <p:cNvCxnSpPr/>
          <p:nvPr/>
        </p:nvCxnSpPr>
        <p:spPr>
          <a:xfrm>
            <a:off x="1950854" y="3902613"/>
            <a:ext cx="183755" cy="413024"/>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0" name="ลูกศรเชื่อมต่อแบบตรง 29"/>
          <p:cNvCxnSpPr/>
          <p:nvPr/>
        </p:nvCxnSpPr>
        <p:spPr>
          <a:xfrm flipH="1">
            <a:off x="1359821" y="3955471"/>
            <a:ext cx="203639" cy="357609"/>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1" name="ลูกศรเชื่อมต่อแบบตรง 30"/>
          <p:cNvCxnSpPr/>
          <p:nvPr/>
        </p:nvCxnSpPr>
        <p:spPr>
          <a:xfrm flipV="1">
            <a:off x="1950854" y="4301515"/>
            <a:ext cx="372935" cy="11565"/>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 name="ลูกศรเชื่อมต่อแบบตรง 31"/>
          <p:cNvCxnSpPr/>
          <p:nvPr/>
        </p:nvCxnSpPr>
        <p:spPr>
          <a:xfrm flipV="1">
            <a:off x="1150446" y="4313080"/>
            <a:ext cx="418749" cy="11565"/>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3" name="ลูกศรเชื่อมต่อแบบตรง 32"/>
          <p:cNvCxnSpPr/>
          <p:nvPr/>
        </p:nvCxnSpPr>
        <p:spPr>
          <a:xfrm flipV="1">
            <a:off x="1253231" y="4415761"/>
            <a:ext cx="215425" cy="11565"/>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4" name="ลูกศรเชื่อมต่อแบบตรง 33"/>
          <p:cNvCxnSpPr/>
          <p:nvPr/>
        </p:nvCxnSpPr>
        <p:spPr>
          <a:xfrm>
            <a:off x="2042731" y="4427326"/>
            <a:ext cx="164799"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9" name="วงรี 38"/>
          <p:cNvSpPr/>
          <p:nvPr/>
        </p:nvSpPr>
        <p:spPr>
          <a:xfrm>
            <a:off x="976160" y="2559581"/>
            <a:ext cx="614362" cy="53926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cxnSp>
        <p:nvCxnSpPr>
          <p:cNvPr id="40" name="ลูกศรเชื่อมต่อแบบตรง 39"/>
          <p:cNvCxnSpPr>
            <a:stCxn id="4" idx="0"/>
            <a:endCxn id="39" idx="5"/>
          </p:cNvCxnSpPr>
          <p:nvPr/>
        </p:nvCxnSpPr>
        <p:spPr>
          <a:xfrm flipH="1" flipV="1">
            <a:off x="1500551" y="3019871"/>
            <a:ext cx="246664" cy="4198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ลูกศรเชื่อมต่อแบบตรง 43"/>
          <p:cNvCxnSpPr/>
          <p:nvPr/>
        </p:nvCxnSpPr>
        <p:spPr>
          <a:xfrm flipH="1">
            <a:off x="854024" y="2983448"/>
            <a:ext cx="215452" cy="449447"/>
          </a:xfrm>
          <a:prstGeom prst="straightConnector1">
            <a:avLst/>
          </a:prstGeom>
          <a:ln w="381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46" name="ลูกศรเชื่อมต่อแบบตรง 45"/>
          <p:cNvCxnSpPr/>
          <p:nvPr/>
        </p:nvCxnSpPr>
        <p:spPr>
          <a:xfrm flipH="1">
            <a:off x="1246188" y="2152566"/>
            <a:ext cx="215452" cy="449447"/>
          </a:xfrm>
          <a:prstGeom prst="straightConnector1">
            <a:avLst/>
          </a:prstGeom>
          <a:ln w="381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47" name="ลูกศรเชื่อมต่อแบบตรง 46"/>
          <p:cNvCxnSpPr/>
          <p:nvPr/>
        </p:nvCxnSpPr>
        <p:spPr>
          <a:xfrm flipH="1">
            <a:off x="2011183" y="3208171"/>
            <a:ext cx="302437" cy="3105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กล่องข้อความ 48"/>
          <p:cNvSpPr txBox="1"/>
          <p:nvPr/>
        </p:nvSpPr>
        <p:spPr>
          <a:xfrm>
            <a:off x="2217641" y="2862262"/>
            <a:ext cx="716350" cy="369332"/>
          </a:xfrm>
          <a:prstGeom prst="rect">
            <a:avLst/>
          </a:prstGeom>
          <a:noFill/>
        </p:spPr>
        <p:txBody>
          <a:bodyPr wrap="square" rtlCol="0">
            <a:spAutoFit/>
          </a:bodyPr>
          <a:lstStyle/>
          <a:p>
            <a:r>
              <a:rPr lang="en-US" dirty="0"/>
              <a:t>n</a:t>
            </a:r>
          </a:p>
        </p:txBody>
      </p:sp>
      <p:cxnSp>
        <p:nvCxnSpPr>
          <p:cNvPr id="50" name="ลูกศรเชื่อมต่อแบบตรง 49"/>
          <p:cNvCxnSpPr/>
          <p:nvPr/>
        </p:nvCxnSpPr>
        <p:spPr>
          <a:xfrm flipH="1">
            <a:off x="1525123" y="2371715"/>
            <a:ext cx="302437" cy="3105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กล่องข้อความ 50"/>
          <p:cNvSpPr txBox="1"/>
          <p:nvPr/>
        </p:nvSpPr>
        <p:spPr>
          <a:xfrm>
            <a:off x="1849355" y="2147021"/>
            <a:ext cx="716350" cy="369332"/>
          </a:xfrm>
          <a:prstGeom prst="rect">
            <a:avLst/>
          </a:prstGeom>
          <a:noFill/>
        </p:spPr>
        <p:txBody>
          <a:bodyPr wrap="square" rtlCol="0">
            <a:spAutoFit/>
          </a:bodyPr>
          <a:lstStyle/>
          <a:p>
            <a:r>
              <a:rPr lang="en-US" dirty="0"/>
              <a:t>p</a:t>
            </a:r>
          </a:p>
        </p:txBody>
      </p:sp>
      <p:sp>
        <p:nvSpPr>
          <p:cNvPr id="52" name="วงรี 51"/>
          <p:cNvSpPr/>
          <p:nvPr/>
        </p:nvSpPr>
        <p:spPr>
          <a:xfrm>
            <a:off x="5488305" y="3381386"/>
            <a:ext cx="614362" cy="53926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cxnSp>
        <p:nvCxnSpPr>
          <p:cNvPr id="53" name="ลูกศรเชื่อมต่อแบบตรง 52"/>
          <p:cNvCxnSpPr>
            <a:endCxn id="52" idx="1"/>
          </p:cNvCxnSpPr>
          <p:nvPr/>
        </p:nvCxnSpPr>
        <p:spPr>
          <a:xfrm>
            <a:off x="5394521" y="3047335"/>
            <a:ext cx="183755" cy="4130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ลูกศรเชื่อมต่อแบบตรง 53"/>
          <p:cNvCxnSpPr/>
          <p:nvPr/>
        </p:nvCxnSpPr>
        <p:spPr>
          <a:xfrm>
            <a:off x="5999125" y="3844233"/>
            <a:ext cx="183755" cy="413024"/>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5" name="ลูกศรเชื่อมต่อแบบตรง 54"/>
          <p:cNvCxnSpPr/>
          <p:nvPr/>
        </p:nvCxnSpPr>
        <p:spPr>
          <a:xfrm flipH="1">
            <a:off x="5408092" y="3897091"/>
            <a:ext cx="203639" cy="357609"/>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6" name="ลูกศรเชื่อมต่อแบบตรง 55"/>
          <p:cNvCxnSpPr/>
          <p:nvPr/>
        </p:nvCxnSpPr>
        <p:spPr>
          <a:xfrm flipV="1">
            <a:off x="5999125" y="4243135"/>
            <a:ext cx="372935" cy="11565"/>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7" name="ลูกศรเชื่อมต่อแบบตรง 56"/>
          <p:cNvCxnSpPr/>
          <p:nvPr/>
        </p:nvCxnSpPr>
        <p:spPr>
          <a:xfrm flipV="1">
            <a:off x="5198717" y="4254700"/>
            <a:ext cx="418749" cy="11565"/>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8" name="ลูกศรเชื่อมต่อแบบตรง 57"/>
          <p:cNvCxnSpPr/>
          <p:nvPr/>
        </p:nvCxnSpPr>
        <p:spPr>
          <a:xfrm flipV="1">
            <a:off x="5301502" y="4357381"/>
            <a:ext cx="215425" cy="11565"/>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ลูกศรเชื่อมต่อแบบตรง 58"/>
          <p:cNvCxnSpPr/>
          <p:nvPr/>
        </p:nvCxnSpPr>
        <p:spPr>
          <a:xfrm>
            <a:off x="6091002" y="4368946"/>
            <a:ext cx="164799"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0" name="วงรี 59"/>
          <p:cNvSpPr/>
          <p:nvPr/>
        </p:nvSpPr>
        <p:spPr>
          <a:xfrm>
            <a:off x="5024431" y="2501201"/>
            <a:ext cx="614362" cy="53926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cxnSp>
        <p:nvCxnSpPr>
          <p:cNvPr id="61" name="ลูกศรเชื่อมต่อแบบตรง 60"/>
          <p:cNvCxnSpPr>
            <a:stCxn id="52" idx="0"/>
            <a:endCxn id="7" idx="0"/>
          </p:cNvCxnSpPr>
          <p:nvPr/>
        </p:nvCxnSpPr>
        <p:spPr>
          <a:xfrm flipV="1">
            <a:off x="5795486" y="2861573"/>
            <a:ext cx="117585" cy="519813"/>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2" name="ลูกศรเชื่อมต่อแบบตรง 61"/>
          <p:cNvCxnSpPr/>
          <p:nvPr/>
        </p:nvCxnSpPr>
        <p:spPr>
          <a:xfrm flipH="1">
            <a:off x="4902295" y="2925068"/>
            <a:ext cx="215452" cy="449447"/>
          </a:xfrm>
          <a:prstGeom prst="straightConnector1">
            <a:avLst/>
          </a:prstGeom>
          <a:ln w="381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63" name="ลูกศรเชื่อมต่อแบบตรง 62"/>
          <p:cNvCxnSpPr/>
          <p:nvPr/>
        </p:nvCxnSpPr>
        <p:spPr>
          <a:xfrm flipH="1">
            <a:off x="5294459" y="2094186"/>
            <a:ext cx="215452" cy="449447"/>
          </a:xfrm>
          <a:prstGeom prst="straightConnector1">
            <a:avLst/>
          </a:prstGeom>
          <a:ln w="381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65" name="กล่องข้อความ 64"/>
          <p:cNvSpPr txBox="1"/>
          <p:nvPr/>
        </p:nvSpPr>
        <p:spPr>
          <a:xfrm>
            <a:off x="6265912" y="2803882"/>
            <a:ext cx="716350" cy="369332"/>
          </a:xfrm>
          <a:prstGeom prst="rect">
            <a:avLst/>
          </a:prstGeom>
          <a:noFill/>
        </p:spPr>
        <p:txBody>
          <a:bodyPr wrap="square" rtlCol="0">
            <a:spAutoFit/>
          </a:bodyPr>
          <a:lstStyle/>
          <a:p>
            <a:r>
              <a:rPr lang="en-US" dirty="0"/>
              <a:t>n</a:t>
            </a:r>
          </a:p>
        </p:txBody>
      </p:sp>
      <p:cxnSp>
        <p:nvCxnSpPr>
          <p:cNvPr id="66" name="ลูกศรเชื่อมต่อแบบตรง 65"/>
          <p:cNvCxnSpPr/>
          <p:nvPr/>
        </p:nvCxnSpPr>
        <p:spPr>
          <a:xfrm flipH="1">
            <a:off x="5573394" y="2313335"/>
            <a:ext cx="302437" cy="3105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กล่องข้อความ 66"/>
          <p:cNvSpPr txBox="1"/>
          <p:nvPr/>
        </p:nvSpPr>
        <p:spPr>
          <a:xfrm>
            <a:off x="5897626" y="2088641"/>
            <a:ext cx="716350" cy="369332"/>
          </a:xfrm>
          <a:prstGeom prst="rect">
            <a:avLst/>
          </a:prstGeom>
          <a:noFill/>
        </p:spPr>
        <p:txBody>
          <a:bodyPr wrap="square" rtlCol="0">
            <a:spAutoFit/>
          </a:bodyPr>
          <a:lstStyle/>
          <a:p>
            <a:r>
              <a:rPr lang="en-US" dirty="0"/>
              <a:t>p</a:t>
            </a:r>
          </a:p>
        </p:txBody>
      </p:sp>
      <p:sp>
        <p:nvSpPr>
          <p:cNvPr id="68" name="ลูกศร: ขวา 67"/>
          <p:cNvSpPr/>
          <p:nvPr/>
        </p:nvSpPr>
        <p:spPr>
          <a:xfrm>
            <a:off x="2788170" y="3230905"/>
            <a:ext cx="1843791" cy="5016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ลูกศรเชื่อมต่อแบบตรง 69"/>
          <p:cNvCxnSpPr/>
          <p:nvPr/>
        </p:nvCxnSpPr>
        <p:spPr>
          <a:xfrm flipV="1">
            <a:off x="5780809" y="2820955"/>
            <a:ext cx="372935" cy="11565"/>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1" name="ลูกศรเชื่อมต่อแบบตรง 70"/>
          <p:cNvCxnSpPr/>
          <p:nvPr/>
        </p:nvCxnSpPr>
        <p:spPr>
          <a:xfrm>
            <a:off x="5874213" y="2693770"/>
            <a:ext cx="164799"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2" name="คำบรรยายภาพ: สี่เหลี่ยมมุมมน 71"/>
          <p:cNvSpPr/>
          <p:nvPr/>
        </p:nvSpPr>
        <p:spPr>
          <a:xfrm>
            <a:off x="6608419" y="1556095"/>
            <a:ext cx="4591302" cy="590926"/>
          </a:xfrm>
          <a:prstGeom prst="wedgeRoundRectCallout">
            <a:avLst>
              <a:gd name="adj1" fmla="val -47759"/>
              <a:gd name="adj2" fmla="val 2172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the method’s returned value</a:t>
            </a:r>
          </a:p>
        </p:txBody>
      </p:sp>
      <p:cxnSp>
        <p:nvCxnSpPr>
          <p:cNvPr id="73" name="ลูกศรเชื่อมต่อแบบตรง 72"/>
          <p:cNvCxnSpPr/>
          <p:nvPr/>
        </p:nvCxnSpPr>
        <p:spPr>
          <a:xfrm>
            <a:off x="5413425" y="3019703"/>
            <a:ext cx="1194994" cy="4553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2972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วงรี 3"/>
          <p:cNvSpPr/>
          <p:nvPr/>
        </p:nvSpPr>
        <p:spPr>
          <a:xfrm>
            <a:off x="1075649" y="3427757"/>
            <a:ext cx="614362" cy="53926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cxnSp>
        <p:nvCxnSpPr>
          <p:cNvPr id="5" name="ลูกศรเชื่อมต่อแบบตรง 4"/>
          <p:cNvCxnSpPr>
            <a:endCxn id="4" idx="1"/>
          </p:cNvCxnSpPr>
          <p:nvPr/>
        </p:nvCxnSpPr>
        <p:spPr>
          <a:xfrm>
            <a:off x="981865" y="3093706"/>
            <a:ext cx="183755" cy="4130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กล่องข้อความ 5"/>
          <p:cNvSpPr txBox="1"/>
          <p:nvPr/>
        </p:nvSpPr>
        <p:spPr>
          <a:xfrm>
            <a:off x="973661" y="2875471"/>
            <a:ext cx="716350" cy="369332"/>
          </a:xfrm>
          <a:prstGeom prst="rect">
            <a:avLst/>
          </a:prstGeom>
          <a:noFill/>
        </p:spPr>
        <p:txBody>
          <a:bodyPr wrap="square" rtlCol="0">
            <a:spAutoFit/>
          </a:bodyPr>
          <a:lstStyle/>
          <a:p>
            <a:r>
              <a:rPr lang="en-US" dirty="0" err="1"/>
              <a:t>t.root</a:t>
            </a:r>
            <a:endParaRPr lang="en-US" dirty="0"/>
          </a:p>
        </p:txBody>
      </p:sp>
      <p:sp>
        <p:nvSpPr>
          <p:cNvPr id="7" name="กล่องข้อความ 6"/>
          <p:cNvSpPr txBox="1"/>
          <p:nvPr/>
        </p:nvSpPr>
        <p:spPr>
          <a:xfrm>
            <a:off x="488094" y="2539708"/>
            <a:ext cx="1355051" cy="369332"/>
          </a:xfrm>
          <a:prstGeom prst="rect">
            <a:avLst/>
          </a:prstGeom>
          <a:noFill/>
        </p:spPr>
        <p:txBody>
          <a:bodyPr wrap="none" rtlCol="0">
            <a:spAutoFit/>
          </a:bodyPr>
          <a:lstStyle/>
          <a:p>
            <a:r>
              <a:rPr lang="en-US" dirty="0"/>
              <a:t>Original tree</a:t>
            </a:r>
          </a:p>
        </p:txBody>
      </p:sp>
      <p:sp>
        <p:nvSpPr>
          <p:cNvPr id="8" name="วงรี 7"/>
          <p:cNvSpPr/>
          <p:nvPr/>
        </p:nvSpPr>
        <p:spPr>
          <a:xfrm>
            <a:off x="509197" y="4149974"/>
            <a:ext cx="614362" cy="53926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9" name="วงรี 8"/>
          <p:cNvSpPr/>
          <p:nvPr/>
        </p:nvSpPr>
        <p:spPr>
          <a:xfrm>
            <a:off x="1606740" y="4149974"/>
            <a:ext cx="614362" cy="56981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0" name="วงรี 9"/>
          <p:cNvSpPr/>
          <p:nvPr/>
        </p:nvSpPr>
        <p:spPr>
          <a:xfrm>
            <a:off x="1228783" y="4883192"/>
            <a:ext cx="614362" cy="56981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cxnSp>
        <p:nvCxnSpPr>
          <p:cNvPr id="11" name="ลูกศรเชื่อมต่อแบบตรง 10"/>
          <p:cNvCxnSpPr>
            <a:endCxn id="9" idx="0"/>
          </p:cNvCxnSpPr>
          <p:nvPr/>
        </p:nvCxnSpPr>
        <p:spPr>
          <a:xfrm>
            <a:off x="1676337" y="3747589"/>
            <a:ext cx="237584" cy="40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ลูกศรเชื่อมต่อแบบตรง 12"/>
          <p:cNvCxnSpPr>
            <a:endCxn id="8" idx="7"/>
          </p:cNvCxnSpPr>
          <p:nvPr/>
        </p:nvCxnSpPr>
        <p:spPr>
          <a:xfrm flipH="1">
            <a:off x="1033588" y="3851985"/>
            <a:ext cx="103317" cy="3769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ลูกศรเชื่อมต่อแบบตรง 14"/>
          <p:cNvCxnSpPr>
            <a:stCxn id="9" idx="4"/>
          </p:cNvCxnSpPr>
          <p:nvPr/>
        </p:nvCxnSpPr>
        <p:spPr>
          <a:xfrm flipH="1">
            <a:off x="1761782" y="4719791"/>
            <a:ext cx="152139" cy="2349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วงรี 19"/>
          <p:cNvSpPr/>
          <p:nvPr/>
        </p:nvSpPr>
        <p:spPr>
          <a:xfrm>
            <a:off x="4369367" y="3578840"/>
            <a:ext cx="614362" cy="53926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cxnSp>
        <p:nvCxnSpPr>
          <p:cNvPr id="21" name="ลูกศรเชื่อมต่อแบบตรง 20"/>
          <p:cNvCxnSpPr>
            <a:endCxn id="20" idx="1"/>
          </p:cNvCxnSpPr>
          <p:nvPr/>
        </p:nvCxnSpPr>
        <p:spPr>
          <a:xfrm>
            <a:off x="4275583" y="3244789"/>
            <a:ext cx="183755" cy="4130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วงรี 21"/>
          <p:cNvSpPr/>
          <p:nvPr/>
        </p:nvSpPr>
        <p:spPr>
          <a:xfrm>
            <a:off x="3802915" y="4301057"/>
            <a:ext cx="614362" cy="53926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3" name="วงรี 22"/>
          <p:cNvSpPr/>
          <p:nvPr/>
        </p:nvSpPr>
        <p:spPr>
          <a:xfrm>
            <a:off x="4900458" y="4301057"/>
            <a:ext cx="614362" cy="56981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24" name="วงรี 23"/>
          <p:cNvSpPr/>
          <p:nvPr/>
        </p:nvSpPr>
        <p:spPr>
          <a:xfrm>
            <a:off x="4522501" y="5034275"/>
            <a:ext cx="614362" cy="56981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cxnSp>
        <p:nvCxnSpPr>
          <p:cNvPr id="25" name="ลูกศรเชื่อมต่อแบบตรง 24"/>
          <p:cNvCxnSpPr>
            <a:endCxn id="23" idx="0"/>
          </p:cNvCxnSpPr>
          <p:nvPr/>
        </p:nvCxnSpPr>
        <p:spPr>
          <a:xfrm>
            <a:off x="4961714" y="3938742"/>
            <a:ext cx="245925" cy="3623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ลูกศรเชื่อมต่อแบบตรง 25"/>
          <p:cNvCxnSpPr>
            <a:endCxn id="22" idx="7"/>
          </p:cNvCxnSpPr>
          <p:nvPr/>
        </p:nvCxnSpPr>
        <p:spPr>
          <a:xfrm flipH="1">
            <a:off x="4327306" y="4003068"/>
            <a:ext cx="103317" cy="3769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ลูกศรเชื่อมต่อแบบตรง 26"/>
          <p:cNvCxnSpPr>
            <a:stCxn id="23" idx="4"/>
          </p:cNvCxnSpPr>
          <p:nvPr/>
        </p:nvCxnSpPr>
        <p:spPr>
          <a:xfrm flipH="1">
            <a:off x="5165094" y="4870874"/>
            <a:ext cx="42545" cy="21522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8" name="กล่องข้อความ 27"/>
          <p:cNvSpPr txBox="1"/>
          <p:nvPr/>
        </p:nvSpPr>
        <p:spPr>
          <a:xfrm>
            <a:off x="4059102" y="2879489"/>
            <a:ext cx="716350" cy="369332"/>
          </a:xfrm>
          <a:prstGeom prst="rect">
            <a:avLst/>
          </a:prstGeom>
          <a:noFill/>
        </p:spPr>
        <p:txBody>
          <a:bodyPr wrap="square" rtlCol="0">
            <a:spAutoFit/>
          </a:bodyPr>
          <a:lstStyle/>
          <a:p>
            <a:r>
              <a:rPr lang="en-US" dirty="0" err="1"/>
              <a:t>t.root</a:t>
            </a:r>
            <a:endParaRPr lang="en-US" dirty="0"/>
          </a:p>
        </p:txBody>
      </p:sp>
      <p:cxnSp>
        <p:nvCxnSpPr>
          <p:cNvPr id="29" name="ลูกศรเชื่อมต่อแบบตรง 28"/>
          <p:cNvCxnSpPr>
            <a:endCxn id="24" idx="6"/>
          </p:cNvCxnSpPr>
          <p:nvPr/>
        </p:nvCxnSpPr>
        <p:spPr>
          <a:xfrm flipH="1">
            <a:off x="5136863" y="5243399"/>
            <a:ext cx="414488" cy="757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กล่องข้อความ 30"/>
          <p:cNvSpPr txBox="1"/>
          <p:nvPr/>
        </p:nvSpPr>
        <p:spPr>
          <a:xfrm>
            <a:off x="5527585" y="5055838"/>
            <a:ext cx="716350" cy="369332"/>
          </a:xfrm>
          <a:prstGeom prst="rect">
            <a:avLst/>
          </a:prstGeom>
          <a:noFill/>
        </p:spPr>
        <p:txBody>
          <a:bodyPr wrap="square" rtlCol="0">
            <a:spAutoFit/>
          </a:bodyPr>
          <a:lstStyle/>
          <a:p>
            <a:r>
              <a:rPr lang="en-US" dirty="0"/>
              <a:t>n</a:t>
            </a:r>
          </a:p>
        </p:txBody>
      </p:sp>
      <p:cxnSp>
        <p:nvCxnSpPr>
          <p:cNvPr id="32" name="ลูกศรเชื่อมต่อแบบตรง 31"/>
          <p:cNvCxnSpPr/>
          <p:nvPr/>
        </p:nvCxnSpPr>
        <p:spPr>
          <a:xfrm flipH="1">
            <a:off x="4901215" y="3341824"/>
            <a:ext cx="220606" cy="3267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กล่องข้อความ 32"/>
          <p:cNvSpPr txBox="1"/>
          <p:nvPr/>
        </p:nvSpPr>
        <p:spPr>
          <a:xfrm>
            <a:off x="5057403" y="3004308"/>
            <a:ext cx="906253" cy="369332"/>
          </a:xfrm>
          <a:prstGeom prst="rect">
            <a:avLst/>
          </a:prstGeom>
          <a:noFill/>
        </p:spPr>
        <p:txBody>
          <a:bodyPr wrap="square" rtlCol="0">
            <a:spAutoFit/>
          </a:bodyPr>
          <a:lstStyle/>
          <a:p>
            <a:r>
              <a:rPr lang="en-US" dirty="0"/>
              <a:t>parent</a:t>
            </a:r>
          </a:p>
        </p:txBody>
      </p:sp>
      <p:cxnSp>
        <p:nvCxnSpPr>
          <p:cNvPr id="34" name="ลูกศรเชื่อมต่อแบบตรง 33"/>
          <p:cNvCxnSpPr>
            <a:stCxn id="8" idx="0"/>
            <a:endCxn id="4" idx="2"/>
          </p:cNvCxnSpPr>
          <p:nvPr/>
        </p:nvCxnSpPr>
        <p:spPr>
          <a:xfrm flipV="1">
            <a:off x="816378" y="3697389"/>
            <a:ext cx="259271" cy="4525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ลูกศรเชื่อมต่อแบบตรง 37"/>
          <p:cNvCxnSpPr>
            <a:endCxn id="4" idx="5"/>
          </p:cNvCxnSpPr>
          <p:nvPr/>
        </p:nvCxnSpPr>
        <p:spPr>
          <a:xfrm flipH="1" flipV="1">
            <a:off x="1600040" y="3888047"/>
            <a:ext cx="115576" cy="36388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ลูกศรเชื่อมต่อแบบตรง 41"/>
          <p:cNvCxnSpPr>
            <a:stCxn id="10" idx="0"/>
            <a:endCxn id="9" idx="3"/>
          </p:cNvCxnSpPr>
          <p:nvPr/>
        </p:nvCxnSpPr>
        <p:spPr>
          <a:xfrm flipV="1">
            <a:off x="1535964" y="4636343"/>
            <a:ext cx="160747" cy="2468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ลูกศรเชื่อมต่อแบบตรง 44"/>
          <p:cNvCxnSpPr>
            <a:stCxn id="22" idx="0"/>
            <a:endCxn id="20" idx="2"/>
          </p:cNvCxnSpPr>
          <p:nvPr/>
        </p:nvCxnSpPr>
        <p:spPr>
          <a:xfrm flipV="1">
            <a:off x="4110096" y="3848472"/>
            <a:ext cx="259271" cy="4525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ลูกศรเชื่อมต่อแบบตรง 47"/>
          <p:cNvCxnSpPr/>
          <p:nvPr/>
        </p:nvCxnSpPr>
        <p:spPr>
          <a:xfrm flipH="1" flipV="1">
            <a:off x="4979512" y="4216671"/>
            <a:ext cx="21508" cy="145925"/>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3" name="ลูกศรเชื่อมต่อแบบตรง 52"/>
          <p:cNvCxnSpPr>
            <a:stCxn id="24" idx="0"/>
            <a:endCxn id="20" idx="4"/>
          </p:cNvCxnSpPr>
          <p:nvPr/>
        </p:nvCxnSpPr>
        <p:spPr>
          <a:xfrm flipH="1" flipV="1">
            <a:off x="4676548" y="4118103"/>
            <a:ext cx="153134" cy="9161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ลูกศรขวา 55"/>
          <p:cNvSpPr/>
          <p:nvPr/>
        </p:nvSpPr>
        <p:spPr>
          <a:xfrm>
            <a:off x="2668789" y="3848472"/>
            <a:ext cx="701964" cy="631702"/>
          </a:xfrm>
          <a:prstGeom prs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กล่องข้อความ 78"/>
          <p:cNvSpPr txBox="1"/>
          <p:nvPr/>
        </p:nvSpPr>
        <p:spPr>
          <a:xfrm>
            <a:off x="6786368" y="3244789"/>
            <a:ext cx="2798972" cy="2862322"/>
          </a:xfrm>
          <a:prstGeom prst="rect">
            <a:avLst/>
          </a:prstGeom>
          <a:noFill/>
        </p:spPr>
        <p:txBody>
          <a:bodyPr wrap="square" rtlCol="0">
            <a:spAutoFit/>
          </a:bodyPr>
          <a:lstStyle/>
          <a:p>
            <a:pPr algn="just"/>
            <a:r>
              <a:rPr lang="en-US" dirty="0"/>
              <a:t>The real tree will still have 6 in it like this unless we change the pointer from the parent of node that contains 6 (the red pointer) to point to n. Therefore “</a:t>
            </a:r>
            <a:r>
              <a:rPr lang="en-US" dirty="0" err="1"/>
              <a:t>n.right</a:t>
            </a:r>
            <a:r>
              <a:rPr lang="en-US" dirty="0"/>
              <a:t>= “ and “</a:t>
            </a:r>
            <a:r>
              <a:rPr lang="en-US" dirty="0" err="1"/>
              <a:t>n.left</a:t>
            </a:r>
            <a:r>
              <a:rPr lang="en-US" dirty="0"/>
              <a:t> = “ in the code are needed to change the pointer from parent.</a:t>
            </a:r>
          </a:p>
        </p:txBody>
      </p:sp>
      <p:pic>
        <p:nvPicPr>
          <p:cNvPr id="12" name="รูปภาพ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093" y="6436"/>
            <a:ext cx="8982075" cy="2943225"/>
          </a:xfrm>
          <a:prstGeom prst="rect">
            <a:avLst/>
          </a:prstGeom>
        </p:spPr>
      </p:pic>
      <p:cxnSp>
        <p:nvCxnSpPr>
          <p:cNvPr id="58" name="ลูกศรเชื่อมต่อแบบตรง 57"/>
          <p:cNvCxnSpPr/>
          <p:nvPr/>
        </p:nvCxnSpPr>
        <p:spPr>
          <a:xfrm>
            <a:off x="2134648" y="4636343"/>
            <a:ext cx="173029" cy="346793"/>
          </a:xfrm>
          <a:prstGeom prst="straightConnector1">
            <a:avLst/>
          </a:prstGeom>
          <a:ln w="381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60" name="ลูกศรเชื่อมต่อแบบตรง 59"/>
          <p:cNvCxnSpPr/>
          <p:nvPr/>
        </p:nvCxnSpPr>
        <p:spPr>
          <a:xfrm>
            <a:off x="5476564" y="4734695"/>
            <a:ext cx="306634" cy="383028"/>
          </a:xfrm>
          <a:prstGeom prst="straightConnector1">
            <a:avLst/>
          </a:prstGeom>
          <a:ln w="381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77" name="ลูกศรเชื่อมต่อแบบตรง 76"/>
          <p:cNvCxnSpPr>
            <a:endCxn id="24" idx="1"/>
          </p:cNvCxnSpPr>
          <p:nvPr/>
        </p:nvCxnSpPr>
        <p:spPr>
          <a:xfrm>
            <a:off x="4362082" y="4994298"/>
            <a:ext cx="250390" cy="1234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กล่องข้อความ 77"/>
          <p:cNvSpPr txBox="1"/>
          <p:nvPr/>
        </p:nvSpPr>
        <p:spPr>
          <a:xfrm>
            <a:off x="4018229" y="4819055"/>
            <a:ext cx="716350" cy="369332"/>
          </a:xfrm>
          <a:prstGeom prst="rect">
            <a:avLst/>
          </a:prstGeom>
          <a:noFill/>
        </p:spPr>
        <p:txBody>
          <a:bodyPr wrap="square" rtlCol="0">
            <a:spAutoFit/>
          </a:bodyPr>
          <a:lstStyle/>
          <a:p>
            <a:r>
              <a:rPr lang="en-US" dirty="0"/>
              <a:t>n2</a:t>
            </a:r>
          </a:p>
        </p:txBody>
      </p:sp>
      <p:cxnSp>
        <p:nvCxnSpPr>
          <p:cNvPr id="80" name="ลูกศรเชื่อมต่อแบบตรง 79"/>
          <p:cNvCxnSpPr/>
          <p:nvPr/>
        </p:nvCxnSpPr>
        <p:spPr>
          <a:xfrm>
            <a:off x="5049140" y="5057136"/>
            <a:ext cx="274451"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1" name="ลูกศรเชื่อมต่อแบบตรง 80"/>
          <p:cNvCxnSpPr/>
          <p:nvPr/>
        </p:nvCxnSpPr>
        <p:spPr>
          <a:xfrm flipH="1">
            <a:off x="5127581" y="5129692"/>
            <a:ext cx="166859" cy="5305"/>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2" name="ลูกศรเชื่อมต่อแบบตรง 81"/>
          <p:cNvCxnSpPr/>
          <p:nvPr/>
        </p:nvCxnSpPr>
        <p:spPr>
          <a:xfrm>
            <a:off x="4810225" y="4240209"/>
            <a:ext cx="274451"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3" name="ลูกศรเชื่อมต่อแบบตรง 82"/>
          <p:cNvCxnSpPr/>
          <p:nvPr/>
        </p:nvCxnSpPr>
        <p:spPr>
          <a:xfrm flipV="1">
            <a:off x="4876289" y="4161549"/>
            <a:ext cx="163450" cy="13801"/>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4" name="ลูกศรเชื่อมต่อแบบตรง 83"/>
          <p:cNvCxnSpPr/>
          <p:nvPr/>
        </p:nvCxnSpPr>
        <p:spPr>
          <a:xfrm flipH="1">
            <a:off x="4929813" y="3923681"/>
            <a:ext cx="15587" cy="117144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7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กล่องข้อความ 3"/>
          <p:cNvSpPr txBox="1"/>
          <p:nvPr/>
        </p:nvSpPr>
        <p:spPr>
          <a:xfrm>
            <a:off x="3574473" y="3592945"/>
            <a:ext cx="4244560" cy="369332"/>
          </a:xfrm>
          <a:prstGeom prst="rect">
            <a:avLst/>
          </a:prstGeom>
          <a:noFill/>
        </p:spPr>
        <p:txBody>
          <a:bodyPr wrap="none" rtlCol="0">
            <a:spAutoFit/>
          </a:bodyPr>
          <a:lstStyle/>
          <a:p>
            <a:r>
              <a:rPr lang="en-US" dirty="0"/>
              <a:t>This is a mirror image of the previous page!</a:t>
            </a:r>
          </a:p>
        </p:txBody>
      </p:sp>
      <p:pic>
        <p:nvPicPr>
          <p:cNvPr id="2" name="รูปภาพ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765" y="445920"/>
            <a:ext cx="8943975" cy="2886075"/>
          </a:xfrm>
          <a:prstGeom prst="rect">
            <a:avLst/>
          </a:prstGeom>
        </p:spPr>
      </p:pic>
    </p:spTree>
    <p:extLst>
      <p:ext uri="{BB962C8B-B14F-4D97-AF65-F5344CB8AC3E}">
        <p14:creationId xmlns:p14="http://schemas.microsoft.com/office/powerpoint/2010/main" val="2322597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รูปภาพ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94" y="65502"/>
            <a:ext cx="11975706" cy="3330453"/>
          </a:xfrm>
          <a:prstGeom prst="rect">
            <a:avLst/>
          </a:prstGeom>
        </p:spPr>
      </p:pic>
      <p:sp>
        <p:nvSpPr>
          <p:cNvPr id="5" name="วงรี 4"/>
          <p:cNvSpPr/>
          <p:nvPr/>
        </p:nvSpPr>
        <p:spPr>
          <a:xfrm>
            <a:off x="1169466" y="4420665"/>
            <a:ext cx="614362" cy="53926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cxnSp>
        <p:nvCxnSpPr>
          <p:cNvPr id="6" name="ลูกศรเชื่อมต่อแบบตรง 5"/>
          <p:cNvCxnSpPr>
            <a:endCxn id="5" idx="1"/>
          </p:cNvCxnSpPr>
          <p:nvPr/>
        </p:nvCxnSpPr>
        <p:spPr>
          <a:xfrm>
            <a:off x="1075682" y="4086614"/>
            <a:ext cx="183755" cy="4130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วงรี 6"/>
          <p:cNvSpPr/>
          <p:nvPr/>
        </p:nvSpPr>
        <p:spPr>
          <a:xfrm>
            <a:off x="603014" y="5142882"/>
            <a:ext cx="614362" cy="53926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8" name="วงรี 7"/>
          <p:cNvSpPr/>
          <p:nvPr/>
        </p:nvSpPr>
        <p:spPr>
          <a:xfrm>
            <a:off x="1700557" y="5142882"/>
            <a:ext cx="614362" cy="56981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9" name="วงรี 8"/>
          <p:cNvSpPr/>
          <p:nvPr/>
        </p:nvSpPr>
        <p:spPr>
          <a:xfrm>
            <a:off x="1322600" y="5876100"/>
            <a:ext cx="614362" cy="56981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cxnSp>
        <p:nvCxnSpPr>
          <p:cNvPr id="10" name="ลูกศรเชื่อมต่อแบบตรง 9"/>
          <p:cNvCxnSpPr>
            <a:stCxn id="5" idx="6"/>
            <a:endCxn id="8" idx="0"/>
          </p:cNvCxnSpPr>
          <p:nvPr/>
        </p:nvCxnSpPr>
        <p:spPr>
          <a:xfrm>
            <a:off x="1783828" y="4690297"/>
            <a:ext cx="223910" cy="4525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ลูกศรเชื่อมต่อแบบตรง 10"/>
          <p:cNvCxnSpPr>
            <a:endCxn id="7" idx="7"/>
          </p:cNvCxnSpPr>
          <p:nvPr/>
        </p:nvCxnSpPr>
        <p:spPr>
          <a:xfrm flipH="1">
            <a:off x="1127405" y="4844893"/>
            <a:ext cx="103318" cy="3769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ลูกศรเชื่อมต่อแบบตรง 11"/>
          <p:cNvCxnSpPr>
            <a:stCxn id="8" idx="4"/>
          </p:cNvCxnSpPr>
          <p:nvPr/>
        </p:nvCxnSpPr>
        <p:spPr>
          <a:xfrm flipH="1">
            <a:off x="1855600" y="5712699"/>
            <a:ext cx="152138" cy="2349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ลูกศรเชื่อมต่อแบบตรง 12"/>
          <p:cNvCxnSpPr>
            <a:stCxn id="7" idx="0"/>
            <a:endCxn id="5" idx="2"/>
          </p:cNvCxnSpPr>
          <p:nvPr/>
        </p:nvCxnSpPr>
        <p:spPr>
          <a:xfrm flipV="1">
            <a:off x="910195" y="4690297"/>
            <a:ext cx="259271" cy="4525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ลูกศรเชื่อมต่อแบบตรง 13"/>
          <p:cNvCxnSpPr>
            <a:endCxn id="5" idx="5"/>
          </p:cNvCxnSpPr>
          <p:nvPr/>
        </p:nvCxnSpPr>
        <p:spPr>
          <a:xfrm flipH="1" flipV="1">
            <a:off x="1693857" y="4880955"/>
            <a:ext cx="115576" cy="3638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ลูกศรเชื่อมต่อแบบตรง 14"/>
          <p:cNvCxnSpPr>
            <a:stCxn id="9" idx="0"/>
            <a:endCxn id="8" idx="3"/>
          </p:cNvCxnSpPr>
          <p:nvPr/>
        </p:nvCxnSpPr>
        <p:spPr>
          <a:xfrm flipV="1">
            <a:off x="1629781" y="5629251"/>
            <a:ext cx="160747" cy="2468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กล่องข้อความ 17"/>
          <p:cNvSpPr txBox="1"/>
          <p:nvPr/>
        </p:nvSpPr>
        <p:spPr>
          <a:xfrm>
            <a:off x="901262" y="3786239"/>
            <a:ext cx="716350" cy="369332"/>
          </a:xfrm>
          <a:prstGeom prst="rect">
            <a:avLst/>
          </a:prstGeom>
          <a:noFill/>
        </p:spPr>
        <p:txBody>
          <a:bodyPr wrap="square" rtlCol="0">
            <a:spAutoFit/>
          </a:bodyPr>
          <a:lstStyle/>
          <a:p>
            <a:r>
              <a:rPr lang="en-US" dirty="0" err="1"/>
              <a:t>t.root</a:t>
            </a:r>
            <a:endParaRPr lang="en-US" dirty="0"/>
          </a:p>
        </p:txBody>
      </p:sp>
      <p:sp>
        <p:nvSpPr>
          <p:cNvPr id="19" name="วงรี 18"/>
          <p:cNvSpPr/>
          <p:nvPr/>
        </p:nvSpPr>
        <p:spPr>
          <a:xfrm>
            <a:off x="2231586" y="5947669"/>
            <a:ext cx="614362" cy="56981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cxnSp>
        <p:nvCxnSpPr>
          <p:cNvPr id="20" name="ลูกศรเชื่อมต่อแบบตรง 19"/>
          <p:cNvCxnSpPr>
            <a:endCxn id="19" idx="0"/>
          </p:cNvCxnSpPr>
          <p:nvPr/>
        </p:nvCxnSpPr>
        <p:spPr>
          <a:xfrm>
            <a:off x="2314857" y="5495084"/>
            <a:ext cx="223910" cy="4525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ลูกศรเชื่อมต่อแบบตรง 20"/>
          <p:cNvCxnSpPr>
            <a:endCxn id="8" idx="5"/>
          </p:cNvCxnSpPr>
          <p:nvPr/>
        </p:nvCxnSpPr>
        <p:spPr>
          <a:xfrm flipH="1" flipV="1">
            <a:off x="2224948" y="5629251"/>
            <a:ext cx="115514" cy="4203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สี่เหลี่ยมผืนผ้า 22"/>
          <p:cNvSpPr/>
          <p:nvPr/>
        </p:nvSpPr>
        <p:spPr>
          <a:xfrm>
            <a:off x="2954762" y="3435927"/>
            <a:ext cx="9043274" cy="3297381"/>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สี่เหลี่ยมผืนผ้า 25"/>
          <p:cNvSpPr/>
          <p:nvPr/>
        </p:nvSpPr>
        <p:spPr>
          <a:xfrm>
            <a:off x="5191902" y="2975635"/>
            <a:ext cx="6251953" cy="4103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วงรี 43"/>
          <p:cNvSpPr/>
          <p:nvPr/>
        </p:nvSpPr>
        <p:spPr>
          <a:xfrm>
            <a:off x="4160884" y="4372707"/>
            <a:ext cx="614362" cy="53926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cxnSp>
        <p:nvCxnSpPr>
          <p:cNvPr id="45" name="ลูกศรเชื่อมต่อแบบตรง 44"/>
          <p:cNvCxnSpPr>
            <a:endCxn id="44" idx="1"/>
          </p:cNvCxnSpPr>
          <p:nvPr/>
        </p:nvCxnSpPr>
        <p:spPr>
          <a:xfrm>
            <a:off x="4067100" y="4038656"/>
            <a:ext cx="183755" cy="4130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วงรี 45"/>
          <p:cNvSpPr/>
          <p:nvPr/>
        </p:nvSpPr>
        <p:spPr>
          <a:xfrm>
            <a:off x="3594432" y="5094924"/>
            <a:ext cx="614362" cy="53926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47" name="วงรี 46"/>
          <p:cNvSpPr/>
          <p:nvPr/>
        </p:nvSpPr>
        <p:spPr>
          <a:xfrm>
            <a:off x="4691975" y="5094924"/>
            <a:ext cx="614362" cy="56981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48" name="วงรี 47"/>
          <p:cNvSpPr/>
          <p:nvPr/>
        </p:nvSpPr>
        <p:spPr>
          <a:xfrm>
            <a:off x="4314018" y="5828142"/>
            <a:ext cx="614362" cy="56981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cxnSp>
        <p:nvCxnSpPr>
          <p:cNvPr id="49" name="ลูกศรเชื่อมต่อแบบตรง 48"/>
          <p:cNvCxnSpPr>
            <a:stCxn id="44" idx="6"/>
            <a:endCxn id="47" idx="0"/>
          </p:cNvCxnSpPr>
          <p:nvPr/>
        </p:nvCxnSpPr>
        <p:spPr>
          <a:xfrm>
            <a:off x="4775246" y="4642339"/>
            <a:ext cx="223910" cy="4525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ลูกศรเชื่อมต่อแบบตรง 49"/>
          <p:cNvCxnSpPr>
            <a:endCxn id="46" idx="7"/>
          </p:cNvCxnSpPr>
          <p:nvPr/>
        </p:nvCxnSpPr>
        <p:spPr>
          <a:xfrm flipH="1">
            <a:off x="4118823" y="4796935"/>
            <a:ext cx="103318" cy="3769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ลูกศรเชื่อมต่อแบบตรง 50"/>
          <p:cNvCxnSpPr>
            <a:stCxn id="47" idx="4"/>
          </p:cNvCxnSpPr>
          <p:nvPr/>
        </p:nvCxnSpPr>
        <p:spPr>
          <a:xfrm flipH="1">
            <a:off x="4847018" y="5664741"/>
            <a:ext cx="152138" cy="2349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ลูกศรเชื่อมต่อแบบตรง 51"/>
          <p:cNvCxnSpPr>
            <a:stCxn id="46" idx="0"/>
            <a:endCxn id="44" idx="2"/>
          </p:cNvCxnSpPr>
          <p:nvPr/>
        </p:nvCxnSpPr>
        <p:spPr>
          <a:xfrm flipV="1">
            <a:off x="3901613" y="4642339"/>
            <a:ext cx="259271" cy="4525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ลูกศรเชื่อมต่อแบบตรง 52"/>
          <p:cNvCxnSpPr>
            <a:endCxn id="44" idx="5"/>
          </p:cNvCxnSpPr>
          <p:nvPr/>
        </p:nvCxnSpPr>
        <p:spPr>
          <a:xfrm flipH="1" flipV="1">
            <a:off x="4685275" y="4832997"/>
            <a:ext cx="115576" cy="3638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ลูกศรเชื่อมต่อแบบตรง 53"/>
          <p:cNvCxnSpPr>
            <a:stCxn id="48" idx="0"/>
            <a:endCxn id="47" idx="3"/>
          </p:cNvCxnSpPr>
          <p:nvPr/>
        </p:nvCxnSpPr>
        <p:spPr>
          <a:xfrm flipV="1">
            <a:off x="4621199" y="5581293"/>
            <a:ext cx="160747" cy="2468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กล่องข้อความ 54"/>
          <p:cNvSpPr txBox="1"/>
          <p:nvPr/>
        </p:nvSpPr>
        <p:spPr>
          <a:xfrm>
            <a:off x="3892680" y="3738281"/>
            <a:ext cx="716350" cy="369332"/>
          </a:xfrm>
          <a:prstGeom prst="rect">
            <a:avLst/>
          </a:prstGeom>
          <a:noFill/>
        </p:spPr>
        <p:txBody>
          <a:bodyPr wrap="square" rtlCol="0">
            <a:spAutoFit/>
          </a:bodyPr>
          <a:lstStyle/>
          <a:p>
            <a:r>
              <a:rPr lang="en-US" dirty="0" err="1"/>
              <a:t>t.root</a:t>
            </a:r>
            <a:endParaRPr lang="en-US" dirty="0"/>
          </a:p>
        </p:txBody>
      </p:sp>
      <p:sp>
        <p:nvSpPr>
          <p:cNvPr id="56" name="วงรี 55"/>
          <p:cNvSpPr/>
          <p:nvPr/>
        </p:nvSpPr>
        <p:spPr>
          <a:xfrm>
            <a:off x="5223004" y="5899711"/>
            <a:ext cx="614362" cy="56981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cxnSp>
        <p:nvCxnSpPr>
          <p:cNvPr id="57" name="ลูกศรเชื่อมต่อแบบตรง 56"/>
          <p:cNvCxnSpPr>
            <a:endCxn id="56" idx="0"/>
          </p:cNvCxnSpPr>
          <p:nvPr/>
        </p:nvCxnSpPr>
        <p:spPr>
          <a:xfrm>
            <a:off x="5306275" y="5447126"/>
            <a:ext cx="223910" cy="4525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ลูกศรเชื่อมต่อแบบตรง 57"/>
          <p:cNvCxnSpPr>
            <a:endCxn id="47" idx="5"/>
          </p:cNvCxnSpPr>
          <p:nvPr/>
        </p:nvCxnSpPr>
        <p:spPr>
          <a:xfrm flipH="1" flipV="1">
            <a:off x="5216366" y="5581293"/>
            <a:ext cx="115514" cy="4203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ลูกศรลง 58"/>
          <p:cNvSpPr/>
          <p:nvPr/>
        </p:nvSpPr>
        <p:spPr>
          <a:xfrm rot="4594044">
            <a:off x="6965876" y="2002695"/>
            <a:ext cx="356075" cy="3693605"/>
          </a:xfrm>
          <a:prstGeom prst="down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กล่องข้อความ 59"/>
          <p:cNvSpPr txBox="1"/>
          <p:nvPr/>
        </p:nvSpPr>
        <p:spPr>
          <a:xfrm>
            <a:off x="3650763" y="3446943"/>
            <a:ext cx="3703001" cy="369332"/>
          </a:xfrm>
          <a:prstGeom prst="rect">
            <a:avLst/>
          </a:prstGeom>
          <a:noFill/>
        </p:spPr>
        <p:txBody>
          <a:bodyPr wrap="none" rtlCol="0">
            <a:spAutoFit/>
          </a:bodyPr>
          <a:lstStyle/>
          <a:p>
            <a:r>
              <a:rPr lang="en-US" dirty="0"/>
              <a:t>v==6, n==</a:t>
            </a:r>
            <a:r>
              <a:rPr lang="en-US" dirty="0" err="1"/>
              <a:t>t.root.right</a:t>
            </a:r>
            <a:r>
              <a:rPr lang="en-US" dirty="0"/>
              <a:t>, parent ==</a:t>
            </a:r>
            <a:r>
              <a:rPr lang="en-US" dirty="0" err="1"/>
              <a:t>t.root</a:t>
            </a:r>
            <a:endParaRPr lang="en-US" dirty="0"/>
          </a:p>
        </p:txBody>
      </p:sp>
      <p:cxnSp>
        <p:nvCxnSpPr>
          <p:cNvPr id="61" name="ลูกศรเชื่อมต่อแบบตรง 60"/>
          <p:cNvCxnSpPr/>
          <p:nvPr/>
        </p:nvCxnSpPr>
        <p:spPr>
          <a:xfrm flipH="1">
            <a:off x="5246216" y="4853176"/>
            <a:ext cx="220606" cy="3267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กล่องข้อความ 61"/>
          <p:cNvSpPr txBox="1"/>
          <p:nvPr/>
        </p:nvSpPr>
        <p:spPr>
          <a:xfrm>
            <a:off x="5396046" y="4568717"/>
            <a:ext cx="716350" cy="369332"/>
          </a:xfrm>
          <a:prstGeom prst="rect">
            <a:avLst/>
          </a:prstGeom>
          <a:noFill/>
        </p:spPr>
        <p:txBody>
          <a:bodyPr wrap="square" rtlCol="0">
            <a:spAutoFit/>
          </a:bodyPr>
          <a:lstStyle/>
          <a:p>
            <a:r>
              <a:rPr lang="en-US" dirty="0"/>
              <a:t>n</a:t>
            </a:r>
          </a:p>
        </p:txBody>
      </p:sp>
      <p:sp>
        <p:nvSpPr>
          <p:cNvPr id="63" name="กล่องข้อความ 62"/>
          <p:cNvSpPr txBox="1"/>
          <p:nvPr/>
        </p:nvSpPr>
        <p:spPr>
          <a:xfrm>
            <a:off x="4573164" y="3764645"/>
            <a:ext cx="906253" cy="369332"/>
          </a:xfrm>
          <a:prstGeom prst="rect">
            <a:avLst/>
          </a:prstGeom>
          <a:noFill/>
        </p:spPr>
        <p:txBody>
          <a:bodyPr wrap="square" rtlCol="0">
            <a:spAutoFit/>
          </a:bodyPr>
          <a:lstStyle/>
          <a:p>
            <a:r>
              <a:rPr lang="en-US" dirty="0"/>
              <a:t>parent</a:t>
            </a:r>
          </a:p>
        </p:txBody>
      </p:sp>
      <p:cxnSp>
        <p:nvCxnSpPr>
          <p:cNvPr id="64" name="ลูกศรเชื่อมต่อแบบตรง 63"/>
          <p:cNvCxnSpPr/>
          <p:nvPr/>
        </p:nvCxnSpPr>
        <p:spPr>
          <a:xfrm flipH="1">
            <a:off x="4691975" y="4055005"/>
            <a:ext cx="198723" cy="4122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ลูกศรขวา 65"/>
          <p:cNvSpPr/>
          <p:nvPr/>
        </p:nvSpPr>
        <p:spPr>
          <a:xfrm>
            <a:off x="6119096" y="4947140"/>
            <a:ext cx="701964" cy="631702"/>
          </a:xfrm>
          <a:prstGeom prs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วงรี 66"/>
          <p:cNvSpPr/>
          <p:nvPr/>
        </p:nvSpPr>
        <p:spPr>
          <a:xfrm>
            <a:off x="8017027" y="4499638"/>
            <a:ext cx="614362" cy="53926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cxnSp>
        <p:nvCxnSpPr>
          <p:cNvPr id="68" name="ลูกศรเชื่อมต่อแบบตรง 67"/>
          <p:cNvCxnSpPr>
            <a:endCxn id="67" idx="1"/>
          </p:cNvCxnSpPr>
          <p:nvPr/>
        </p:nvCxnSpPr>
        <p:spPr>
          <a:xfrm>
            <a:off x="7923243" y="4165587"/>
            <a:ext cx="183755" cy="4130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วงรี 68"/>
          <p:cNvSpPr/>
          <p:nvPr/>
        </p:nvSpPr>
        <p:spPr>
          <a:xfrm>
            <a:off x="7450575" y="5221855"/>
            <a:ext cx="614362" cy="53926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70" name="วงรี 69"/>
          <p:cNvSpPr/>
          <p:nvPr/>
        </p:nvSpPr>
        <p:spPr>
          <a:xfrm>
            <a:off x="8548118" y="5221855"/>
            <a:ext cx="614362" cy="56981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71" name="วงรี 70"/>
          <p:cNvSpPr/>
          <p:nvPr/>
        </p:nvSpPr>
        <p:spPr>
          <a:xfrm>
            <a:off x="8170161" y="5955073"/>
            <a:ext cx="614362" cy="56981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cxnSp>
        <p:nvCxnSpPr>
          <p:cNvPr id="72" name="ลูกศรเชื่อมต่อแบบตรง 71"/>
          <p:cNvCxnSpPr>
            <a:stCxn id="67" idx="6"/>
            <a:endCxn id="70" idx="0"/>
          </p:cNvCxnSpPr>
          <p:nvPr/>
        </p:nvCxnSpPr>
        <p:spPr>
          <a:xfrm>
            <a:off x="8631389" y="4769270"/>
            <a:ext cx="223910" cy="4525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ลูกศรเชื่อมต่อแบบตรง 72"/>
          <p:cNvCxnSpPr>
            <a:endCxn id="69" idx="7"/>
          </p:cNvCxnSpPr>
          <p:nvPr/>
        </p:nvCxnSpPr>
        <p:spPr>
          <a:xfrm flipH="1">
            <a:off x="7974966" y="4923866"/>
            <a:ext cx="103318" cy="3769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ลูกศรเชื่อมต่อแบบตรง 73"/>
          <p:cNvCxnSpPr>
            <a:stCxn id="70" idx="4"/>
          </p:cNvCxnSpPr>
          <p:nvPr/>
        </p:nvCxnSpPr>
        <p:spPr>
          <a:xfrm flipH="1">
            <a:off x="8703161" y="5791672"/>
            <a:ext cx="152138" cy="2349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ลูกศรเชื่อมต่อแบบตรง 74"/>
          <p:cNvCxnSpPr>
            <a:stCxn id="69" idx="0"/>
            <a:endCxn id="67" idx="2"/>
          </p:cNvCxnSpPr>
          <p:nvPr/>
        </p:nvCxnSpPr>
        <p:spPr>
          <a:xfrm flipV="1">
            <a:off x="7757756" y="4769270"/>
            <a:ext cx="259271" cy="4525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ลูกศรเชื่อมต่อแบบตรง 75"/>
          <p:cNvCxnSpPr>
            <a:endCxn id="67" idx="5"/>
          </p:cNvCxnSpPr>
          <p:nvPr/>
        </p:nvCxnSpPr>
        <p:spPr>
          <a:xfrm flipH="1" flipV="1">
            <a:off x="8541418" y="4959928"/>
            <a:ext cx="115576" cy="3638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ลูกศรเชื่อมต่อแบบตรง 76"/>
          <p:cNvCxnSpPr>
            <a:stCxn id="71" idx="0"/>
            <a:endCxn id="70" idx="3"/>
          </p:cNvCxnSpPr>
          <p:nvPr/>
        </p:nvCxnSpPr>
        <p:spPr>
          <a:xfrm flipV="1">
            <a:off x="8477342" y="5708224"/>
            <a:ext cx="160747" cy="2468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กล่องข้อความ 77"/>
          <p:cNvSpPr txBox="1"/>
          <p:nvPr/>
        </p:nvSpPr>
        <p:spPr>
          <a:xfrm>
            <a:off x="7748823" y="3865212"/>
            <a:ext cx="716350" cy="369332"/>
          </a:xfrm>
          <a:prstGeom prst="rect">
            <a:avLst/>
          </a:prstGeom>
          <a:noFill/>
        </p:spPr>
        <p:txBody>
          <a:bodyPr wrap="square" rtlCol="0">
            <a:spAutoFit/>
          </a:bodyPr>
          <a:lstStyle/>
          <a:p>
            <a:r>
              <a:rPr lang="en-US" dirty="0" err="1"/>
              <a:t>t.root</a:t>
            </a:r>
            <a:endParaRPr lang="en-US" dirty="0"/>
          </a:p>
        </p:txBody>
      </p:sp>
      <p:sp>
        <p:nvSpPr>
          <p:cNvPr id="79" name="วงรี 78"/>
          <p:cNvSpPr/>
          <p:nvPr/>
        </p:nvSpPr>
        <p:spPr>
          <a:xfrm>
            <a:off x="9079147" y="6026642"/>
            <a:ext cx="614362" cy="56981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cxnSp>
        <p:nvCxnSpPr>
          <p:cNvPr id="80" name="ลูกศรเชื่อมต่อแบบตรง 79"/>
          <p:cNvCxnSpPr/>
          <p:nvPr/>
        </p:nvCxnSpPr>
        <p:spPr>
          <a:xfrm>
            <a:off x="9162418" y="5574057"/>
            <a:ext cx="214390" cy="2610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ลูกศรเชื่อมต่อแบบตรง 80"/>
          <p:cNvCxnSpPr>
            <a:endCxn id="70" idx="5"/>
          </p:cNvCxnSpPr>
          <p:nvPr/>
        </p:nvCxnSpPr>
        <p:spPr>
          <a:xfrm flipH="1" flipV="1">
            <a:off x="9072509" y="5708224"/>
            <a:ext cx="115514" cy="4203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ลูกศรเชื่อมต่อแบบตรง 81"/>
          <p:cNvCxnSpPr/>
          <p:nvPr/>
        </p:nvCxnSpPr>
        <p:spPr>
          <a:xfrm flipH="1">
            <a:off x="9102359" y="4980107"/>
            <a:ext cx="220606" cy="3267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กล่องข้อความ 82"/>
          <p:cNvSpPr txBox="1"/>
          <p:nvPr/>
        </p:nvSpPr>
        <p:spPr>
          <a:xfrm>
            <a:off x="9252189" y="4695648"/>
            <a:ext cx="716350" cy="369332"/>
          </a:xfrm>
          <a:prstGeom prst="rect">
            <a:avLst/>
          </a:prstGeom>
          <a:noFill/>
        </p:spPr>
        <p:txBody>
          <a:bodyPr wrap="square" rtlCol="0">
            <a:spAutoFit/>
          </a:bodyPr>
          <a:lstStyle/>
          <a:p>
            <a:r>
              <a:rPr lang="en-US" dirty="0"/>
              <a:t>n</a:t>
            </a:r>
          </a:p>
        </p:txBody>
      </p:sp>
      <p:sp>
        <p:nvSpPr>
          <p:cNvPr id="84" name="กล่องข้อความ 83"/>
          <p:cNvSpPr txBox="1"/>
          <p:nvPr/>
        </p:nvSpPr>
        <p:spPr>
          <a:xfrm>
            <a:off x="8429307" y="3891576"/>
            <a:ext cx="906253" cy="369332"/>
          </a:xfrm>
          <a:prstGeom prst="rect">
            <a:avLst/>
          </a:prstGeom>
          <a:noFill/>
        </p:spPr>
        <p:txBody>
          <a:bodyPr wrap="square" rtlCol="0">
            <a:spAutoFit/>
          </a:bodyPr>
          <a:lstStyle/>
          <a:p>
            <a:r>
              <a:rPr lang="en-US" dirty="0"/>
              <a:t>parent</a:t>
            </a:r>
          </a:p>
        </p:txBody>
      </p:sp>
      <p:cxnSp>
        <p:nvCxnSpPr>
          <p:cNvPr id="85" name="ลูกศรเชื่อมต่อแบบตรง 84"/>
          <p:cNvCxnSpPr/>
          <p:nvPr/>
        </p:nvCxnSpPr>
        <p:spPr>
          <a:xfrm flipH="1">
            <a:off x="8548118" y="4181936"/>
            <a:ext cx="198723" cy="4122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ลูกศรเชื่อมต่อแบบตรง 85"/>
          <p:cNvCxnSpPr/>
          <p:nvPr/>
        </p:nvCxnSpPr>
        <p:spPr>
          <a:xfrm flipH="1">
            <a:off x="9560315" y="5761118"/>
            <a:ext cx="220606" cy="3267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วงรี 87"/>
          <p:cNvSpPr/>
          <p:nvPr/>
        </p:nvSpPr>
        <p:spPr>
          <a:xfrm>
            <a:off x="9740575" y="5499720"/>
            <a:ext cx="244752" cy="31482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89" name="ลูกศรเชื่อมต่อแบบตรง 88"/>
          <p:cNvCxnSpPr/>
          <p:nvPr/>
        </p:nvCxnSpPr>
        <p:spPr>
          <a:xfrm flipH="1">
            <a:off x="9948228" y="5221855"/>
            <a:ext cx="220606" cy="3267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กล่องข้อความ 89"/>
          <p:cNvSpPr txBox="1"/>
          <p:nvPr/>
        </p:nvSpPr>
        <p:spPr>
          <a:xfrm>
            <a:off x="10107228" y="4940428"/>
            <a:ext cx="716350" cy="369332"/>
          </a:xfrm>
          <a:prstGeom prst="rect">
            <a:avLst/>
          </a:prstGeom>
          <a:noFill/>
        </p:spPr>
        <p:txBody>
          <a:bodyPr wrap="square" rtlCol="0">
            <a:spAutoFit/>
          </a:bodyPr>
          <a:lstStyle/>
          <a:p>
            <a:r>
              <a:rPr lang="en-US" dirty="0" err="1"/>
              <a:t>i</a:t>
            </a:r>
            <a:endParaRPr lang="en-US" dirty="0"/>
          </a:p>
        </p:txBody>
      </p:sp>
      <p:cxnSp>
        <p:nvCxnSpPr>
          <p:cNvPr id="92" name="ตัวเชื่อมต่อตรง 91"/>
          <p:cNvCxnSpPr/>
          <p:nvPr/>
        </p:nvCxnSpPr>
        <p:spPr>
          <a:xfrm flipV="1">
            <a:off x="9196141" y="5654952"/>
            <a:ext cx="323357" cy="2696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รูปแบบอิสระ 95"/>
          <p:cNvSpPr/>
          <p:nvPr/>
        </p:nvSpPr>
        <p:spPr>
          <a:xfrm>
            <a:off x="8386618" y="1376218"/>
            <a:ext cx="1382058" cy="3934691"/>
          </a:xfrm>
          <a:custGeom>
            <a:avLst/>
            <a:gdLst>
              <a:gd name="connsiteX0" fmla="*/ 0 w 1382058"/>
              <a:gd name="connsiteY0" fmla="*/ 0 h 3934691"/>
              <a:gd name="connsiteX1" fmla="*/ 1182255 w 1382058"/>
              <a:gd name="connsiteY1" fmla="*/ 1431637 h 3934691"/>
              <a:gd name="connsiteX2" fmla="*/ 1182255 w 1382058"/>
              <a:gd name="connsiteY2" fmla="*/ 1431637 h 3934691"/>
              <a:gd name="connsiteX3" fmla="*/ 1357746 w 1382058"/>
              <a:gd name="connsiteY3" fmla="*/ 2392218 h 3934691"/>
              <a:gd name="connsiteX4" fmla="*/ 572655 w 1382058"/>
              <a:gd name="connsiteY4" fmla="*/ 3934691 h 39346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2058" h="3934691">
                <a:moveTo>
                  <a:pt x="0" y="0"/>
                </a:moveTo>
                <a:lnTo>
                  <a:pt x="1182255" y="1431637"/>
                </a:lnTo>
                <a:lnTo>
                  <a:pt x="1182255" y="1431637"/>
                </a:lnTo>
                <a:cubicBezTo>
                  <a:pt x="1211504" y="1591734"/>
                  <a:pt x="1459346" y="1975042"/>
                  <a:pt x="1357746" y="2392218"/>
                </a:cubicBezTo>
                <a:cubicBezTo>
                  <a:pt x="1256146" y="2809394"/>
                  <a:pt x="914400" y="3372042"/>
                  <a:pt x="572655" y="3934691"/>
                </a:cubicBezTo>
              </a:path>
            </a:pathLst>
          </a:custGeom>
          <a:noFill/>
          <a:ln w="63500">
            <a:solidFill>
              <a:srgbClr val="00B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ตัวเชื่อมต่อตรง 92"/>
          <p:cNvCxnSpPr/>
          <p:nvPr/>
        </p:nvCxnSpPr>
        <p:spPr>
          <a:xfrm flipV="1">
            <a:off x="9348541" y="5778364"/>
            <a:ext cx="169705" cy="1524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กล่องข้อความ 24"/>
          <p:cNvSpPr txBox="1"/>
          <p:nvPr/>
        </p:nvSpPr>
        <p:spPr>
          <a:xfrm>
            <a:off x="3214255" y="3026623"/>
            <a:ext cx="8682182" cy="369332"/>
          </a:xfrm>
          <a:prstGeom prst="rect">
            <a:avLst/>
          </a:prstGeom>
          <a:noFill/>
        </p:spPr>
        <p:txBody>
          <a:bodyPr wrap="square" rtlCol="0">
            <a:spAutoFit/>
          </a:bodyPr>
          <a:lstStyle/>
          <a:p>
            <a:r>
              <a:rPr lang="en-US" dirty="0" err="1"/>
              <a:t>t.root</a:t>
            </a:r>
            <a:r>
              <a:rPr lang="en-US" dirty="0"/>
              <a:t> = remove(6) = remove(6,t.root,null)  -&gt; </a:t>
            </a:r>
            <a:r>
              <a:rPr lang="en-US" dirty="0" err="1"/>
              <a:t>t.root.right</a:t>
            </a:r>
            <a:r>
              <a:rPr lang="en-US" dirty="0"/>
              <a:t> = remove(6,t.root.right,t.root) </a:t>
            </a:r>
          </a:p>
        </p:txBody>
      </p:sp>
      <p:sp>
        <p:nvSpPr>
          <p:cNvPr id="97" name="รูปแบบอิสระ 96"/>
          <p:cNvSpPr/>
          <p:nvPr/>
        </p:nvSpPr>
        <p:spPr>
          <a:xfrm>
            <a:off x="9356436" y="1866748"/>
            <a:ext cx="2500858" cy="3776670"/>
          </a:xfrm>
          <a:custGeom>
            <a:avLst/>
            <a:gdLst>
              <a:gd name="connsiteX0" fmla="*/ 2466109 w 2500858"/>
              <a:gd name="connsiteY0" fmla="*/ 17470 h 3776670"/>
              <a:gd name="connsiteX1" fmla="*/ 2466109 w 2500858"/>
              <a:gd name="connsiteY1" fmla="*/ 257616 h 3776670"/>
              <a:gd name="connsiteX2" fmla="*/ 2253673 w 2500858"/>
              <a:gd name="connsiteY2" fmla="*/ 1809325 h 3776670"/>
              <a:gd name="connsiteX3" fmla="*/ 0 w 2500858"/>
              <a:gd name="connsiteY3" fmla="*/ 3776670 h 3776670"/>
            </a:gdLst>
            <a:ahLst/>
            <a:cxnLst>
              <a:cxn ang="0">
                <a:pos x="connsiteX0" y="connsiteY0"/>
              </a:cxn>
              <a:cxn ang="0">
                <a:pos x="connsiteX1" y="connsiteY1"/>
              </a:cxn>
              <a:cxn ang="0">
                <a:pos x="connsiteX2" y="connsiteY2"/>
              </a:cxn>
              <a:cxn ang="0">
                <a:pos x="connsiteX3" y="connsiteY3"/>
              </a:cxn>
            </a:cxnLst>
            <a:rect l="l" t="t" r="r" b="b"/>
            <a:pathLst>
              <a:path w="2500858" h="3776670">
                <a:moveTo>
                  <a:pt x="2466109" y="17470"/>
                </a:moveTo>
                <a:cubicBezTo>
                  <a:pt x="2483812" y="-11778"/>
                  <a:pt x="2501515" y="-41026"/>
                  <a:pt x="2466109" y="257616"/>
                </a:cubicBezTo>
                <a:cubicBezTo>
                  <a:pt x="2430703" y="556258"/>
                  <a:pt x="2664691" y="1222816"/>
                  <a:pt x="2253673" y="1809325"/>
                </a:cubicBezTo>
                <a:cubicBezTo>
                  <a:pt x="1842655" y="2395834"/>
                  <a:pt x="921327" y="3086252"/>
                  <a:pt x="0" y="3776670"/>
                </a:cubicBezTo>
              </a:path>
            </a:pathLst>
          </a:custGeom>
          <a:noFill/>
          <a:ln w="63500">
            <a:solidFill>
              <a:srgbClr val="00B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ตัวเชื่อมต่อตรง 98"/>
          <p:cNvCxnSpPr/>
          <p:nvPr/>
        </p:nvCxnSpPr>
        <p:spPr>
          <a:xfrm>
            <a:off x="3650763" y="1866748"/>
            <a:ext cx="1239935"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00" name="กล่องข้อความ 99"/>
          <p:cNvSpPr txBox="1"/>
          <p:nvPr/>
        </p:nvSpPr>
        <p:spPr>
          <a:xfrm>
            <a:off x="3781225" y="2065307"/>
            <a:ext cx="7145078" cy="369332"/>
          </a:xfrm>
          <a:prstGeom prst="rect">
            <a:avLst/>
          </a:prstGeom>
          <a:noFill/>
        </p:spPr>
        <p:txBody>
          <a:bodyPr wrap="square" rtlCol="0">
            <a:spAutoFit/>
          </a:bodyPr>
          <a:lstStyle/>
          <a:p>
            <a:r>
              <a:rPr lang="en-US" dirty="0"/>
              <a:t>Red pointer in the picture won’t change if this “</a:t>
            </a:r>
            <a:r>
              <a:rPr lang="en-US" dirty="0" err="1"/>
              <a:t>n.right</a:t>
            </a:r>
            <a:r>
              <a:rPr lang="en-US" dirty="0"/>
              <a:t>” does not exist. </a:t>
            </a:r>
          </a:p>
        </p:txBody>
      </p:sp>
      <p:cxnSp>
        <p:nvCxnSpPr>
          <p:cNvPr id="101" name="ลูกศรเชื่อมต่อแบบตรง 100"/>
          <p:cNvCxnSpPr/>
          <p:nvPr/>
        </p:nvCxnSpPr>
        <p:spPr>
          <a:xfrm>
            <a:off x="4465969" y="1940300"/>
            <a:ext cx="214390" cy="2610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140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803031" y="199292"/>
            <a:ext cx="10515600" cy="776288"/>
          </a:xfrm>
        </p:spPr>
        <p:txBody>
          <a:bodyPr/>
          <a:lstStyle/>
          <a:p>
            <a:r>
              <a:rPr lang="en-US" dirty="0"/>
              <a:t>remove</a:t>
            </a:r>
          </a:p>
        </p:txBody>
      </p:sp>
      <p:sp>
        <p:nvSpPr>
          <p:cNvPr id="4" name="สี่เหลี่ยมผืนผ้า 3"/>
          <p:cNvSpPr/>
          <p:nvPr/>
        </p:nvSpPr>
        <p:spPr>
          <a:xfrm>
            <a:off x="316523" y="975580"/>
            <a:ext cx="8827477" cy="4524315"/>
          </a:xfrm>
          <a:prstGeom prst="rect">
            <a:avLst/>
          </a:prstGeom>
        </p:spPr>
        <p:txBody>
          <a:bodyPr wrap="square">
            <a:spAutoFit/>
          </a:bodyPr>
          <a:lstStyle/>
          <a:p>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void</a:t>
            </a:r>
            <a:r>
              <a:rPr lang="en-US" sz="2400" b="1" dirty="0">
                <a:solidFill>
                  <a:srgbClr val="000000"/>
                </a:solidFill>
                <a:latin typeface="Consolas" panose="020B0609020204030204" pitchFamily="49" charset="0"/>
              </a:rPr>
              <a:t> remove(</a:t>
            </a:r>
            <a:r>
              <a:rPr lang="en-US" sz="2400" b="1" dirty="0" err="1">
                <a:solidFill>
                  <a:srgbClr val="7F0055"/>
                </a:solidFill>
                <a:latin typeface="Consolas" panose="020B0609020204030204" pitchFamily="49" charset="0"/>
              </a:rPr>
              <a:t>int</a:t>
            </a:r>
            <a:r>
              <a:rPr lang="en-US" sz="2400" b="1" dirty="0">
                <a:solidFill>
                  <a:srgbClr val="000000"/>
                </a:solidFill>
                <a:latin typeface="Consolas" panose="020B0609020204030204" pitchFamily="49" charset="0"/>
              </a:rPr>
              <a:t> </a:t>
            </a:r>
            <a:r>
              <a:rPr lang="en-US" sz="2400" b="1" dirty="0">
                <a:solidFill>
                  <a:srgbClr val="6A3E3E"/>
                </a:solidFill>
                <a:latin typeface="Consolas" panose="020B0609020204030204" pitchFamily="49" charset="0"/>
              </a:rPr>
              <a:t>v</a:t>
            </a:r>
            <a:r>
              <a:rPr lang="en-US" sz="2400" b="1"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BSTNode</a:t>
            </a:r>
            <a:r>
              <a:rPr lang="en-US" sz="2400" dirty="0">
                <a:solidFill>
                  <a:srgbClr val="000000"/>
                </a:solidFill>
                <a:latin typeface="Consolas" panose="020B0609020204030204" pitchFamily="49" charset="0"/>
              </a:rPr>
              <a:t> </a:t>
            </a:r>
            <a:r>
              <a:rPr lang="en-US" sz="2400" dirty="0">
                <a:solidFill>
                  <a:srgbClr val="6A3E3E"/>
                </a:solidFill>
                <a:latin typeface="Consolas" panose="020B0609020204030204" pitchFamily="49" charset="0"/>
              </a:rPr>
              <a:t>parent</a:t>
            </a:r>
            <a:r>
              <a:rPr lang="en-US" sz="2400" dirty="0">
                <a:solidFill>
                  <a:srgbClr val="000000"/>
                </a:solidFill>
                <a:latin typeface="Consolas" panose="020B0609020204030204" pitchFamily="49" charset="0"/>
              </a:rPr>
              <a:t> = </a:t>
            </a:r>
            <a:r>
              <a:rPr lang="en-US" sz="2400" b="1" dirty="0">
                <a:solidFill>
                  <a:srgbClr val="7F0055"/>
                </a:solidFill>
                <a:latin typeface="Consolas" panose="020B0609020204030204" pitchFamily="49" charset="0"/>
              </a:rPr>
              <a:t>null</a:t>
            </a:r>
            <a:r>
              <a:rPr lang="en-US" sz="2400" b="1"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BSTNode</a:t>
            </a:r>
            <a:r>
              <a:rPr lang="en-US" sz="2400" dirty="0">
                <a:solidFill>
                  <a:srgbClr val="000000"/>
                </a:solidFill>
                <a:latin typeface="Consolas" panose="020B0609020204030204" pitchFamily="49" charset="0"/>
              </a:rPr>
              <a:t> </a:t>
            </a:r>
            <a:r>
              <a:rPr lang="en-US" sz="2400" dirty="0">
                <a:solidFill>
                  <a:srgbClr val="6A3E3E"/>
                </a:solidFill>
                <a:latin typeface="Consolas" panose="020B0609020204030204" pitchFamily="49" charset="0"/>
              </a:rPr>
              <a:t>n</a:t>
            </a:r>
            <a:r>
              <a:rPr lang="en-US" sz="2400" dirty="0">
                <a:solidFill>
                  <a:srgbClr val="000000"/>
                </a:solidFill>
                <a:latin typeface="Consolas" panose="020B0609020204030204" pitchFamily="49" charset="0"/>
              </a:rPr>
              <a:t> = </a:t>
            </a:r>
            <a:r>
              <a:rPr lang="en-US" sz="2400" dirty="0">
                <a:solidFill>
                  <a:srgbClr val="0000C0"/>
                </a:solidFill>
                <a:latin typeface="Consolas" panose="020B0609020204030204" pitchFamily="49" charset="0"/>
              </a:rPr>
              <a:t>root</a:t>
            </a:r>
            <a:r>
              <a:rPr lang="en-US" sz="2400" dirty="0">
                <a:solidFill>
                  <a:srgbClr val="000000"/>
                </a:solidFill>
                <a:latin typeface="Consolas" panose="020B0609020204030204" pitchFamily="49" charset="0"/>
              </a:rPr>
              <a:t>;</a:t>
            </a:r>
          </a:p>
          <a:p>
            <a:endParaRPr lang="en-US" sz="2400" dirty="0">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TreeIterator</a:t>
            </a:r>
            <a:r>
              <a:rPr lang="en-US" sz="2400" dirty="0">
                <a:solidFill>
                  <a:srgbClr val="000000"/>
                </a:solidFill>
                <a:latin typeface="Consolas" panose="020B0609020204030204" pitchFamily="49" charset="0"/>
              </a:rPr>
              <a:t> </a:t>
            </a:r>
            <a:r>
              <a:rPr lang="en-US" sz="2400" dirty="0" err="1">
                <a:solidFill>
                  <a:srgbClr val="6A3E3E"/>
                </a:solidFill>
                <a:latin typeface="Consolas" panose="020B0609020204030204" pitchFamily="49" charset="0"/>
              </a:rPr>
              <a:t>i</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TreeIterator</a:t>
            </a:r>
            <a:r>
              <a:rPr lang="en-US" sz="2400" dirty="0">
                <a:solidFill>
                  <a:srgbClr val="000000"/>
                </a:solidFill>
                <a:latin typeface="Consolas" panose="020B0609020204030204" pitchFamily="49" charset="0"/>
              </a:rPr>
              <a:t>) find(</a:t>
            </a:r>
            <a:r>
              <a:rPr lang="en-US" sz="2400" dirty="0">
                <a:solidFill>
                  <a:srgbClr val="6A3E3E"/>
                </a:solidFill>
                <a:latin typeface="Consolas" panose="020B0609020204030204" pitchFamily="49" charset="0"/>
              </a:rPr>
              <a:t>v</a:t>
            </a:r>
            <a:r>
              <a:rPr lang="en-US" sz="2400" dirty="0">
                <a:solidFill>
                  <a:srgbClr val="000000"/>
                </a:solidFill>
                <a:latin typeface="Consolas" panose="020B0609020204030204" pitchFamily="49" charset="0"/>
              </a:rPr>
              <a:t>);</a:t>
            </a:r>
          </a:p>
          <a:p>
            <a:r>
              <a:rPr lang="en-US" sz="2400" b="1" dirty="0">
                <a:solidFill>
                  <a:srgbClr val="7F0055"/>
                </a:solidFill>
                <a:latin typeface="Consolas" panose="020B0609020204030204" pitchFamily="49" charset="0"/>
              </a:rPr>
              <a:t>	if</a:t>
            </a:r>
            <a:r>
              <a:rPr lang="en-US" sz="2400" b="1" dirty="0">
                <a:solidFill>
                  <a:srgbClr val="000000"/>
                </a:solidFill>
                <a:latin typeface="Consolas" panose="020B0609020204030204" pitchFamily="49" charset="0"/>
              </a:rPr>
              <a:t> (</a:t>
            </a:r>
            <a:r>
              <a:rPr lang="en-US" sz="2400" b="1" dirty="0" err="1">
                <a:solidFill>
                  <a:srgbClr val="6A3E3E"/>
                </a:solidFill>
                <a:latin typeface="Consolas" panose="020B0609020204030204" pitchFamily="49" charset="0"/>
              </a:rPr>
              <a:t>i</a:t>
            </a:r>
            <a:r>
              <a:rPr lang="en-US" sz="2400" b="1" dirty="0">
                <a:solidFill>
                  <a:srgbClr val="000000"/>
                </a:solidFill>
                <a:latin typeface="Consolas" panose="020B0609020204030204" pitchFamily="49" charset="0"/>
              </a:rPr>
              <a:t> == </a:t>
            </a:r>
            <a:r>
              <a:rPr lang="en-US" sz="2400" b="1" dirty="0">
                <a:solidFill>
                  <a:srgbClr val="7F0055"/>
                </a:solidFill>
                <a:latin typeface="Consolas" panose="020B0609020204030204" pitchFamily="49" charset="0"/>
              </a:rPr>
              <a:t>null</a:t>
            </a:r>
            <a:r>
              <a:rPr lang="en-US" sz="2400" b="1" dirty="0">
                <a:solidFill>
                  <a:srgbClr val="000000"/>
                </a:solidFill>
                <a:latin typeface="Consolas" panose="020B0609020204030204" pitchFamily="49" charset="0"/>
              </a:rPr>
              <a:t>) { </a:t>
            </a:r>
          </a:p>
          <a:p>
            <a:r>
              <a:rPr lang="en-US" sz="2400" b="1" dirty="0">
                <a:solidFill>
                  <a:srgbClr val="000000"/>
                </a:solidFill>
                <a:latin typeface="Consolas" panose="020B0609020204030204" pitchFamily="49" charset="0"/>
              </a:rPr>
              <a:t>	</a:t>
            </a:r>
            <a:r>
              <a:rPr lang="en-US" sz="2400" b="1" dirty="0">
                <a:solidFill>
                  <a:srgbClr val="3F7F5F"/>
                </a:solidFill>
                <a:latin typeface="Consolas" panose="020B0609020204030204" pitchFamily="49" charset="0"/>
              </a:rPr>
              <a:t>// not found, we can not remove it</a:t>
            </a:r>
          </a:p>
          <a:p>
            <a:r>
              <a:rPr lang="en-US" sz="2400" b="1" dirty="0">
                <a:solidFill>
                  <a:srgbClr val="7F0055"/>
                </a:solidFill>
                <a:latin typeface="Consolas" panose="020B0609020204030204" pitchFamily="49" charset="0"/>
              </a:rPr>
              <a:t>		return</a:t>
            </a:r>
            <a:r>
              <a:rPr lang="en-US" sz="2400" b="1"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p>
          <a:p>
            <a:endParaRPr lang="en-US" sz="2400" dirty="0">
              <a:latin typeface="Consolas" panose="020B0609020204030204" pitchFamily="49" charset="0"/>
            </a:endParaRPr>
          </a:p>
          <a:p>
            <a:r>
              <a:rPr lang="en-US" sz="2400" dirty="0">
                <a:solidFill>
                  <a:srgbClr val="6A3E3E"/>
                </a:solidFill>
                <a:latin typeface="Consolas" panose="020B0609020204030204" pitchFamily="49" charset="0"/>
              </a:rPr>
              <a:t>	n</a:t>
            </a:r>
            <a:r>
              <a:rPr lang="en-US" sz="2400" dirty="0">
                <a:solidFill>
                  <a:srgbClr val="000000"/>
                </a:solidFill>
                <a:latin typeface="Consolas" panose="020B0609020204030204" pitchFamily="49" charset="0"/>
              </a:rPr>
              <a:t> = </a:t>
            </a:r>
            <a:r>
              <a:rPr lang="en-US" sz="2400" dirty="0" err="1">
                <a:solidFill>
                  <a:srgbClr val="6A3E3E"/>
                </a:solidFill>
                <a:latin typeface="Consolas" panose="020B0609020204030204" pitchFamily="49" charset="0"/>
              </a:rPr>
              <a:t>i</a:t>
            </a:r>
            <a:r>
              <a:rPr lang="en-US" sz="2400" dirty="0" err="1">
                <a:solidFill>
                  <a:srgbClr val="000000"/>
                </a:solidFill>
                <a:latin typeface="Consolas" panose="020B0609020204030204" pitchFamily="49" charset="0"/>
              </a:rPr>
              <a:t>.</a:t>
            </a:r>
            <a:r>
              <a:rPr lang="en-US" sz="2400" dirty="0" err="1">
                <a:solidFill>
                  <a:srgbClr val="0000C0"/>
                </a:solidFill>
                <a:latin typeface="Consolas" panose="020B0609020204030204" pitchFamily="49" charset="0"/>
              </a:rPr>
              <a:t>currentNode</a:t>
            </a:r>
            <a:r>
              <a:rPr lang="en-US" sz="2400" dirty="0">
                <a:solidFill>
                  <a:srgbClr val="000000"/>
                </a:solidFill>
                <a:latin typeface="Consolas" panose="020B0609020204030204" pitchFamily="49" charset="0"/>
              </a:rPr>
              <a:t>;</a:t>
            </a:r>
          </a:p>
          <a:p>
            <a:r>
              <a:rPr lang="en-US" sz="2400" dirty="0">
                <a:solidFill>
                  <a:srgbClr val="6A3E3E"/>
                </a:solidFill>
                <a:latin typeface="Consolas" panose="020B0609020204030204" pitchFamily="49" charset="0"/>
              </a:rPr>
              <a:t>	parent</a:t>
            </a:r>
            <a:r>
              <a:rPr lang="en-US" sz="2400" dirty="0">
                <a:solidFill>
                  <a:srgbClr val="000000"/>
                </a:solidFill>
                <a:latin typeface="Consolas" panose="020B0609020204030204" pitchFamily="49" charset="0"/>
              </a:rPr>
              <a:t> = </a:t>
            </a:r>
            <a:r>
              <a:rPr lang="en-US" sz="2400" dirty="0" err="1">
                <a:solidFill>
                  <a:srgbClr val="6A3E3E"/>
                </a:solidFill>
                <a:latin typeface="Consolas" panose="020B0609020204030204" pitchFamily="49" charset="0"/>
              </a:rPr>
              <a:t>n</a:t>
            </a:r>
            <a:r>
              <a:rPr lang="en-US" sz="2400" dirty="0" err="1">
                <a:solidFill>
                  <a:srgbClr val="000000"/>
                </a:solidFill>
                <a:latin typeface="Consolas" panose="020B0609020204030204" pitchFamily="49" charset="0"/>
              </a:rPr>
              <a:t>.</a:t>
            </a:r>
            <a:r>
              <a:rPr lang="en-US" sz="2400" dirty="0" err="1">
                <a:solidFill>
                  <a:srgbClr val="0000C0"/>
                </a:solidFill>
                <a:latin typeface="Consolas" panose="020B0609020204030204" pitchFamily="49" charset="0"/>
              </a:rPr>
              <a:t>parent</a:t>
            </a:r>
            <a:r>
              <a:rPr lang="en-US" sz="2400"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596783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568568" y="283064"/>
            <a:ext cx="11013831" cy="1325563"/>
          </a:xfrm>
        </p:spPr>
        <p:txBody>
          <a:bodyPr/>
          <a:lstStyle/>
          <a:p>
            <a:r>
              <a:rPr lang="en-US" dirty="0"/>
              <a:t>Usage (same usage for BST and </a:t>
            </a:r>
            <a:r>
              <a:rPr lang="en-US" dirty="0" err="1"/>
              <a:t>BSTRecursive</a:t>
            </a:r>
            <a:r>
              <a:rPr lang="en-US" dirty="0"/>
              <a:t>)</a:t>
            </a:r>
          </a:p>
        </p:txBody>
      </p:sp>
      <p:pic>
        <p:nvPicPr>
          <p:cNvPr id="4" name="รูปภาพ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168" y="1608627"/>
            <a:ext cx="7639050" cy="1924050"/>
          </a:xfrm>
          <a:prstGeom prst="rect">
            <a:avLst/>
          </a:prstGeom>
        </p:spPr>
      </p:pic>
      <p:pic>
        <p:nvPicPr>
          <p:cNvPr id="5" name="รูปภาพ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168" y="3962890"/>
            <a:ext cx="6648450" cy="590550"/>
          </a:xfrm>
          <a:prstGeom prst="rect">
            <a:avLst/>
          </a:prstGeom>
        </p:spPr>
      </p:pic>
      <p:sp>
        <p:nvSpPr>
          <p:cNvPr id="6" name="สี่เหลี่ยมผืนผ้า 5"/>
          <p:cNvSpPr/>
          <p:nvPr/>
        </p:nvSpPr>
        <p:spPr>
          <a:xfrm>
            <a:off x="255168" y="1477108"/>
            <a:ext cx="7517232" cy="322384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วงเล็บปีกกาขวา 6"/>
          <p:cNvSpPr/>
          <p:nvPr/>
        </p:nvSpPr>
        <p:spPr>
          <a:xfrm>
            <a:off x="3950677" y="2672862"/>
            <a:ext cx="328246" cy="1535723"/>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กล่องข้อความ 7"/>
          <p:cNvSpPr txBox="1"/>
          <p:nvPr/>
        </p:nvSpPr>
        <p:spPr>
          <a:xfrm>
            <a:off x="4592513" y="2779225"/>
            <a:ext cx="5350477" cy="1477328"/>
          </a:xfrm>
          <a:prstGeom prst="rect">
            <a:avLst/>
          </a:prstGeom>
          <a:noFill/>
        </p:spPr>
        <p:txBody>
          <a:bodyPr wrap="square" rtlCol="0">
            <a:spAutoFit/>
          </a:bodyPr>
          <a:lstStyle/>
          <a:p>
            <a:r>
              <a:rPr lang="en-US" b="1" dirty="0"/>
              <a:t>When root points to a node at the start, the code always works regardless of us having set “root =“ or not inside the method. </a:t>
            </a:r>
          </a:p>
          <a:p>
            <a:endParaRPr lang="en-US" b="1" dirty="0"/>
          </a:p>
          <a:p>
            <a:r>
              <a:rPr lang="en-US" b="1" dirty="0"/>
              <a:t>The tree can be printed from root. </a:t>
            </a:r>
          </a:p>
        </p:txBody>
      </p:sp>
      <p:pic>
        <p:nvPicPr>
          <p:cNvPr id="10" name="รูปภาพ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568" y="4983653"/>
            <a:ext cx="6381750" cy="1447800"/>
          </a:xfrm>
          <a:prstGeom prst="rect">
            <a:avLst/>
          </a:prstGeom>
        </p:spPr>
      </p:pic>
      <p:sp>
        <p:nvSpPr>
          <p:cNvPr id="11" name="สี่เหลี่ยมผืนผ้า 10"/>
          <p:cNvSpPr/>
          <p:nvPr/>
        </p:nvSpPr>
        <p:spPr>
          <a:xfrm>
            <a:off x="192061" y="4983653"/>
            <a:ext cx="7580339" cy="154433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วงเล็บปีกกาขวา 11"/>
          <p:cNvSpPr/>
          <p:nvPr/>
        </p:nvSpPr>
        <p:spPr>
          <a:xfrm>
            <a:off x="2461846" y="5395422"/>
            <a:ext cx="281354" cy="499576"/>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กล่องข้อความ 12"/>
          <p:cNvSpPr txBox="1"/>
          <p:nvPr/>
        </p:nvSpPr>
        <p:spPr>
          <a:xfrm>
            <a:off x="2892667" y="5322044"/>
            <a:ext cx="7580339" cy="646331"/>
          </a:xfrm>
          <a:prstGeom prst="rect">
            <a:avLst/>
          </a:prstGeom>
          <a:noFill/>
        </p:spPr>
        <p:txBody>
          <a:bodyPr wrap="square" rtlCol="0">
            <a:spAutoFit/>
          </a:bodyPr>
          <a:lstStyle/>
          <a:p>
            <a:r>
              <a:rPr lang="en-US" b="1" dirty="0"/>
              <a:t>If we did not set “root=“</a:t>
            </a:r>
            <a:r>
              <a:rPr lang="th-TH" b="1" dirty="0"/>
              <a:t> </a:t>
            </a:r>
            <a:r>
              <a:rPr lang="en-US" b="1" dirty="0"/>
              <a:t>inside method insert, this code does not work when the root is originally null!! Tree won’t print!! (see the reason next page) </a:t>
            </a:r>
          </a:p>
        </p:txBody>
      </p:sp>
    </p:spTree>
    <p:extLst>
      <p:ext uri="{BB962C8B-B14F-4D97-AF65-F5344CB8AC3E}">
        <p14:creationId xmlns:p14="http://schemas.microsoft.com/office/powerpoint/2010/main" val="2596380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รูปภาพ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261" y="435099"/>
            <a:ext cx="6381750" cy="1447800"/>
          </a:xfrm>
          <a:prstGeom prst="rect">
            <a:avLst/>
          </a:prstGeom>
        </p:spPr>
      </p:pic>
      <p:cxnSp>
        <p:nvCxnSpPr>
          <p:cNvPr id="6" name="ลูกศรเชื่อมต่อแบบตรง 5"/>
          <p:cNvCxnSpPr/>
          <p:nvPr/>
        </p:nvCxnSpPr>
        <p:spPr>
          <a:xfrm>
            <a:off x="1207477" y="2297723"/>
            <a:ext cx="117231" cy="3634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ตัวเชื่อมต่อตรง 8"/>
          <p:cNvCxnSpPr/>
          <p:nvPr/>
        </p:nvCxnSpPr>
        <p:spPr>
          <a:xfrm flipV="1">
            <a:off x="1055077" y="2555631"/>
            <a:ext cx="468923" cy="2461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ตัวเชื่อมต่อตรง 10"/>
          <p:cNvCxnSpPr/>
          <p:nvPr/>
        </p:nvCxnSpPr>
        <p:spPr>
          <a:xfrm flipV="1">
            <a:off x="1207477" y="2801815"/>
            <a:ext cx="234461" cy="1100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กล่องข้อความ 13"/>
          <p:cNvSpPr txBox="1"/>
          <p:nvPr/>
        </p:nvSpPr>
        <p:spPr>
          <a:xfrm>
            <a:off x="725588" y="1989965"/>
            <a:ext cx="1021150" cy="369332"/>
          </a:xfrm>
          <a:prstGeom prst="rect">
            <a:avLst/>
          </a:prstGeom>
          <a:noFill/>
        </p:spPr>
        <p:txBody>
          <a:bodyPr wrap="square" rtlCol="0">
            <a:spAutoFit/>
          </a:bodyPr>
          <a:lstStyle/>
          <a:p>
            <a:r>
              <a:rPr lang="en-US" dirty="0"/>
              <a:t>t2.root</a:t>
            </a:r>
          </a:p>
        </p:txBody>
      </p:sp>
      <p:sp>
        <p:nvSpPr>
          <p:cNvPr id="15" name="ลูกศรขวา 14"/>
          <p:cNvSpPr/>
          <p:nvPr/>
        </p:nvSpPr>
        <p:spPr>
          <a:xfrm>
            <a:off x="2567352" y="2746237"/>
            <a:ext cx="1019908" cy="712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กล่องข้อความ 15"/>
          <p:cNvSpPr txBox="1"/>
          <p:nvPr/>
        </p:nvSpPr>
        <p:spPr>
          <a:xfrm>
            <a:off x="1899137" y="1936432"/>
            <a:ext cx="2356339" cy="923330"/>
          </a:xfrm>
          <a:prstGeom prst="rect">
            <a:avLst/>
          </a:prstGeom>
          <a:noFill/>
        </p:spPr>
        <p:txBody>
          <a:bodyPr wrap="square" rtlCol="0">
            <a:spAutoFit/>
          </a:bodyPr>
          <a:lstStyle/>
          <a:p>
            <a:r>
              <a:rPr lang="en-US" dirty="0"/>
              <a:t>Insert(1), which is insert(1,null,null)  is called</a:t>
            </a:r>
          </a:p>
        </p:txBody>
      </p:sp>
      <p:sp>
        <p:nvSpPr>
          <p:cNvPr id="17" name="สี่เหลี่ยมผืนผ้า 16"/>
          <p:cNvSpPr/>
          <p:nvPr/>
        </p:nvSpPr>
        <p:spPr>
          <a:xfrm>
            <a:off x="4161692" y="2359296"/>
            <a:ext cx="7291754" cy="426424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ลูกศรเชื่อมต่อแบบตรง 17"/>
          <p:cNvCxnSpPr/>
          <p:nvPr/>
        </p:nvCxnSpPr>
        <p:spPr>
          <a:xfrm>
            <a:off x="5195270" y="2939784"/>
            <a:ext cx="117231" cy="3634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ตัวเชื่อมต่อตรง 18"/>
          <p:cNvCxnSpPr/>
          <p:nvPr/>
        </p:nvCxnSpPr>
        <p:spPr>
          <a:xfrm flipV="1">
            <a:off x="5042870" y="3197692"/>
            <a:ext cx="468923" cy="2461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ตัวเชื่อมต่อตรง 19"/>
          <p:cNvCxnSpPr/>
          <p:nvPr/>
        </p:nvCxnSpPr>
        <p:spPr>
          <a:xfrm flipV="1">
            <a:off x="5195270" y="3443876"/>
            <a:ext cx="234461" cy="1100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กล่องข้อความ 20"/>
          <p:cNvSpPr txBox="1"/>
          <p:nvPr/>
        </p:nvSpPr>
        <p:spPr>
          <a:xfrm>
            <a:off x="4713381" y="2632026"/>
            <a:ext cx="1021150" cy="369332"/>
          </a:xfrm>
          <a:prstGeom prst="rect">
            <a:avLst/>
          </a:prstGeom>
          <a:noFill/>
        </p:spPr>
        <p:txBody>
          <a:bodyPr wrap="square" rtlCol="0">
            <a:spAutoFit/>
          </a:bodyPr>
          <a:lstStyle/>
          <a:p>
            <a:r>
              <a:rPr lang="en-US" dirty="0"/>
              <a:t>t2.root</a:t>
            </a:r>
          </a:p>
        </p:txBody>
      </p:sp>
      <p:sp>
        <p:nvSpPr>
          <p:cNvPr id="22" name="วงรี 21"/>
          <p:cNvSpPr/>
          <p:nvPr/>
        </p:nvSpPr>
        <p:spPr>
          <a:xfrm>
            <a:off x="5835224" y="3303199"/>
            <a:ext cx="614362" cy="56981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cxnSp>
        <p:nvCxnSpPr>
          <p:cNvPr id="23" name="ลูกศรเชื่อมต่อแบบตรง 22"/>
          <p:cNvCxnSpPr/>
          <p:nvPr/>
        </p:nvCxnSpPr>
        <p:spPr>
          <a:xfrm flipH="1">
            <a:off x="6389465" y="3061451"/>
            <a:ext cx="220606" cy="3267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กล่องข้อความ 23"/>
          <p:cNvSpPr txBox="1"/>
          <p:nvPr/>
        </p:nvSpPr>
        <p:spPr>
          <a:xfrm>
            <a:off x="6545371" y="2831206"/>
            <a:ext cx="716350" cy="369332"/>
          </a:xfrm>
          <a:prstGeom prst="rect">
            <a:avLst/>
          </a:prstGeom>
          <a:noFill/>
        </p:spPr>
        <p:txBody>
          <a:bodyPr wrap="square" rtlCol="0">
            <a:spAutoFit/>
          </a:bodyPr>
          <a:lstStyle/>
          <a:p>
            <a:r>
              <a:rPr lang="en-US" dirty="0"/>
              <a:t>n</a:t>
            </a:r>
          </a:p>
        </p:txBody>
      </p:sp>
      <p:sp>
        <p:nvSpPr>
          <p:cNvPr id="25" name="กล่องข้อความ 24"/>
          <p:cNvSpPr txBox="1"/>
          <p:nvPr/>
        </p:nvSpPr>
        <p:spPr>
          <a:xfrm>
            <a:off x="7244985" y="2572444"/>
            <a:ext cx="3891938" cy="1754326"/>
          </a:xfrm>
          <a:prstGeom prst="rect">
            <a:avLst/>
          </a:prstGeom>
          <a:noFill/>
        </p:spPr>
        <p:txBody>
          <a:bodyPr wrap="square" rtlCol="0">
            <a:spAutoFit/>
          </a:bodyPr>
          <a:lstStyle/>
          <a:p>
            <a:r>
              <a:rPr lang="en-US" dirty="0"/>
              <a:t>The new node is not connected to the original tree. Thus any attempt to print the tree from the root downwards will fail. This is why we need   </a:t>
            </a:r>
            <a:r>
              <a:rPr lang="en-US" dirty="0">
                <a:highlight>
                  <a:srgbClr val="FFFF00"/>
                </a:highlight>
              </a:rPr>
              <a:t>“root =“ </a:t>
            </a:r>
            <a:r>
              <a:rPr lang="en-US" dirty="0"/>
              <a:t>in our insert(int value) , so that we can set the root to point to where n points to.</a:t>
            </a:r>
          </a:p>
        </p:txBody>
      </p:sp>
      <p:cxnSp>
        <p:nvCxnSpPr>
          <p:cNvPr id="26" name="ลูกศรเชื่อมต่อแบบตรง 25"/>
          <p:cNvCxnSpPr/>
          <p:nvPr/>
        </p:nvCxnSpPr>
        <p:spPr>
          <a:xfrm>
            <a:off x="6375610" y="3736775"/>
            <a:ext cx="117231" cy="3634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ตัวเชื่อมต่อตรง 26"/>
          <p:cNvCxnSpPr/>
          <p:nvPr/>
        </p:nvCxnSpPr>
        <p:spPr>
          <a:xfrm flipV="1">
            <a:off x="6223210" y="3994683"/>
            <a:ext cx="468923" cy="2461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ตัวเชื่อมต่อตรง 27"/>
          <p:cNvCxnSpPr/>
          <p:nvPr/>
        </p:nvCxnSpPr>
        <p:spPr>
          <a:xfrm flipV="1">
            <a:off x="6375610" y="4240867"/>
            <a:ext cx="234461" cy="1100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5" name="กลุ่ม 34"/>
          <p:cNvGrpSpPr/>
          <p:nvPr/>
        </p:nvGrpSpPr>
        <p:grpSpPr>
          <a:xfrm flipH="1">
            <a:off x="5579605" y="3736775"/>
            <a:ext cx="481889" cy="614118"/>
            <a:chOff x="5194563" y="4307195"/>
            <a:chExt cx="430382" cy="614118"/>
          </a:xfrm>
        </p:grpSpPr>
        <p:cxnSp>
          <p:nvCxnSpPr>
            <p:cNvPr id="29" name="ลูกศรเชื่อมต่อแบบตรง 28"/>
            <p:cNvCxnSpPr/>
            <p:nvPr/>
          </p:nvCxnSpPr>
          <p:spPr>
            <a:xfrm>
              <a:off x="5346963" y="4307195"/>
              <a:ext cx="117231" cy="3634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ตัวเชื่อมต่อตรง 29"/>
            <p:cNvCxnSpPr/>
            <p:nvPr/>
          </p:nvCxnSpPr>
          <p:spPr>
            <a:xfrm flipV="1">
              <a:off x="5194563" y="4554785"/>
              <a:ext cx="430382" cy="2565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ตัวเชื่อมต่อตรง 30"/>
            <p:cNvCxnSpPr/>
            <p:nvPr/>
          </p:nvCxnSpPr>
          <p:spPr>
            <a:xfrm flipV="1">
              <a:off x="5346963" y="4811287"/>
              <a:ext cx="234461" cy="1100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9" name="กลุ่ม 38"/>
          <p:cNvGrpSpPr/>
          <p:nvPr/>
        </p:nvGrpSpPr>
        <p:grpSpPr>
          <a:xfrm rot="11690255">
            <a:off x="5875306" y="2681829"/>
            <a:ext cx="468923" cy="614117"/>
            <a:chOff x="5919835" y="2482799"/>
            <a:chExt cx="468923" cy="614117"/>
          </a:xfrm>
        </p:grpSpPr>
        <p:cxnSp>
          <p:nvCxnSpPr>
            <p:cNvPr id="36" name="ลูกศรเชื่อมต่อแบบตรง 35"/>
            <p:cNvCxnSpPr/>
            <p:nvPr/>
          </p:nvCxnSpPr>
          <p:spPr>
            <a:xfrm>
              <a:off x="6072235" y="2482799"/>
              <a:ext cx="117231" cy="3634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ตัวเชื่อมต่อตรง 36"/>
            <p:cNvCxnSpPr/>
            <p:nvPr/>
          </p:nvCxnSpPr>
          <p:spPr>
            <a:xfrm flipV="1">
              <a:off x="5919835" y="2740707"/>
              <a:ext cx="468923" cy="2461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ตัวเชื่อมต่อตรง 37"/>
            <p:cNvCxnSpPr/>
            <p:nvPr/>
          </p:nvCxnSpPr>
          <p:spPr>
            <a:xfrm flipV="1">
              <a:off x="6072235" y="2986891"/>
              <a:ext cx="234461" cy="1100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ลูกศรลง 39"/>
          <p:cNvSpPr/>
          <p:nvPr/>
        </p:nvSpPr>
        <p:spPr>
          <a:xfrm>
            <a:off x="5850951" y="4395803"/>
            <a:ext cx="606720" cy="428523"/>
          </a:xfrm>
          <a:prstGeom prst="down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ลูกศรเชื่อมต่อแบบตรง 57"/>
          <p:cNvCxnSpPr>
            <a:endCxn id="62" idx="1"/>
          </p:cNvCxnSpPr>
          <p:nvPr/>
        </p:nvCxnSpPr>
        <p:spPr>
          <a:xfrm>
            <a:off x="5376674" y="5144730"/>
            <a:ext cx="729925" cy="4468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กล่องข้อความ 60"/>
          <p:cNvSpPr txBox="1"/>
          <p:nvPr/>
        </p:nvSpPr>
        <p:spPr>
          <a:xfrm>
            <a:off x="4894785" y="4836972"/>
            <a:ext cx="1021150" cy="369332"/>
          </a:xfrm>
          <a:prstGeom prst="rect">
            <a:avLst/>
          </a:prstGeom>
          <a:noFill/>
        </p:spPr>
        <p:txBody>
          <a:bodyPr wrap="square" rtlCol="0">
            <a:spAutoFit/>
          </a:bodyPr>
          <a:lstStyle/>
          <a:p>
            <a:r>
              <a:rPr lang="en-US" dirty="0"/>
              <a:t>t2.root</a:t>
            </a:r>
          </a:p>
        </p:txBody>
      </p:sp>
      <p:sp>
        <p:nvSpPr>
          <p:cNvPr id="62" name="วงรี 61"/>
          <p:cNvSpPr/>
          <p:nvPr/>
        </p:nvSpPr>
        <p:spPr>
          <a:xfrm>
            <a:off x="6016628" y="5508145"/>
            <a:ext cx="614362" cy="56981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cxnSp>
        <p:nvCxnSpPr>
          <p:cNvPr id="63" name="ลูกศรเชื่อมต่อแบบตรง 62"/>
          <p:cNvCxnSpPr/>
          <p:nvPr/>
        </p:nvCxnSpPr>
        <p:spPr>
          <a:xfrm flipH="1">
            <a:off x="6570869" y="5266397"/>
            <a:ext cx="220606" cy="3267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ลูกศรเชื่อมต่อแบบตรง 63"/>
          <p:cNvCxnSpPr/>
          <p:nvPr/>
        </p:nvCxnSpPr>
        <p:spPr>
          <a:xfrm>
            <a:off x="6557014" y="5941721"/>
            <a:ext cx="117231" cy="3634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ตัวเชื่อมต่อตรง 64"/>
          <p:cNvCxnSpPr/>
          <p:nvPr/>
        </p:nvCxnSpPr>
        <p:spPr>
          <a:xfrm flipV="1">
            <a:off x="6404614" y="6199629"/>
            <a:ext cx="468923" cy="2461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ตัวเชื่อมต่อตรง 65"/>
          <p:cNvCxnSpPr/>
          <p:nvPr/>
        </p:nvCxnSpPr>
        <p:spPr>
          <a:xfrm flipV="1">
            <a:off x="6557014" y="6445813"/>
            <a:ext cx="234461" cy="1100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7" name="กลุ่ม 66"/>
          <p:cNvGrpSpPr/>
          <p:nvPr/>
        </p:nvGrpSpPr>
        <p:grpSpPr>
          <a:xfrm flipH="1">
            <a:off x="5761009" y="5941721"/>
            <a:ext cx="481889" cy="614118"/>
            <a:chOff x="5194563" y="4307195"/>
            <a:chExt cx="430382" cy="614118"/>
          </a:xfrm>
        </p:grpSpPr>
        <p:cxnSp>
          <p:nvCxnSpPr>
            <p:cNvPr id="68" name="ลูกศรเชื่อมต่อแบบตรง 67"/>
            <p:cNvCxnSpPr/>
            <p:nvPr/>
          </p:nvCxnSpPr>
          <p:spPr>
            <a:xfrm>
              <a:off x="5346963" y="4307195"/>
              <a:ext cx="117231" cy="3634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ตัวเชื่อมต่อตรง 68"/>
            <p:cNvCxnSpPr/>
            <p:nvPr/>
          </p:nvCxnSpPr>
          <p:spPr>
            <a:xfrm flipV="1">
              <a:off x="5194563" y="4554785"/>
              <a:ext cx="430382" cy="2565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ตัวเชื่อมต่อตรง 69"/>
            <p:cNvCxnSpPr/>
            <p:nvPr/>
          </p:nvCxnSpPr>
          <p:spPr>
            <a:xfrm flipV="1">
              <a:off x="5346963" y="4811287"/>
              <a:ext cx="234461" cy="1100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1" name="กลุ่ม 70"/>
          <p:cNvGrpSpPr/>
          <p:nvPr/>
        </p:nvGrpSpPr>
        <p:grpSpPr>
          <a:xfrm rot="11690255">
            <a:off x="6056710" y="4886775"/>
            <a:ext cx="468923" cy="614117"/>
            <a:chOff x="5919835" y="2482799"/>
            <a:chExt cx="468923" cy="614117"/>
          </a:xfrm>
        </p:grpSpPr>
        <p:cxnSp>
          <p:nvCxnSpPr>
            <p:cNvPr id="72" name="ลูกศรเชื่อมต่อแบบตรง 71"/>
            <p:cNvCxnSpPr/>
            <p:nvPr/>
          </p:nvCxnSpPr>
          <p:spPr>
            <a:xfrm>
              <a:off x="6072235" y="2482799"/>
              <a:ext cx="117231" cy="3634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ตัวเชื่อมต่อตรง 72"/>
            <p:cNvCxnSpPr/>
            <p:nvPr/>
          </p:nvCxnSpPr>
          <p:spPr>
            <a:xfrm flipV="1">
              <a:off x="5919835" y="2740707"/>
              <a:ext cx="468923" cy="2461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ตัวเชื่อมต่อตรง 73"/>
            <p:cNvCxnSpPr/>
            <p:nvPr/>
          </p:nvCxnSpPr>
          <p:spPr>
            <a:xfrm flipV="1">
              <a:off x="6072235" y="2986891"/>
              <a:ext cx="234461" cy="1100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6" name="กล่องข้อความ 75"/>
          <p:cNvSpPr txBox="1"/>
          <p:nvPr/>
        </p:nvSpPr>
        <p:spPr>
          <a:xfrm>
            <a:off x="6754212" y="5042082"/>
            <a:ext cx="716350" cy="369332"/>
          </a:xfrm>
          <a:prstGeom prst="rect">
            <a:avLst/>
          </a:prstGeom>
          <a:noFill/>
        </p:spPr>
        <p:txBody>
          <a:bodyPr wrap="square" rtlCol="0">
            <a:spAutoFit/>
          </a:bodyPr>
          <a:lstStyle/>
          <a:p>
            <a:r>
              <a:rPr lang="en-US" dirty="0"/>
              <a:t>n</a:t>
            </a:r>
          </a:p>
        </p:txBody>
      </p:sp>
    </p:spTree>
    <p:extLst>
      <p:ext uri="{BB962C8B-B14F-4D97-AF65-F5344CB8AC3E}">
        <p14:creationId xmlns:p14="http://schemas.microsoft.com/office/powerpoint/2010/main" val="825373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81200" y="53975"/>
            <a:ext cx="8229600" cy="1143000"/>
          </a:xfrm>
        </p:spPr>
        <p:txBody>
          <a:bodyPr/>
          <a:lstStyle/>
          <a:p>
            <a:pPr eaLnBrk="1" hangingPunct="1"/>
            <a:r>
              <a:rPr lang="en-US" altLang="en-US" sz="4000" dirty="0"/>
              <a:t>Recursive Tree Traversal</a:t>
            </a:r>
            <a:endParaRPr lang="th-TH" altLang="en-US" sz="4000" dirty="0"/>
          </a:p>
        </p:txBody>
      </p:sp>
      <p:sp>
        <p:nvSpPr>
          <p:cNvPr id="8195" name="Rectangle 3"/>
          <p:cNvSpPr>
            <a:spLocks noGrp="1" noChangeArrowheads="1"/>
          </p:cNvSpPr>
          <p:nvPr>
            <p:ph type="body" idx="1"/>
          </p:nvPr>
        </p:nvSpPr>
        <p:spPr>
          <a:xfrm>
            <a:off x="1958975" y="836613"/>
            <a:ext cx="8002588" cy="1655762"/>
          </a:xfrm>
        </p:spPr>
        <p:txBody>
          <a:bodyPr/>
          <a:lstStyle/>
          <a:p>
            <a:pPr eaLnBrk="1" hangingPunct="1"/>
            <a:r>
              <a:rPr lang="th-TH" altLang="en-US" b="1" dirty="0" err="1"/>
              <a:t>preorder</a:t>
            </a:r>
            <a:r>
              <a:rPr lang="th-TH" altLang="en-US" b="1" dirty="0"/>
              <a:t> </a:t>
            </a:r>
          </a:p>
          <a:p>
            <a:pPr lvl="1" eaLnBrk="1" hangingPunct="1"/>
            <a:r>
              <a:rPr lang="en-US" altLang="en-US" dirty="0"/>
              <a:t>Root, left subtree, right subtree</a:t>
            </a:r>
          </a:p>
          <a:p>
            <a:pPr lvl="2" eaLnBrk="1" hangingPunct="1"/>
            <a:r>
              <a:rPr lang="en-US" altLang="en-US" dirty="0"/>
              <a:t>Within subtree, pick its root first, and so on…. </a:t>
            </a:r>
            <a:endParaRPr lang="th-TH" altLang="en-US" dirty="0"/>
          </a:p>
          <a:p>
            <a:pPr lvl="2" eaLnBrk="1" hangingPunct="1">
              <a:buFontTx/>
              <a:buNone/>
            </a:pPr>
            <a:r>
              <a:rPr lang="th-TH" altLang="en-US" dirty="0"/>
              <a:t> </a:t>
            </a:r>
          </a:p>
        </p:txBody>
      </p:sp>
      <p:sp>
        <p:nvSpPr>
          <p:cNvPr id="8197" name="กล่องข้อความ 25"/>
          <p:cNvSpPr txBox="1">
            <a:spLocks noChangeArrowheads="1"/>
          </p:cNvSpPr>
          <p:nvPr/>
        </p:nvSpPr>
        <p:spPr bwMode="auto">
          <a:xfrm>
            <a:off x="5125722" y="2708276"/>
            <a:ext cx="5542279"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2800">
                <a:solidFill>
                  <a:schemeClr val="tx1"/>
                </a:solidFill>
                <a:latin typeface="Arial" panose="020B0604020202020204" pitchFamily="34" charset="0"/>
                <a:cs typeface="Angsana New" panose="02020603050405020304" pitchFamily="18" charset="-34"/>
              </a:defRPr>
            </a:lvl1pPr>
            <a:lvl2pPr marL="742950" indent="-285750">
              <a:defRPr sz="2800">
                <a:solidFill>
                  <a:schemeClr val="tx1"/>
                </a:solidFill>
                <a:latin typeface="Arial" panose="020B0604020202020204" pitchFamily="34" charset="0"/>
                <a:cs typeface="Angsana New" panose="02020603050405020304" pitchFamily="18" charset="-34"/>
              </a:defRPr>
            </a:lvl2pPr>
            <a:lvl3pPr marL="1143000" indent="-228600">
              <a:defRPr sz="2800">
                <a:solidFill>
                  <a:schemeClr val="tx1"/>
                </a:solidFill>
                <a:latin typeface="Arial" panose="020B0604020202020204" pitchFamily="34" charset="0"/>
                <a:cs typeface="Angsana New" panose="02020603050405020304" pitchFamily="18" charset="-34"/>
              </a:defRPr>
            </a:lvl3pPr>
            <a:lvl4pPr marL="1600200" indent="-228600">
              <a:defRPr sz="2800">
                <a:solidFill>
                  <a:schemeClr val="tx1"/>
                </a:solidFill>
                <a:latin typeface="Arial" panose="020B0604020202020204" pitchFamily="34" charset="0"/>
                <a:cs typeface="Angsana New" panose="02020603050405020304" pitchFamily="18" charset="-34"/>
              </a:defRPr>
            </a:lvl4pPr>
            <a:lvl5pPr marL="2057400" indent="-22860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buFont typeface="Arial" panose="020B0604020202020204" pitchFamily="34" charset="0"/>
              <a:buChar char="•"/>
            </a:pPr>
            <a:r>
              <a:rPr lang="en-US" sz="2400" dirty="0"/>
              <a:t>6, left subtree of 6, right subtree of 6</a:t>
            </a:r>
          </a:p>
          <a:p>
            <a:pPr eaLnBrk="1" hangingPunct="1">
              <a:buFont typeface="Arial" panose="020B0604020202020204" pitchFamily="34" charset="0"/>
              <a:buChar char="•"/>
            </a:pPr>
            <a:r>
              <a:rPr lang="en-US" sz="2400" dirty="0"/>
              <a:t>6, (1, left subtree of 1, right subtree of 1), (8, left subtree of 8, right subtree of 8)</a:t>
            </a:r>
          </a:p>
          <a:p>
            <a:pPr eaLnBrk="1" hangingPunct="1">
              <a:buFont typeface="Arial" panose="020B0604020202020204" pitchFamily="34" charset="0"/>
              <a:buChar char="•"/>
            </a:pPr>
            <a:r>
              <a:rPr lang="en-US" sz="2400" dirty="0"/>
              <a:t>6, (1, null, (3, left subtree of 3, right subtree of 3))(8, (7, left subtree of 7, right subtree of 7), (10, left subtree of 10, right subtree of 10))</a:t>
            </a:r>
          </a:p>
          <a:p>
            <a:pPr eaLnBrk="1" hangingPunct="1">
              <a:buFont typeface="Arial" panose="020B0604020202020204" pitchFamily="34" charset="0"/>
              <a:buChar char="•"/>
            </a:pPr>
            <a:r>
              <a:rPr lang="en-US" sz="2400" dirty="0"/>
              <a:t>6, (1, null, (3, null, null))(8, (7, null, null), (10, null, null))</a:t>
            </a:r>
          </a:p>
          <a:p>
            <a:pPr eaLnBrk="1" hangingPunct="1">
              <a:buFont typeface="Arial" panose="020B0604020202020204" pitchFamily="34" charset="0"/>
              <a:buChar char="•"/>
            </a:pPr>
            <a:r>
              <a:rPr lang="en-US" sz="2400" dirty="0"/>
              <a:t>6, 1, 3, 8, 7, 10</a:t>
            </a:r>
          </a:p>
          <a:p>
            <a:pPr eaLnBrk="1" hangingPunct="1">
              <a:buFont typeface="Arial" panose="020B0604020202020204" pitchFamily="34" charset="0"/>
              <a:buChar char="•"/>
            </a:pPr>
            <a:endParaRPr lang="en-US" sz="2000" dirty="0"/>
          </a:p>
          <a:p>
            <a:pPr eaLnBrk="1" hangingPunct="1">
              <a:buFont typeface="Arial" panose="020B0604020202020204" pitchFamily="34" charset="0"/>
              <a:buChar char="•"/>
            </a:pPr>
            <a:endParaRPr lang="en-US" altLang="en-US" dirty="0"/>
          </a:p>
        </p:txBody>
      </p:sp>
      <p:grpSp>
        <p:nvGrpSpPr>
          <p:cNvPr id="25" name="กลุ่ม 24"/>
          <p:cNvGrpSpPr/>
          <p:nvPr/>
        </p:nvGrpSpPr>
        <p:grpSpPr bwMode="auto">
          <a:xfrm>
            <a:off x="1597890" y="2796524"/>
            <a:ext cx="3562007" cy="2589864"/>
            <a:chOff x="438767" y="0"/>
            <a:chExt cx="4522891" cy="2962587"/>
          </a:xfrm>
        </p:grpSpPr>
        <p:sp>
          <p:nvSpPr>
            <p:cNvPr id="26" name="วงรี 25"/>
            <p:cNvSpPr/>
            <p:nvPr/>
          </p:nvSpPr>
          <p:spPr>
            <a:xfrm>
              <a:off x="1532281" y="0"/>
              <a:ext cx="758488" cy="79657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r>
                <a:rPr lang="en-US" sz="2400">
                  <a:solidFill>
                    <a:srgbClr val="000000"/>
                  </a:solidFill>
                  <a:latin typeface="Times New Roman" panose="02020603050405020304" pitchFamily="18" charset="0"/>
                  <a:ea typeface="Times New Roman" panose="02020603050405020304" pitchFamily="18" charset="0"/>
                </a:rPr>
                <a:t>6</a:t>
              </a:r>
              <a:endParaRPr lang="en-US" sz="2400">
                <a:latin typeface="Times New Roman" panose="02020603050405020304" pitchFamily="18" charset="0"/>
                <a:ea typeface="Times New Roman" panose="02020603050405020304" pitchFamily="18" charset="0"/>
              </a:endParaRPr>
            </a:p>
          </p:txBody>
        </p:sp>
        <p:sp>
          <p:nvSpPr>
            <p:cNvPr id="27" name="วงรี 26"/>
            <p:cNvSpPr/>
            <p:nvPr/>
          </p:nvSpPr>
          <p:spPr>
            <a:xfrm>
              <a:off x="438767" y="999376"/>
              <a:ext cx="758488" cy="79657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r>
                <a:rPr lang="en-US" sz="2400">
                  <a:solidFill>
                    <a:srgbClr val="000000"/>
                  </a:solidFill>
                  <a:latin typeface="Times New Roman" panose="02020603050405020304" pitchFamily="18" charset="0"/>
                  <a:ea typeface="Times New Roman" panose="02020603050405020304" pitchFamily="18" charset="0"/>
                </a:rPr>
                <a:t>1</a:t>
              </a:r>
              <a:endParaRPr lang="en-US" sz="2400">
                <a:latin typeface="Times New Roman" panose="02020603050405020304" pitchFamily="18" charset="0"/>
                <a:ea typeface="Times New Roman" panose="02020603050405020304" pitchFamily="18" charset="0"/>
              </a:endParaRPr>
            </a:p>
          </p:txBody>
        </p:sp>
        <p:sp>
          <p:nvSpPr>
            <p:cNvPr id="28" name="วงรี 27"/>
            <p:cNvSpPr/>
            <p:nvPr/>
          </p:nvSpPr>
          <p:spPr>
            <a:xfrm>
              <a:off x="2678516" y="957561"/>
              <a:ext cx="758488" cy="79657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r>
                <a:rPr lang="en-US" sz="2400" dirty="0">
                  <a:solidFill>
                    <a:srgbClr val="000000"/>
                  </a:solidFill>
                  <a:latin typeface="Times New Roman" panose="02020603050405020304" pitchFamily="18" charset="0"/>
                  <a:ea typeface="Times New Roman" panose="02020603050405020304" pitchFamily="18" charset="0"/>
                </a:rPr>
                <a:t>8</a:t>
              </a:r>
              <a:endParaRPr lang="en-US" sz="2400" dirty="0">
                <a:latin typeface="Times New Roman" panose="02020603050405020304" pitchFamily="18" charset="0"/>
                <a:ea typeface="Times New Roman" panose="02020603050405020304" pitchFamily="18" charset="0"/>
              </a:endParaRPr>
            </a:p>
          </p:txBody>
        </p:sp>
        <p:sp>
          <p:nvSpPr>
            <p:cNvPr id="29" name="วงรี 28"/>
            <p:cNvSpPr/>
            <p:nvPr/>
          </p:nvSpPr>
          <p:spPr>
            <a:xfrm>
              <a:off x="2232948" y="2115833"/>
              <a:ext cx="847938" cy="79657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r>
                <a:rPr lang="en-US" sz="2400" dirty="0">
                  <a:solidFill>
                    <a:srgbClr val="000000"/>
                  </a:solidFill>
                  <a:latin typeface="Times New Roman" panose="02020603050405020304" pitchFamily="18" charset="0"/>
                  <a:ea typeface="Times New Roman" panose="02020603050405020304" pitchFamily="18" charset="0"/>
                </a:rPr>
                <a:t>7</a:t>
              </a:r>
              <a:endParaRPr lang="en-US" sz="2400" dirty="0">
                <a:latin typeface="Times New Roman" panose="02020603050405020304" pitchFamily="18" charset="0"/>
                <a:ea typeface="Times New Roman" panose="02020603050405020304" pitchFamily="18" charset="0"/>
              </a:endParaRPr>
            </a:p>
          </p:txBody>
        </p:sp>
        <p:sp>
          <p:nvSpPr>
            <p:cNvPr id="30" name="วงรี 29"/>
            <p:cNvSpPr/>
            <p:nvPr/>
          </p:nvSpPr>
          <p:spPr>
            <a:xfrm>
              <a:off x="4003088" y="2082199"/>
              <a:ext cx="958570" cy="8302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r>
                <a:rPr lang="en-US" sz="2400">
                  <a:solidFill>
                    <a:srgbClr val="000000"/>
                  </a:solidFill>
                  <a:latin typeface="Times New Roman" panose="02020603050405020304" pitchFamily="18" charset="0"/>
                  <a:ea typeface="Times New Roman" panose="02020603050405020304" pitchFamily="18" charset="0"/>
                </a:rPr>
                <a:t>10</a:t>
              </a:r>
              <a:endParaRPr lang="en-US" sz="2400">
                <a:latin typeface="Times New Roman" panose="02020603050405020304" pitchFamily="18" charset="0"/>
                <a:ea typeface="Times New Roman" panose="02020603050405020304" pitchFamily="18" charset="0"/>
              </a:endParaRPr>
            </a:p>
          </p:txBody>
        </p:sp>
        <p:sp>
          <p:nvSpPr>
            <p:cNvPr id="31" name="วงรี 30"/>
            <p:cNvSpPr/>
            <p:nvPr/>
          </p:nvSpPr>
          <p:spPr>
            <a:xfrm>
              <a:off x="835016" y="2166012"/>
              <a:ext cx="758488" cy="79657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r>
                <a:rPr lang="en-US" sz="2400">
                  <a:solidFill>
                    <a:srgbClr val="000000"/>
                  </a:solidFill>
                  <a:latin typeface="Times New Roman" panose="02020603050405020304" pitchFamily="18" charset="0"/>
                  <a:ea typeface="Times New Roman" panose="02020603050405020304" pitchFamily="18" charset="0"/>
                </a:rPr>
                <a:t>3</a:t>
              </a:r>
              <a:endParaRPr lang="en-US" sz="2400">
                <a:latin typeface="Times New Roman" panose="02020603050405020304" pitchFamily="18" charset="0"/>
                <a:ea typeface="Times New Roman" panose="02020603050405020304" pitchFamily="18" charset="0"/>
              </a:endParaRPr>
            </a:p>
          </p:txBody>
        </p:sp>
        <p:cxnSp>
          <p:nvCxnSpPr>
            <p:cNvPr id="32" name="ลูกศรเชื่อมต่อแบบตรง 31"/>
            <p:cNvCxnSpPr/>
            <p:nvPr/>
          </p:nvCxnSpPr>
          <p:spPr>
            <a:xfrm flipH="1">
              <a:off x="1086712" y="679493"/>
              <a:ext cx="556112" cy="43696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ลูกศรเชื่อมต่อแบบตรง 32"/>
            <p:cNvCxnSpPr/>
            <p:nvPr/>
          </p:nvCxnSpPr>
          <p:spPr>
            <a:xfrm>
              <a:off x="2253355" y="589590"/>
              <a:ext cx="535704" cy="4850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ลูกศรเชื่อมต่อแบบตรง 33"/>
            <p:cNvCxnSpPr/>
            <p:nvPr/>
          </p:nvCxnSpPr>
          <p:spPr>
            <a:xfrm>
              <a:off x="818010" y="1795951"/>
              <a:ext cx="219384" cy="48714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ลูกศรเชื่อมต่อแบบตรง 34"/>
            <p:cNvCxnSpPr/>
            <p:nvPr/>
          </p:nvCxnSpPr>
          <p:spPr>
            <a:xfrm flipH="1">
              <a:off x="2612192" y="1701867"/>
              <a:ext cx="229587" cy="4139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ลูกศรเชื่อมต่อแบบตรง 35"/>
            <p:cNvCxnSpPr/>
            <p:nvPr/>
          </p:nvCxnSpPr>
          <p:spPr>
            <a:xfrm>
              <a:off x="3336667" y="1614055"/>
              <a:ext cx="778896" cy="66903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xfrm>
            <a:off x="1992313" y="260351"/>
            <a:ext cx="8229600" cy="2016125"/>
          </a:xfrm>
        </p:spPr>
        <p:txBody>
          <a:bodyPr/>
          <a:lstStyle/>
          <a:p>
            <a:pPr eaLnBrk="1" hangingPunct="1"/>
            <a:r>
              <a:rPr lang="th-TH" altLang="en-US" b="1"/>
              <a:t>postorder</a:t>
            </a:r>
          </a:p>
          <a:p>
            <a:pPr lvl="1" eaLnBrk="1" hangingPunct="1"/>
            <a:r>
              <a:rPr lang="en-US" altLang="en-US"/>
              <a:t>Left subtree, right subtree, then the root.</a:t>
            </a:r>
          </a:p>
          <a:p>
            <a:pPr lvl="2" eaLnBrk="1" hangingPunct="1"/>
            <a:r>
              <a:rPr lang="en-US" altLang="en-US"/>
              <a:t>Inside each subtree, use postorder too. </a:t>
            </a:r>
            <a:endParaRPr lang="th-TH" altLang="en-US"/>
          </a:p>
        </p:txBody>
      </p:sp>
      <p:sp>
        <p:nvSpPr>
          <p:cNvPr id="9220" name="กล่องข้อความ 23"/>
          <p:cNvSpPr txBox="1">
            <a:spLocks noChangeArrowheads="1"/>
          </p:cNvSpPr>
          <p:nvPr/>
        </p:nvSpPr>
        <p:spPr bwMode="auto">
          <a:xfrm>
            <a:off x="5159896" y="2111376"/>
            <a:ext cx="5476354"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2800">
                <a:solidFill>
                  <a:schemeClr val="tx1"/>
                </a:solidFill>
                <a:latin typeface="Arial" panose="020B0604020202020204" pitchFamily="34" charset="0"/>
                <a:cs typeface="Angsana New" panose="02020603050405020304" pitchFamily="18" charset="-34"/>
              </a:defRPr>
            </a:lvl1pPr>
            <a:lvl2pPr marL="742950" indent="-285750">
              <a:defRPr sz="2800">
                <a:solidFill>
                  <a:schemeClr val="tx1"/>
                </a:solidFill>
                <a:latin typeface="Arial" panose="020B0604020202020204" pitchFamily="34" charset="0"/>
                <a:cs typeface="Angsana New" panose="02020603050405020304" pitchFamily="18" charset="-34"/>
              </a:defRPr>
            </a:lvl2pPr>
            <a:lvl3pPr marL="1143000" indent="-228600">
              <a:defRPr sz="2800">
                <a:solidFill>
                  <a:schemeClr val="tx1"/>
                </a:solidFill>
                <a:latin typeface="Arial" panose="020B0604020202020204" pitchFamily="34" charset="0"/>
                <a:cs typeface="Angsana New" panose="02020603050405020304" pitchFamily="18" charset="-34"/>
              </a:defRPr>
            </a:lvl3pPr>
            <a:lvl4pPr marL="1600200" indent="-228600">
              <a:defRPr sz="2800">
                <a:solidFill>
                  <a:schemeClr val="tx1"/>
                </a:solidFill>
                <a:latin typeface="Arial" panose="020B0604020202020204" pitchFamily="34" charset="0"/>
                <a:cs typeface="Angsana New" panose="02020603050405020304" pitchFamily="18" charset="-34"/>
              </a:defRPr>
            </a:lvl4pPr>
            <a:lvl5pPr marL="2057400" indent="-22860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buFont typeface="Arial" panose="020B0604020202020204" pitchFamily="34" charset="0"/>
              <a:buChar char="•"/>
            </a:pPr>
            <a:r>
              <a:rPr lang="en-US" sz="2400" dirty="0"/>
              <a:t>Left subtree of 6, right subtree of 6, 6</a:t>
            </a:r>
          </a:p>
          <a:p>
            <a:pPr eaLnBrk="1" hangingPunct="1">
              <a:buFont typeface="Arial" panose="020B0604020202020204" pitchFamily="34" charset="0"/>
              <a:buChar char="•"/>
            </a:pPr>
            <a:r>
              <a:rPr lang="en-US" sz="2400" dirty="0"/>
              <a:t>(left subtree of 1, right subtree of 1, 1), (left subtree of 8, right subtree of 8, 8), 6</a:t>
            </a:r>
          </a:p>
          <a:p>
            <a:pPr eaLnBrk="1" hangingPunct="1">
              <a:buFont typeface="Arial" panose="020B0604020202020204" pitchFamily="34" charset="0"/>
              <a:buChar char="•"/>
            </a:pPr>
            <a:r>
              <a:rPr lang="en-US" sz="2400" dirty="0"/>
              <a:t>(null, (left subtree of 3, right subtree of 3, 3), 1), ((left subtree of 7, right subtree of 7, 7), (left subtree of 10, right subtree of 10, 10), 8), 6</a:t>
            </a:r>
          </a:p>
          <a:p>
            <a:pPr eaLnBrk="1" hangingPunct="1">
              <a:buFont typeface="Arial" panose="020B0604020202020204" pitchFamily="34" charset="0"/>
              <a:buChar char="•"/>
            </a:pPr>
            <a:r>
              <a:rPr lang="en-US" sz="2400" dirty="0"/>
              <a:t>(null, (null, null, 3), 1), ((null, null, 7), (null, null, 10), 8), 6</a:t>
            </a:r>
          </a:p>
          <a:p>
            <a:pPr eaLnBrk="1" hangingPunct="1">
              <a:buFont typeface="Arial" panose="020B0604020202020204" pitchFamily="34" charset="0"/>
              <a:buChar char="•"/>
            </a:pPr>
            <a:r>
              <a:rPr lang="en-US" sz="2400" dirty="0"/>
              <a:t>3, 1, 7, 10, 8, 6</a:t>
            </a:r>
            <a:endParaRPr lang="en-US" altLang="en-US" sz="2400" dirty="0"/>
          </a:p>
        </p:txBody>
      </p:sp>
      <p:grpSp>
        <p:nvGrpSpPr>
          <p:cNvPr id="24" name="กลุ่ม 23"/>
          <p:cNvGrpSpPr/>
          <p:nvPr/>
        </p:nvGrpSpPr>
        <p:grpSpPr bwMode="auto">
          <a:xfrm>
            <a:off x="1597890" y="2796524"/>
            <a:ext cx="3562007" cy="2589864"/>
            <a:chOff x="438767" y="0"/>
            <a:chExt cx="4522891" cy="2962587"/>
          </a:xfrm>
        </p:grpSpPr>
        <p:sp>
          <p:nvSpPr>
            <p:cNvPr id="25" name="วงรี 24"/>
            <p:cNvSpPr/>
            <p:nvPr/>
          </p:nvSpPr>
          <p:spPr>
            <a:xfrm>
              <a:off x="1532281" y="0"/>
              <a:ext cx="758488" cy="79657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r>
                <a:rPr lang="en-US" sz="2400">
                  <a:solidFill>
                    <a:srgbClr val="000000"/>
                  </a:solidFill>
                  <a:latin typeface="Times New Roman" panose="02020603050405020304" pitchFamily="18" charset="0"/>
                  <a:ea typeface="Times New Roman" panose="02020603050405020304" pitchFamily="18" charset="0"/>
                </a:rPr>
                <a:t>6</a:t>
              </a:r>
              <a:endParaRPr lang="en-US" sz="2400">
                <a:latin typeface="Times New Roman" panose="02020603050405020304" pitchFamily="18" charset="0"/>
                <a:ea typeface="Times New Roman" panose="02020603050405020304" pitchFamily="18" charset="0"/>
              </a:endParaRPr>
            </a:p>
          </p:txBody>
        </p:sp>
        <p:sp>
          <p:nvSpPr>
            <p:cNvPr id="26" name="วงรี 25"/>
            <p:cNvSpPr/>
            <p:nvPr/>
          </p:nvSpPr>
          <p:spPr>
            <a:xfrm>
              <a:off x="438767" y="999376"/>
              <a:ext cx="758488" cy="79657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r>
                <a:rPr lang="en-US" sz="2400">
                  <a:solidFill>
                    <a:srgbClr val="000000"/>
                  </a:solidFill>
                  <a:latin typeface="Times New Roman" panose="02020603050405020304" pitchFamily="18" charset="0"/>
                  <a:ea typeface="Times New Roman" panose="02020603050405020304" pitchFamily="18" charset="0"/>
                </a:rPr>
                <a:t>1</a:t>
              </a:r>
              <a:endParaRPr lang="en-US" sz="2400">
                <a:latin typeface="Times New Roman" panose="02020603050405020304" pitchFamily="18" charset="0"/>
                <a:ea typeface="Times New Roman" panose="02020603050405020304" pitchFamily="18" charset="0"/>
              </a:endParaRPr>
            </a:p>
          </p:txBody>
        </p:sp>
        <p:sp>
          <p:nvSpPr>
            <p:cNvPr id="27" name="วงรี 26"/>
            <p:cNvSpPr/>
            <p:nvPr/>
          </p:nvSpPr>
          <p:spPr>
            <a:xfrm>
              <a:off x="2678516" y="957561"/>
              <a:ext cx="758488" cy="79657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r>
                <a:rPr lang="en-US" sz="2400" dirty="0">
                  <a:solidFill>
                    <a:srgbClr val="000000"/>
                  </a:solidFill>
                  <a:latin typeface="Times New Roman" panose="02020603050405020304" pitchFamily="18" charset="0"/>
                  <a:ea typeface="Times New Roman" panose="02020603050405020304" pitchFamily="18" charset="0"/>
                </a:rPr>
                <a:t>8</a:t>
              </a:r>
              <a:endParaRPr lang="en-US" sz="2400" dirty="0">
                <a:latin typeface="Times New Roman" panose="02020603050405020304" pitchFamily="18" charset="0"/>
                <a:ea typeface="Times New Roman" panose="02020603050405020304" pitchFamily="18" charset="0"/>
              </a:endParaRPr>
            </a:p>
          </p:txBody>
        </p:sp>
        <p:sp>
          <p:nvSpPr>
            <p:cNvPr id="28" name="วงรี 27"/>
            <p:cNvSpPr/>
            <p:nvPr/>
          </p:nvSpPr>
          <p:spPr>
            <a:xfrm>
              <a:off x="2232948" y="2115833"/>
              <a:ext cx="847938" cy="79657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r>
                <a:rPr lang="en-US" sz="2400" dirty="0">
                  <a:solidFill>
                    <a:srgbClr val="000000"/>
                  </a:solidFill>
                  <a:latin typeface="Times New Roman" panose="02020603050405020304" pitchFamily="18" charset="0"/>
                  <a:ea typeface="Times New Roman" panose="02020603050405020304" pitchFamily="18" charset="0"/>
                </a:rPr>
                <a:t>7</a:t>
              </a:r>
              <a:endParaRPr lang="en-US" sz="2400" dirty="0">
                <a:latin typeface="Times New Roman" panose="02020603050405020304" pitchFamily="18" charset="0"/>
                <a:ea typeface="Times New Roman" panose="02020603050405020304" pitchFamily="18" charset="0"/>
              </a:endParaRPr>
            </a:p>
          </p:txBody>
        </p:sp>
        <p:sp>
          <p:nvSpPr>
            <p:cNvPr id="29" name="วงรี 28"/>
            <p:cNvSpPr/>
            <p:nvPr/>
          </p:nvSpPr>
          <p:spPr>
            <a:xfrm>
              <a:off x="4003088" y="2082199"/>
              <a:ext cx="958570" cy="8302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r>
                <a:rPr lang="en-US" sz="2400">
                  <a:solidFill>
                    <a:srgbClr val="000000"/>
                  </a:solidFill>
                  <a:latin typeface="Times New Roman" panose="02020603050405020304" pitchFamily="18" charset="0"/>
                  <a:ea typeface="Times New Roman" panose="02020603050405020304" pitchFamily="18" charset="0"/>
                </a:rPr>
                <a:t>10</a:t>
              </a:r>
              <a:endParaRPr lang="en-US" sz="2400">
                <a:latin typeface="Times New Roman" panose="02020603050405020304" pitchFamily="18" charset="0"/>
                <a:ea typeface="Times New Roman" panose="02020603050405020304" pitchFamily="18" charset="0"/>
              </a:endParaRPr>
            </a:p>
          </p:txBody>
        </p:sp>
        <p:sp>
          <p:nvSpPr>
            <p:cNvPr id="30" name="วงรี 29"/>
            <p:cNvSpPr/>
            <p:nvPr/>
          </p:nvSpPr>
          <p:spPr>
            <a:xfrm>
              <a:off x="835016" y="2166012"/>
              <a:ext cx="758488" cy="79657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r>
                <a:rPr lang="en-US" sz="2400">
                  <a:solidFill>
                    <a:srgbClr val="000000"/>
                  </a:solidFill>
                  <a:latin typeface="Times New Roman" panose="02020603050405020304" pitchFamily="18" charset="0"/>
                  <a:ea typeface="Times New Roman" panose="02020603050405020304" pitchFamily="18" charset="0"/>
                </a:rPr>
                <a:t>3</a:t>
              </a:r>
              <a:endParaRPr lang="en-US" sz="2400">
                <a:latin typeface="Times New Roman" panose="02020603050405020304" pitchFamily="18" charset="0"/>
                <a:ea typeface="Times New Roman" panose="02020603050405020304" pitchFamily="18" charset="0"/>
              </a:endParaRPr>
            </a:p>
          </p:txBody>
        </p:sp>
        <p:cxnSp>
          <p:nvCxnSpPr>
            <p:cNvPr id="31" name="ลูกศรเชื่อมต่อแบบตรง 30"/>
            <p:cNvCxnSpPr/>
            <p:nvPr/>
          </p:nvCxnSpPr>
          <p:spPr>
            <a:xfrm flipH="1">
              <a:off x="1086712" y="679493"/>
              <a:ext cx="556112" cy="43696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ลูกศรเชื่อมต่อแบบตรง 31"/>
            <p:cNvCxnSpPr/>
            <p:nvPr/>
          </p:nvCxnSpPr>
          <p:spPr>
            <a:xfrm>
              <a:off x="2253355" y="589590"/>
              <a:ext cx="535704" cy="4850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ลูกศรเชื่อมต่อแบบตรง 32"/>
            <p:cNvCxnSpPr/>
            <p:nvPr/>
          </p:nvCxnSpPr>
          <p:spPr>
            <a:xfrm>
              <a:off x="818010" y="1795951"/>
              <a:ext cx="219384" cy="48714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ลูกศรเชื่อมต่อแบบตรง 33"/>
            <p:cNvCxnSpPr/>
            <p:nvPr/>
          </p:nvCxnSpPr>
          <p:spPr>
            <a:xfrm flipH="1">
              <a:off x="2612192" y="1701867"/>
              <a:ext cx="229587" cy="4139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ลูกศรเชื่อมต่อแบบตรง 34"/>
            <p:cNvCxnSpPr/>
            <p:nvPr/>
          </p:nvCxnSpPr>
          <p:spPr>
            <a:xfrm>
              <a:off x="3336667" y="1614055"/>
              <a:ext cx="778896" cy="66903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ตัวแทนเนื้อหา 2"/>
          <p:cNvSpPr>
            <a:spLocks noGrp="1"/>
          </p:cNvSpPr>
          <p:nvPr>
            <p:ph idx="1"/>
          </p:nvPr>
        </p:nvSpPr>
        <p:spPr>
          <a:xfrm>
            <a:off x="1992313" y="188913"/>
            <a:ext cx="8229600" cy="1511300"/>
          </a:xfrm>
        </p:spPr>
        <p:txBody>
          <a:bodyPr>
            <a:normAutofit lnSpcReduction="10000"/>
          </a:bodyPr>
          <a:lstStyle/>
          <a:p>
            <a:pPr eaLnBrk="1" hangingPunct="1">
              <a:defRPr/>
            </a:pPr>
            <a:r>
              <a:rPr lang="th-TH" altLang="en-US" b="1" dirty="0" err="1"/>
              <a:t>inorder</a:t>
            </a:r>
            <a:r>
              <a:rPr lang="th-TH" altLang="en-US" b="1" dirty="0"/>
              <a:t>  </a:t>
            </a:r>
          </a:p>
          <a:p>
            <a:pPr lvl="1" eaLnBrk="1" hangingPunct="1">
              <a:defRPr/>
            </a:pPr>
            <a:r>
              <a:rPr lang="en-US" altLang="en-US" dirty="0"/>
              <a:t>Left subtree comes first, then root, then right subtree.  </a:t>
            </a:r>
          </a:p>
          <a:p>
            <a:pPr lvl="2" eaLnBrk="1" hangingPunct="1">
              <a:defRPr/>
            </a:pPr>
            <a:r>
              <a:rPr lang="en-US" altLang="en-US" dirty="0"/>
              <a:t>Inside each subtree, use </a:t>
            </a:r>
            <a:r>
              <a:rPr lang="en-US" altLang="en-US" dirty="0" err="1"/>
              <a:t>inorder</a:t>
            </a:r>
            <a:r>
              <a:rPr lang="en-US" altLang="en-US" dirty="0"/>
              <a:t> too.</a:t>
            </a:r>
          </a:p>
          <a:p>
            <a:pPr lvl="1" eaLnBrk="1" hangingPunct="1">
              <a:defRPr/>
            </a:pPr>
            <a:r>
              <a:rPr lang="en-US" altLang="en-US" dirty="0"/>
              <a:t>Our iterator will be based on this type of traversal</a:t>
            </a:r>
            <a:endParaRPr lang="th-TH" altLang="en-US" dirty="0"/>
          </a:p>
          <a:p>
            <a:pPr marL="0" indent="0">
              <a:buNone/>
              <a:defRPr/>
            </a:pPr>
            <a:endParaRPr lang="en-US" dirty="0"/>
          </a:p>
        </p:txBody>
      </p:sp>
      <p:grpSp>
        <p:nvGrpSpPr>
          <p:cNvPr id="37" name="กลุ่ม 36"/>
          <p:cNvGrpSpPr/>
          <p:nvPr/>
        </p:nvGrpSpPr>
        <p:grpSpPr bwMode="auto">
          <a:xfrm>
            <a:off x="1597890" y="2796524"/>
            <a:ext cx="3562007" cy="2589864"/>
            <a:chOff x="438767" y="0"/>
            <a:chExt cx="4522891" cy="2962587"/>
          </a:xfrm>
        </p:grpSpPr>
        <p:sp>
          <p:nvSpPr>
            <p:cNvPr id="38" name="วงรี 37"/>
            <p:cNvSpPr/>
            <p:nvPr/>
          </p:nvSpPr>
          <p:spPr>
            <a:xfrm>
              <a:off x="1532281" y="0"/>
              <a:ext cx="758488" cy="79657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r>
                <a:rPr lang="en-US" sz="2400">
                  <a:solidFill>
                    <a:srgbClr val="000000"/>
                  </a:solidFill>
                  <a:latin typeface="Times New Roman" panose="02020603050405020304" pitchFamily="18" charset="0"/>
                  <a:ea typeface="Times New Roman" panose="02020603050405020304" pitchFamily="18" charset="0"/>
                </a:rPr>
                <a:t>6</a:t>
              </a:r>
              <a:endParaRPr lang="en-US" sz="2400">
                <a:latin typeface="Times New Roman" panose="02020603050405020304" pitchFamily="18" charset="0"/>
                <a:ea typeface="Times New Roman" panose="02020603050405020304" pitchFamily="18" charset="0"/>
              </a:endParaRPr>
            </a:p>
          </p:txBody>
        </p:sp>
        <p:sp>
          <p:nvSpPr>
            <p:cNvPr id="39" name="วงรี 38"/>
            <p:cNvSpPr/>
            <p:nvPr/>
          </p:nvSpPr>
          <p:spPr>
            <a:xfrm>
              <a:off x="438767" y="999376"/>
              <a:ext cx="758488" cy="79657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r>
                <a:rPr lang="en-US" sz="2400">
                  <a:solidFill>
                    <a:srgbClr val="000000"/>
                  </a:solidFill>
                  <a:latin typeface="Times New Roman" panose="02020603050405020304" pitchFamily="18" charset="0"/>
                  <a:ea typeface="Times New Roman" panose="02020603050405020304" pitchFamily="18" charset="0"/>
                </a:rPr>
                <a:t>1</a:t>
              </a:r>
              <a:endParaRPr lang="en-US" sz="2400">
                <a:latin typeface="Times New Roman" panose="02020603050405020304" pitchFamily="18" charset="0"/>
                <a:ea typeface="Times New Roman" panose="02020603050405020304" pitchFamily="18" charset="0"/>
              </a:endParaRPr>
            </a:p>
          </p:txBody>
        </p:sp>
        <p:sp>
          <p:nvSpPr>
            <p:cNvPr id="40" name="วงรี 39"/>
            <p:cNvSpPr/>
            <p:nvPr/>
          </p:nvSpPr>
          <p:spPr>
            <a:xfrm>
              <a:off x="2678516" y="957561"/>
              <a:ext cx="758488" cy="79657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r>
                <a:rPr lang="en-US" sz="2400" dirty="0">
                  <a:solidFill>
                    <a:srgbClr val="000000"/>
                  </a:solidFill>
                  <a:latin typeface="Times New Roman" panose="02020603050405020304" pitchFamily="18" charset="0"/>
                  <a:ea typeface="Times New Roman" panose="02020603050405020304" pitchFamily="18" charset="0"/>
                </a:rPr>
                <a:t>8</a:t>
              </a:r>
              <a:endParaRPr lang="en-US" sz="2400" dirty="0">
                <a:latin typeface="Times New Roman" panose="02020603050405020304" pitchFamily="18" charset="0"/>
                <a:ea typeface="Times New Roman" panose="02020603050405020304" pitchFamily="18" charset="0"/>
              </a:endParaRPr>
            </a:p>
          </p:txBody>
        </p:sp>
        <p:sp>
          <p:nvSpPr>
            <p:cNvPr id="41" name="วงรี 40"/>
            <p:cNvSpPr/>
            <p:nvPr/>
          </p:nvSpPr>
          <p:spPr>
            <a:xfrm>
              <a:off x="2232948" y="2115833"/>
              <a:ext cx="847938" cy="79657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r>
                <a:rPr lang="en-US" sz="2400" dirty="0">
                  <a:solidFill>
                    <a:srgbClr val="000000"/>
                  </a:solidFill>
                  <a:latin typeface="Times New Roman" panose="02020603050405020304" pitchFamily="18" charset="0"/>
                  <a:ea typeface="Times New Roman" panose="02020603050405020304" pitchFamily="18" charset="0"/>
                </a:rPr>
                <a:t>7</a:t>
              </a:r>
              <a:endParaRPr lang="en-US" sz="2400" dirty="0">
                <a:latin typeface="Times New Roman" panose="02020603050405020304" pitchFamily="18" charset="0"/>
                <a:ea typeface="Times New Roman" panose="02020603050405020304" pitchFamily="18" charset="0"/>
              </a:endParaRPr>
            </a:p>
          </p:txBody>
        </p:sp>
        <p:sp>
          <p:nvSpPr>
            <p:cNvPr id="42" name="วงรี 41"/>
            <p:cNvSpPr/>
            <p:nvPr/>
          </p:nvSpPr>
          <p:spPr>
            <a:xfrm>
              <a:off x="4003088" y="2082199"/>
              <a:ext cx="958570" cy="8302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r>
                <a:rPr lang="en-US" sz="2400">
                  <a:solidFill>
                    <a:srgbClr val="000000"/>
                  </a:solidFill>
                  <a:latin typeface="Times New Roman" panose="02020603050405020304" pitchFamily="18" charset="0"/>
                  <a:ea typeface="Times New Roman" panose="02020603050405020304" pitchFamily="18" charset="0"/>
                </a:rPr>
                <a:t>10</a:t>
              </a:r>
              <a:endParaRPr lang="en-US" sz="2400">
                <a:latin typeface="Times New Roman" panose="02020603050405020304" pitchFamily="18" charset="0"/>
                <a:ea typeface="Times New Roman" panose="02020603050405020304" pitchFamily="18" charset="0"/>
              </a:endParaRPr>
            </a:p>
          </p:txBody>
        </p:sp>
        <p:sp>
          <p:nvSpPr>
            <p:cNvPr id="43" name="วงรี 42"/>
            <p:cNvSpPr/>
            <p:nvPr/>
          </p:nvSpPr>
          <p:spPr>
            <a:xfrm>
              <a:off x="835016" y="2166012"/>
              <a:ext cx="758488" cy="79657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r>
                <a:rPr lang="en-US" sz="2400">
                  <a:solidFill>
                    <a:srgbClr val="000000"/>
                  </a:solidFill>
                  <a:latin typeface="Times New Roman" panose="02020603050405020304" pitchFamily="18" charset="0"/>
                  <a:ea typeface="Times New Roman" panose="02020603050405020304" pitchFamily="18" charset="0"/>
                </a:rPr>
                <a:t>3</a:t>
              </a:r>
              <a:endParaRPr lang="en-US" sz="2400">
                <a:latin typeface="Times New Roman" panose="02020603050405020304" pitchFamily="18" charset="0"/>
                <a:ea typeface="Times New Roman" panose="02020603050405020304" pitchFamily="18" charset="0"/>
              </a:endParaRPr>
            </a:p>
          </p:txBody>
        </p:sp>
        <p:cxnSp>
          <p:nvCxnSpPr>
            <p:cNvPr id="44" name="ลูกศรเชื่อมต่อแบบตรง 43"/>
            <p:cNvCxnSpPr/>
            <p:nvPr/>
          </p:nvCxnSpPr>
          <p:spPr>
            <a:xfrm flipH="1">
              <a:off x="1086712" y="679493"/>
              <a:ext cx="556112" cy="43696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ลูกศรเชื่อมต่อแบบตรง 44"/>
            <p:cNvCxnSpPr/>
            <p:nvPr/>
          </p:nvCxnSpPr>
          <p:spPr>
            <a:xfrm>
              <a:off x="2253355" y="589590"/>
              <a:ext cx="535704" cy="4850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ลูกศรเชื่อมต่อแบบตรง 45"/>
            <p:cNvCxnSpPr/>
            <p:nvPr/>
          </p:nvCxnSpPr>
          <p:spPr>
            <a:xfrm>
              <a:off x="818010" y="1795951"/>
              <a:ext cx="219384" cy="48714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ลูกศรเชื่อมต่อแบบตรง 46"/>
            <p:cNvCxnSpPr/>
            <p:nvPr/>
          </p:nvCxnSpPr>
          <p:spPr>
            <a:xfrm flipH="1">
              <a:off x="2612192" y="1701867"/>
              <a:ext cx="229587" cy="4139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ลูกศรเชื่อมต่อแบบตรง 47"/>
            <p:cNvCxnSpPr/>
            <p:nvPr/>
          </p:nvCxnSpPr>
          <p:spPr>
            <a:xfrm>
              <a:off x="3336667" y="1614055"/>
              <a:ext cx="778896" cy="66903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9" name="กล่องข้อความ 23"/>
          <p:cNvSpPr txBox="1">
            <a:spLocks noChangeArrowheads="1"/>
          </p:cNvSpPr>
          <p:nvPr/>
        </p:nvSpPr>
        <p:spPr bwMode="auto">
          <a:xfrm>
            <a:off x="5159896" y="2111376"/>
            <a:ext cx="5476354"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2800">
                <a:solidFill>
                  <a:schemeClr val="tx1"/>
                </a:solidFill>
                <a:latin typeface="Arial" panose="020B0604020202020204" pitchFamily="34" charset="0"/>
                <a:cs typeface="Angsana New" panose="02020603050405020304" pitchFamily="18" charset="-34"/>
              </a:defRPr>
            </a:lvl1pPr>
            <a:lvl2pPr marL="742950" indent="-285750">
              <a:defRPr sz="2800">
                <a:solidFill>
                  <a:schemeClr val="tx1"/>
                </a:solidFill>
                <a:latin typeface="Arial" panose="020B0604020202020204" pitchFamily="34" charset="0"/>
                <a:cs typeface="Angsana New" panose="02020603050405020304" pitchFamily="18" charset="-34"/>
              </a:defRPr>
            </a:lvl2pPr>
            <a:lvl3pPr marL="1143000" indent="-228600">
              <a:defRPr sz="2800">
                <a:solidFill>
                  <a:schemeClr val="tx1"/>
                </a:solidFill>
                <a:latin typeface="Arial" panose="020B0604020202020204" pitchFamily="34" charset="0"/>
                <a:cs typeface="Angsana New" panose="02020603050405020304" pitchFamily="18" charset="-34"/>
              </a:defRPr>
            </a:lvl3pPr>
            <a:lvl4pPr marL="1600200" indent="-228600">
              <a:defRPr sz="2800">
                <a:solidFill>
                  <a:schemeClr val="tx1"/>
                </a:solidFill>
                <a:latin typeface="Arial" panose="020B0604020202020204" pitchFamily="34" charset="0"/>
                <a:cs typeface="Angsana New" panose="02020603050405020304" pitchFamily="18" charset="-34"/>
              </a:defRPr>
            </a:lvl4pPr>
            <a:lvl5pPr marL="2057400" indent="-22860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buFont typeface="Arial" panose="020B0604020202020204" pitchFamily="34" charset="0"/>
              <a:buChar char="•"/>
            </a:pPr>
            <a:r>
              <a:rPr lang="en-US" sz="2400" dirty="0"/>
              <a:t>Left subtree of 6, 6, right subtree of 6</a:t>
            </a:r>
          </a:p>
          <a:p>
            <a:pPr eaLnBrk="1" hangingPunct="1">
              <a:buFont typeface="Arial" panose="020B0604020202020204" pitchFamily="34" charset="0"/>
              <a:buChar char="•"/>
            </a:pPr>
            <a:r>
              <a:rPr lang="en-US" sz="2400" dirty="0"/>
              <a:t>(left subtree of 1, 1, right subtree of 1), 6, (left subtree of 8, 8, right subtree of 8)</a:t>
            </a:r>
          </a:p>
          <a:p>
            <a:pPr eaLnBrk="1" hangingPunct="1">
              <a:buFont typeface="Arial" panose="020B0604020202020204" pitchFamily="34" charset="0"/>
              <a:buChar char="•"/>
            </a:pPr>
            <a:r>
              <a:rPr lang="en-US" sz="2400" dirty="0"/>
              <a:t>(null, 1, (left subtree of 3, 3, right subtree of 3)), 6, ((left subtree of 7, 7, right subtree of 7)  , 8, (left subtree of 10, 10, right subtree of 10))</a:t>
            </a:r>
          </a:p>
          <a:p>
            <a:pPr eaLnBrk="1" hangingPunct="1">
              <a:buFont typeface="Arial" panose="020B0604020202020204" pitchFamily="34" charset="0"/>
              <a:buChar char="•"/>
            </a:pPr>
            <a:r>
              <a:rPr lang="en-US" sz="2400" dirty="0"/>
              <a:t>(null, 1, (null, 3, null)), 6, ((null, 7, null)  , 8, (null, 10, null))</a:t>
            </a:r>
          </a:p>
          <a:p>
            <a:pPr eaLnBrk="1" hangingPunct="1">
              <a:buFont typeface="Arial" panose="020B0604020202020204" pitchFamily="34" charset="0"/>
              <a:buChar char="•"/>
            </a:pPr>
            <a:r>
              <a:rPr lang="en-US" sz="2400" dirty="0"/>
              <a:t>1, 3, 6, 7, 8, 10</a:t>
            </a:r>
          </a:p>
          <a:p>
            <a:pPr eaLnBrk="1" hangingPunct="1">
              <a:buFont typeface="Arial" panose="020B0604020202020204" pitchFamily="34" charset="0"/>
              <a:buChar char="•"/>
            </a:pPr>
            <a:endParaRPr lang="en-US" sz="2400" dirty="0"/>
          </a:p>
          <a:p>
            <a:pPr eaLnBrk="1" hangingPunct="1">
              <a:buFont typeface="Arial" panose="020B0604020202020204" pitchFamily="34" charset="0"/>
              <a:buChar char="•"/>
            </a:pPr>
            <a:endParaRPr lang="en-US" alt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ตัวแทนเนื้อหา 2">
            <a:extLst>
              <a:ext uri="{FF2B5EF4-FFF2-40B4-BE49-F238E27FC236}">
                <a16:creationId xmlns:a16="http://schemas.microsoft.com/office/drawing/2014/main" id="{02483AC5-2909-470C-A7A0-21D2C1D7ECD9}"/>
              </a:ext>
            </a:extLst>
          </p:cNvPr>
          <p:cNvSpPr>
            <a:spLocks noGrp="1"/>
          </p:cNvSpPr>
          <p:nvPr>
            <p:ph idx="1"/>
          </p:nvPr>
        </p:nvSpPr>
        <p:spPr/>
        <p:txBody>
          <a:bodyPr/>
          <a:lstStyle/>
          <a:p>
            <a:pPr marL="0" indent="0">
              <a:buNone/>
            </a:pPr>
            <a:r>
              <a:rPr lang="en-US" dirty="0" err="1"/>
              <a:t>inorder</a:t>
            </a:r>
            <a:r>
              <a:rPr lang="en-US" dirty="0"/>
              <a:t>(</a:t>
            </a:r>
            <a:r>
              <a:rPr lang="en-US" dirty="0" err="1"/>
              <a:t>BSTNode</a:t>
            </a:r>
            <a:r>
              <a:rPr lang="en-US" dirty="0"/>
              <a:t> n){</a:t>
            </a:r>
          </a:p>
          <a:p>
            <a:pPr marL="0" indent="0">
              <a:buNone/>
            </a:pPr>
            <a:r>
              <a:rPr lang="en-US" dirty="0"/>
              <a:t>	if(n == null){</a:t>
            </a:r>
          </a:p>
          <a:p>
            <a:pPr marL="0" indent="0">
              <a:buNone/>
            </a:pPr>
            <a:r>
              <a:rPr lang="en-US" dirty="0"/>
              <a:t>		return;</a:t>
            </a:r>
          </a:p>
          <a:p>
            <a:pPr marL="0" indent="0">
              <a:buNone/>
            </a:pPr>
            <a:r>
              <a:rPr lang="en-US" dirty="0"/>
              <a:t>	}</a:t>
            </a:r>
          </a:p>
          <a:p>
            <a:pPr marL="0" indent="0">
              <a:buNone/>
            </a:pPr>
            <a:r>
              <a:rPr lang="en-US" dirty="0"/>
              <a:t>	</a:t>
            </a:r>
            <a:r>
              <a:rPr lang="en-US" dirty="0" err="1"/>
              <a:t>inorder</a:t>
            </a:r>
            <a:r>
              <a:rPr lang="en-US" dirty="0"/>
              <a:t>(</a:t>
            </a:r>
            <a:r>
              <a:rPr lang="en-US" dirty="0" err="1"/>
              <a:t>n.left</a:t>
            </a:r>
            <a:r>
              <a:rPr lang="en-US" dirty="0"/>
              <a:t>);</a:t>
            </a:r>
          </a:p>
          <a:p>
            <a:pPr marL="0" indent="0">
              <a:buNone/>
            </a:pPr>
            <a:r>
              <a:rPr lang="en-US" dirty="0"/>
              <a:t>	print(</a:t>
            </a:r>
            <a:r>
              <a:rPr lang="en-US" dirty="0" err="1"/>
              <a:t>n.data</a:t>
            </a:r>
            <a:r>
              <a:rPr lang="en-US" dirty="0"/>
              <a:t>);</a:t>
            </a:r>
          </a:p>
          <a:p>
            <a:pPr marL="0" indent="0">
              <a:buNone/>
            </a:pPr>
            <a:r>
              <a:rPr lang="en-US" dirty="0"/>
              <a:t>	</a:t>
            </a:r>
            <a:r>
              <a:rPr lang="en-US" dirty="0" err="1"/>
              <a:t>inorder</a:t>
            </a:r>
            <a:r>
              <a:rPr lang="en-US" dirty="0"/>
              <a:t>(</a:t>
            </a:r>
            <a:r>
              <a:rPr lang="en-US" dirty="0" err="1"/>
              <a:t>n.right</a:t>
            </a:r>
            <a:r>
              <a:rPr lang="en-US" dirty="0"/>
              <a:t>);</a:t>
            </a:r>
          </a:p>
          <a:p>
            <a:pPr marL="0" indent="0">
              <a:buNone/>
            </a:pPr>
            <a:r>
              <a:rPr lang="en-US" dirty="0"/>
              <a:t>}</a:t>
            </a:r>
          </a:p>
        </p:txBody>
      </p:sp>
    </p:spTree>
    <p:extLst>
      <p:ext uri="{BB962C8B-B14F-4D97-AF65-F5344CB8AC3E}">
        <p14:creationId xmlns:p14="http://schemas.microsoft.com/office/powerpoint/2010/main" val="191036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dirty="0"/>
              <a:t>breadth-first traversal</a:t>
            </a:r>
            <a:endParaRPr lang="th-TH" altLang="en-US" dirty="0"/>
          </a:p>
        </p:txBody>
      </p:sp>
      <p:sp>
        <p:nvSpPr>
          <p:cNvPr id="11267" name="Rectangle 3"/>
          <p:cNvSpPr>
            <a:spLocks noGrp="1" noChangeArrowheads="1"/>
          </p:cNvSpPr>
          <p:nvPr>
            <p:ph type="body" idx="1"/>
          </p:nvPr>
        </p:nvSpPr>
        <p:spPr/>
        <p:txBody>
          <a:bodyPr/>
          <a:lstStyle/>
          <a:p>
            <a:pPr eaLnBrk="1" hangingPunct="1"/>
            <a:r>
              <a:rPr lang="en-US" altLang="en-US"/>
              <a:t>The first 3 methods we have seen are tree-searching using </a:t>
            </a:r>
            <a:r>
              <a:rPr lang="en-US" altLang="en-US">
                <a:solidFill>
                  <a:srgbClr val="FF0000"/>
                </a:solidFill>
              </a:rPr>
              <a:t>depth-first search</a:t>
            </a:r>
            <a:endParaRPr lang="th-TH" altLang="en-US">
              <a:solidFill>
                <a:srgbClr val="FF0000"/>
              </a:solidFill>
            </a:endParaRPr>
          </a:p>
          <a:p>
            <a:pPr lvl="1" eaLnBrk="1" hangingPunct="1"/>
            <a:r>
              <a:rPr lang="en-US" altLang="en-US"/>
              <a:t>When looking at each subtree, we must finish with the whole of that subtree before we can carry on. </a:t>
            </a:r>
            <a:endParaRPr lang="th-TH" altLang="en-US"/>
          </a:p>
          <a:p>
            <a:pPr eaLnBrk="1" hangingPunct="1"/>
            <a:r>
              <a:rPr lang="en-US" altLang="en-US"/>
              <a:t>breadth-first inspects a tree level by level, starting from root.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a:t>breadth-first implementation</a:t>
            </a:r>
          </a:p>
        </p:txBody>
      </p:sp>
      <p:sp>
        <p:nvSpPr>
          <p:cNvPr id="12291" name="Rectangle 3"/>
          <p:cNvSpPr>
            <a:spLocks noGrp="1" noChangeArrowheads="1"/>
          </p:cNvSpPr>
          <p:nvPr>
            <p:ph type="body" idx="1"/>
          </p:nvPr>
        </p:nvSpPr>
        <p:spPr/>
        <p:txBody>
          <a:bodyPr/>
          <a:lstStyle/>
          <a:p>
            <a:pPr eaLnBrk="1" hangingPunct="1"/>
            <a:r>
              <a:rPr lang="en-US" altLang="en-US"/>
              <a:t>When we look at a node, we record the children of that node into a queue created for storing next level nodes (next level queue</a:t>
            </a:r>
            <a:r>
              <a:rPr lang="th-TH" altLang="en-US"/>
              <a:t>)</a:t>
            </a:r>
            <a:r>
              <a:rPr lang="en-US" altLang="en-US"/>
              <a:t>.</a:t>
            </a:r>
          </a:p>
          <a:p>
            <a:pPr eaLnBrk="1" hangingPunct="1"/>
            <a:r>
              <a:rPr lang="en-US" altLang="en-US"/>
              <a:t>Example: if we have </a:t>
            </a:r>
            <a:r>
              <a:rPr lang="th-TH" altLang="en-US"/>
              <a:t> </a:t>
            </a:r>
          </a:p>
        </p:txBody>
      </p:sp>
      <p:grpSp>
        <p:nvGrpSpPr>
          <p:cNvPr id="12292" name="กลุ่ม 21"/>
          <p:cNvGrpSpPr>
            <a:grpSpLocks/>
          </p:cNvGrpSpPr>
          <p:nvPr/>
        </p:nvGrpSpPr>
        <p:grpSpPr bwMode="auto">
          <a:xfrm>
            <a:off x="5895976" y="3141664"/>
            <a:ext cx="4772025" cy="3455987"/>
            <a:chOff x="2391631" y="1340768"/>
            <a:chExt cx="4763508" cy="5216410"/>
          </a:xfrm>
        </p:grpSpPr>
        <p:sp>
          <p:nvSpPr>
            <p:cNvPr id="23" name="วงรี 22"/>
            <p:cNvSpPr/>
            <p:nvPr/>
          </p:nvSpPr>
          <p:spPr>
            <a:xfrm>
              <a:off x="3924004" y="1340768"/>
              <a:ext cx="759055" cy="79552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9</a:t>
              </a:r>
            </a:p>
          </p:txBody>
        </p:sp>
        <p:sp>
          <p:nvSpPr>
            <p:cNvPr id="24" name="วงรี 23"/>
            <p:cNvSpPr/>
            <p:nvPr/>
          </p:nvSpPr>
          <p:spPr>
            <a:xfrm>
              <a:off x="2830584" y="2339960"/>
              <a:ext cx="759055" cy="79552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3</a:t>
              </a:r>
            </a:p>
          </p:txBody>
        </p:sp>
        <p:sp>
          <p:nvSpPr>
            <p:cNvPr id="25" name="วงรี 24"/>
            <p:cNvSpPr/>
            <p:nvPr/>
          </p:nvSpPr>
          <p:spPr>
            <a:xfrm>
              <a:off x="5069718" y="2299227"/>
              <a:ext cx="759056" cy="79552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13</a:t>
              </a:r>
            </a:p>
          </p:txBody>
        </p:sp>
        <p:sp>
          <p:nvSpPr>
            <p:cNvPr id="26" name="วงรี 25"/>
            <p:cNvSpPr/>
            <p:nvPr/>
          </p:nvSpPr>
          <p:spPr>
            <a:xfrm>
              <a:off x="4624427" y="3456565"/>
              <a:ext cx="759055" cy="79552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tx1"/>
                  </a:solidFill>
                </a:rPr>
                <a:t>11</a:t>
              </a:r>
              <a:endParaRPr lang="en-US" sz="1600" dirty="0">
                <a:solidFill>
                  <a:schemeClr val="tx1"/>
                </a:solidFill>
              </a:endParaRPr>
            </a:p>
          </p:txBody>
        </p:sp>
        <p:sp>
          <p:nvSpPr>
            <p:cNvPr id="27" name="วงรี 26"/>
            <p:cNvSpPr/>
            <p:nvPr/>
          </p:nvSpPr>
          <p:spPr>
            <a:xfrm>
              <a:off x="6396084" y="3506884"/>
              <a:ext cx="759055" cy="79552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18</a:t>
              </a:r>
              <a:endParaRPr lang="en-US" sz="1400" dirty="0">
                <a:solidFill>
                  <a:schemeClr val="tx1"/>
                </a:solidFill>
              </a:endParaRPr>
            </a:p>
          </p:txBody>
        </p:sp>
        <p:sp>
          <p:nvSpPr>
            <p:cNvPr id="28" name="วงรี 27"/>
            <p:cNvSpPr/>
            <p:nvPr/>
          </p:nvSpPr>
          <p:spPr>
            <a:xfrm>
              <a:off x="3226751" y="3506884"/>
              <a:ext cx="757471" cy="79552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6</a:t>
              </a:r>
            </a:p>
          </p:txBody>
        </p:sp>
        <p:sp>
          <p:nvSpPr>
            <p:cNvPr id="29" name="วงรี 28"/>
            <p:cNvSpPr/>
            <p:nvPr/>
          </p:nvSpPr>
          <p:spPr>
            <a:xfrm>
              <a:off x="2391631" y="4647450"/>
              <a:ext cx="759056" cy="845839"/>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5</a:t>
              </a:r>
            </a:p>
          </p:txBody>
        </p:sp>
        <p:sp>
          <p:nvSpPr>
            <p:cNvPr id="30" name="วงรี 29"/>
            <p:cNvSpPr/>
            <p:nvPr/>
          </p:nvSpPr>
          <p:spPr>
            <a:xfrm>
              <a:off x="4503992" y="5711339"/>
              <a:ext cx="759055" cy="845839"/>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8</a:t>
              </a:r>
            </a:p>
          </p:txBody>
        </p:sp>
        <p:sp>
          <p:nvSpPr>
            <p:cNvPr id="31" name="วงรี 30"/>
            <p:cNvSpPr/>
            <p:nvPr/>
          </p:nvSpPr>
          <p:spPr>
            <a:xfrm>
              <a:off x="5952377" y="4647450"/>
              <a:ext cx="759055" cy="845839"/>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15</a:t>
              </a:r>
            </a:p>
          </p:txBody>
        </p:sp>
        <p:cxnSp>
          <p:nvCxnSpPr>
            <p:cNvPr id="32" name="ลูกศรเชื่อมต่อแบบตรง 31"/>
            <p:cNvCxnSpPr>
              <a:stCxn id="23" idx="3"/>
              <a:endCxn id="24" idx="7"/>
            </p:cNvCxnSpPr>
            <p:nvPr/>
          </p:nvCxnSpPr>
          <p:spPr>
            <a:xfrm flipH="1">
              <a:off x="3478712" y="2021274"/>
              <a:ext cx="556218" cy="436099"/>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ลูกศรเชื่อมต่อแบบตรง 32"/>
            <p:cNvCxnSpPr>
              <a:endCxn id="25" idx="1"/>
            </p:cNvCxnSpPr>
            <p:nvPr/>
          </p:nvCxnSpPr>
          <p:spPr>
            <a:xfrm>
              <a:off x="4645027" y="1930220"/>
              <a:ext cx="535617" cy="48641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ลูกศรเชื่อมต่อแบบตรง 33"/>
            <p:cNvCxnSpPr>
              <a:stCxn id="24" idx="4"/>
            </p:cNvCxnSpPr>
            <p:nvPr/>
          </p:nvCxnSpPr>
          <p:spPr>
            <a:xfrm>
              <a:off x="3210904" y="3135481"/>
              <a:ext cx="217099" cy="48881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ลูกศรเชื่อมต่อแบบตรง 34"/>
            <p:cNvCxnSpPr>
              <a:endCxn id="26" idx="0"/>
            </p:cNvCxnSpPr>
            <p:nvPr/>
          </p:nvCxnSpPr>
          <p:spPr>
            <a:xfrm flipH="1">
              <a:off x="5004747" y="3042032"/>
              <a:ext cx="228192" cy="41453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ลูกศรเชื่อมต่อแบบตรง 35"/>
            <p:cNvCxnSpPr>
              <a:endCxn id="27" idx="1"/>
            </p:cNvCxnSpPr>
            <p:nvPr/>
          </p:nvCxnSpPr>
          <p:spPr>
            <a:xfrm>
              <a:off x="5727355" y="2953374"/>
              <a:ext cx="779656" cy="66852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ลูกศรเชื่อมต่อแบบตรง 36"/>
            <p:cNvCxnSpPr>
              <a:stCxn id="28" idx="3"/>
            </p:cNvCxnSpPr>
            <p:nvPr/>
          </p:nvCxnSpPr>
          <p:spPr>
            <a:xfrm flipH="1">
              <a:off x="2947849" y="4184993"/>
              <a:ext cx="389828" cy="56069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ลูกศรเชื่อมต่อแบบตรง 37"/>
            <p:cNvCxnSpPr>
              <a:endCxn id="40" idx="0"/>
            </p:cNvCxnSpPr>
            <p:nvPr/>
          </p:nvCxnSpPr>
          <p:spPr>
            <a:xfrm>
              <a:off x="3710074" y="4249690"/>
              <a:ext cx="462723" cy="39776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ลูกศรเชื่อมต่อแบบตรง 38"/>
            <p:cNvCxnSpPr>
              <a:stCxn id="27" idx="3"/>
              <a:endCxn id="31" idx="0"/>
            </p:cNvCxnSpPr>
            <p:nvPr/>
          </p:nvCxnSpPr>
          <p:spPr>
            <a:xfrm flipH="1">
              <a:off x="6332697" y="4184993"/>
              <a:ext cx="174313" cy="46245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วงรี 39"/>
            <p:cNvSpPr/>
            <p:nvPr/>
          </p:nvSpPr>
          <p:spPr>
            <a:xfrm>
              <a:off x="3792476" y="4647450"/>
              <a:ext cx="759056" cy="845839"/>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7</a:t>
              </a:r>
            </a:p>
          </p:txBody>
        </p:sp>
        <p:cxnSp>
          <p:nvCxnSpPr>
            <p:cNvPr id="41" name="ลูกศรเชื่อมต่อแบบตรง 40"/>
            <p:cNvCxnSpPr/>
            <p:nvPr/>
          </p:nvCxnSpPr>
          <p:spPr>
            <a:xfrm>
              <a:off x="4302739" y="5402235"/>
              <a:ext cx="388244" cy="46964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วงรี 4"/>
          <p:cNvSpPr/>
          <p:nvPr/>
        </p:nvSpPr>
        <p:spPr>
          <a:xfrm>
            <a:off x="3565526" y="1268414"/>
            <a:ext cx="708025"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9</a:t>
            </a:r>
          </a:p>
        </p:txBody>
      </p:sp>
      <p:sp>
        <p:nvSpPr>
          <p:cNvPr id="6" name="วงรี 5"/>
          <p:cNvSpPr/>
          <p:nvPr/>
        </p:nvSpPr>
        <p:spPr>
          <a:xfrm>
            <a:off x="2544763" y="2027239"/>
            <a:ext cx="709612"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3</a:t>
            </a:r>
          </a:p>
        </p:txBody>
      </p:sp>
      <p:sp>
        <p:nvSpPr>
          <p:cNvPr id="7" name="วงรี 6"/>
          <p:cNvSpPr/>
          <p:nvPr/>
        </p:nvSpPr>
        <p:spPr>
          <a:xfrm>
            <a:off x="4635501" y="1995489"/>
            <a:ext cx="709613"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13</a:t>
            </a:r>
          </a:p>
        </p:txBody>
      </p:sp>
      <p:sp>
        <p:nvSpPr>
          <p:cNvPr id="8" name="วงรี 7"/>
          <p:cNvSpPr/>
          <p:nvPr/>
        </p:nvSpPr>
        <p:spPr>
          <a:xfrm>
            <a:off x="4219576" y="2874964"/>
            <a:ext cx="709613"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tx1"/>
                </a:solidFill>
              </a:rPr>
              <a:t>11</a:t>
            </a:r>
            <a:endParaRPr lang="en-US" sz="1600" dirty="0">
              <a:solidFill>
                <a:schemeClr val="tx1"/>
              </a:solidFill>
            </a:endParaRPr>
          </a:p>
        </p:txBody>
      </p:sp>
      <p:sp>
        <p:nvSpPr>
          <p:cNvPr id="9" name="วงรี 8"/>
          <p:cNvSpPr/>
          <p:nvPr/>
        </p:nvSpPr>
        <p:spPr>
          <a:xfrm>
            <a:off x="5873751" y="2913064"/>
            <a:ext cx="708025"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18</a:t>
            </a:r>
            <a:endParaRPr lang="en-US" sz="1400" dirty="0">
              <a:solidFill>
                <a:schemeClr val="tx1"/>
              </a:solidFill>
            </a:endParaRPr>
          </a:p>
        </p:txBody>
      </p:sp>
      <p:sp>
        <p:nvSpPr>
          <p:cNvPr id="10" name="วงรี 9"/>
          <p:cNvSpPr/>
          <p:nvPr/>
        </p:nvSpPr>
        <p:spPr>
          <a:xfrm>
            <a:off x="2914651" y="2913064"/>
            <a:ext cx="708025"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6</a:t>
            </a:r>
          </a:p>
        </p:txBody>
      </p:sp>
      <p:sp>
        <p:nvSpPr>
          <p:cNvPr id="11" name="วงรี 10"/>
          <p:cNvSpPr/>
          <p:nvPr/>
        </p:nvSpPr>
        <p:spPr>
          <a:xfrm>
            <a:off x="2135188" y="3778250"/>
            <a:ext cx="709612" cy="64293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5</a:t>
            </a:r>
          </a:p>
        </p:txBody>
      </p:sp>
      <p:sp>
        <p:nvSpPr>
          <p:cNvPr id="12" name="วงรี 11"/>
          <p:cNvSpPr/>
          <p:nvPr/>
        </p:nvSpPr>
        <p:spPr>
          <a:xfrm>
            <a:off x="4108451" y="4586289"/>
            <a:ext cx="708025" cy="6429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8</a:t>
            </a:r>
          </a:p>
        </p:txBody>
      </p:sp>
      <p:sp>
        <p:nvSpPr>
          <p:cNvPr id="13" name="วงรี 12"/>
          <p:cNvSpPr/>
          <p:nvPr/>
        </p:nvSpPr>
        <p:spPr>
          <a:xfrm>
            <a:off x="5459413" y="3778250"/>
            <a:ext cx="709612" cy="64293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15</a:t>
            </a:r>
          </a:p>
        </p:txBody>
      </p:sp>
      <p:cxnSp>
        <p:nvCxnSpPr>
          <p:cNvPr id="14" name="ลูกศรเชื่อมต่อแบบตรง 13"/>
          <p:cNvCxnSpPr>
            <a:stCxn id="5" idx="3"/>
            <a:endCxn id="6" idx="7"/>
          </p:cNvCxnSpPr>
          <p:nvPr/>
        </p:nvCxnSpPr>
        <p:spPr>
          <a:xfrm flipH="1">
            <a:off x="3149600" y="1784350"/>
            <a:ext cx="520700" cy="33178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ลูกศรเชื่อมต่อแบบตรง 14"/>
          <p:cNvCxnSpPr>
            <a:endCxn id="7" idx="1"/>
          </p:cNvCxnSpPr>
          <p:nvPr/>
        </p:nvCxnSpPr>
        <p:spPr>
          <a:xfrm>
            <a:off x="4238625" y="1716088"/>
            <a:ext cx="501650" cy="3683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ลูกศรเชื่อมต่อแบบตรง 15"/>
          <p:cNvCxnSpPr>
            <a:stCxn id="6" idx="4"/>
          </p:cNvCxnSpPr>
          <p:nvPr/>
        </p:nvCxnSpPr>
        <p:spPr>
          <a:xfrm>
            <a:off x="2900363" y="2632075"/>
            <a:ext cx="203200" cy="36988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ลูกศรเชื่อมต่อแบบตรง 16"/>
          <p:cNvCxnSpPr>
            <a:endCxn id="8" idx="0"/>
          </p:cNvCxnSpPr>
          <p:nvPr/>
        </p:nvCxnSpPr>
        <p:spPr>
          <a:xfrm flipH="1">
            <a:off x="4575176" y="2560639"/>
            <a:ext cx="212725" cy="31432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ลูกศรเชื่อมต่อแบบตรง 17"/>
          <p:cNvCxnSpPr>
            <a:endCxn id="9" idx="1"/>
          </p:cNvCxnSpPr>
          <p:nvPr/>
        </p:nvCxnSpPr>
        <p:spPr>
          <a:xfrm>
            <a:off x="5249864" y="2493963"/>
            <a:ext cx="727075" cy="5080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ลูกศรเชื่อมต่อแบบตรง 18"/>
          <p:cNvCxnSpPr>
            <a:stCxn id="10" idx="3"/>
          </p:cNvCxnSpPr>
          <p:nvPr/>
        </p:nvCxnSpPr>
        <p:spPr>
          <a:xfrm flipH="1">
            <a:off x="2654300" y="3429001"/>
            <a:ext cx="363538" cy="42386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ลูกศรเชื่อมต่อแบบตรง 19"/>
          <p:cNvCxnSpPr>
            <a:endCxn id="22" idx="0"/>
          </p:cNvCxnSpPr>
          <p:nvPr/>
        </p:nvCxnSpPr>
        <p:spPr>
          <a:xfrm>
            <a:off x="3365500" y="3476626"/>
            <a:ext cx="431800" cy="30162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ลูกศรเชื่อมต่อแบบตรง 20"/>
          <p:cNvCxnSpPr>
            <a:stCxn id="9" idx="3"/>
            <a:endCxn id="13" idx="0"/>
          </p:cNvCxnSpPr>
          <p:nvPr/>
        </p:nvCxnSpPr>
        <p:spPr>
          <a:xfrm flipH="1">
            <a:off x="5815014" y="3429000"/>
            <a:ext cx="161925" cy="34925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วงรี 21"/>
          <p:cNvSpPr/>
          <p:nvPr/>
        </p:nvSpPr>
        <p:spPr>
          <a:xfrm>
            <a:off x="3443289" y="3778250"/>
            <a:ext cx="708025" cy="64293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7</a:t>
            </a:r>
          </a:p>
        </p:txBody>
      </p:sp>
      <p:cxnSp>
        <p:nvCxnSpPr>
          <p:cNvPr id="23" name="ลูกศรเชื่อมต่อแบบตรง 22"/>
          <p:cNvCxnSpPr/>
          <p:nvPr/>
        </p:nvCxnSpPr>
        <p:spPr>
          <a:xfrm>
            <a:off x="3919538" y="4352925"/>
            <a:ext cx="361950" cy="35718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กระป๋อง 2"/>
          <p:cNvSpPr/>
          <p:nvPr/>
        </p:nvSpPr>
        <p:spPr>
          <a:xfrm rot="16200000">
            <a:off x="8273257" y="634207"/>
            <a:ext cx="792162" cy="2105025"/>
          </a:xfrm>
          <a:prstGeom prst="can">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3334" name="สี่เหลี่ยมผืนผ้า 26"/>
          <p:cNvSpPr>
            <a:spLocks noChangeArrowheads="1"/>
          </p:cNvSpPr>
          <p:nvPr/>
        </p:nvSpPr>
        <p:spPr bwMode="auto">
          <a:xfrm>
            <a:off x="7085014" y="923925"/>
            <a:ext cx="1387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cs typeface="Angsana New" panose="02020603050405020304" pitchFamily="18" charset="-34"/>
              </a:defRPr>
            </a:lvl1pPr>
            <a:lvl2pPr marL="742950" indent="-285750">
              <a:defRPr sz="2800">
                <a:solidFill>
                  <a:schemeClr val="tx1"/>
                </a:solidFill>
                <a:latin typeface="Arial" panose="020B0604020202020204" pitchFamily="34" charset="0"/>
                <a:cs typeface="Angsana New" panose="02020603050405020304" pitchFamily="18" charset="-34"/>
              </a:defRPr>
            </a:lvl2pPr>
            <a:lvl3pPr marL="1143000" indent="-228600">
              <a:defRPr sz="2800">
                <a:solidFill>
                  <a:schemeClr val="tx1"/>
                </a:solidFill>
                <a:latin typeface="Arial" panose="020B0604020202020204" pitchFamily="34" charset="0"/>
                <a:cs typeface="Angsana New" panose="02020603050405020304" pitchFamily="18" charset="-34"/>
              </a:defRPr>
            </a:lvl3pPr>
            <a:lvl4pPr marL="1600200" indent="-228600">
              <a:defRPr sz="2800">
                <a:solidFill>
                  <a:schemeClr val="tx1"/>
                </a:solidFill>
                <a:latin typeface="Arial" panose="020B0604020202020204" pitchFamily="34" charset="0"/>
                <a:cs typeface="Angsana New" panose="02020603050405020304" pitchFamily="18" charset="-34"/>
              </a:defRPr>
            </a:lvl4pPr>
            <a:lvl5pPr marL="2057400" indent="-22860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2000" b="1"/>
              <a:t>thisLevel</a:t>
            </a:r>
            <a:endParaRPr lang="th-TH" altLang="en-US" sz="2000" b="1"/>
          </a:p>
        </p:txBody>
      </p:sp>
      <p:sp>
        <p:nvSpPr>
          <p:cNvPr id="28" name="กระป๋อง 27"/>
          <p:cNvSpPr/>
          <p:nvPr/>
        </p:nvSpPr>
        <p:spPr>
          <a:xfrm rot="16200000">
            <a:off x="8273257" y="2024857"/>
            <a:ext cx="792162" cy="2105025"/>
          </a:xfrm>
          <a:prstGeom prst="can">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3336" name="สี่เหลี่ยมผืนผ้า 28"/>
          <p:cNvSpPr>
            <a:spLocks noChangeArrowheads="1"/>
          </p:cNvSpPr>
          <p:nvPr/>
        </p:nvSpPr>
        <p:spPr bwMode="auto">
          <a:xfrm>
            <a:off x="7078664" y="2298700"/>
            <a:ext cx="1387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cs typeface="Angsana New" panose="02020603050405020304" pitchFamily="18" charset="-34"/>
              </a:defRPr>
            </a:lvl1pPr>
            <a:lvl2pPr marL="742950" indent="-285750">
              <a:defRPr sz="2800">
                <a:solidFill>
                  <a:schemeClr val="tx1"/>
                </a:solidFill>
                <a:latin typeface="Arial" panose="020B0604020202020204" pitchFamily="34" charset="0"/>
                <a:cs typeface="Angsana New" panose="02020603050405020304" pitchFamily="18" charset="-34"/>
              </a:defRPr>
            </a:lvl2pPr>
            <a:lvl3pPr marL="1143000" indent="-228600">
              <a:defRPr sz="2800">
                <a:solidFill>
                  <a:schemeClr val="tx1"/>
                </a:solidFill>
                <a:latin typeface="Arial" panose="020B0604020202020204" pitchFamily="34" charset="0"/>
                <a:cs typeface="Angsana New" panose="02020603050405020304" pitchFamily="18" charset="-34"/>
              </a:defRPr>
            </a:lvl3pPr>
            <a:lvl4pPr marL="1600200" indent="-228600">
              <a:defRPr sz="2800">
                <a:solidFill>
                  <a:schemeClr val="tx1"/>
                </a:solidFill>
                <a:latin typeface="Arial" panose="020B0604020202020204" pitchFamily="34" charset="0"/>
                <a:cs typeface="Angsana New" panose="02020603050405020304" pitchFamily="18" charset="-34"/>
              </a:defRPr>
            </a:lvl4pPr>
            <a:lvl5pPr marL="2057400" indent="-22860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2000" b="1"/>
              <a:t>nextLevel</a:t>
            </a:r>
            <a:endParaRPr lang="th-TH" altLang="en-US" sz="2000" b="1"/>
          </a:p>
        </p:txBody>
      </p:sp>
      <p:sp>
        <p:nvSpPr>
          <p:cNvPr id="30" name="กระป๋อง 29"/>
          <p:cNvSpPr/>
          <p:nvPr/>
        </p:nvSpPr>
        <p:spPr>
          <a:xfrm rot="16200000">
            <a:off x="8031163" y="3779838"/>
            <a:ext cx="792163" cy="3690938"/>
          </a:xfrm>
          <a:prstGeom prst="can">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3338" name="สี่เหลี่ยมผืนผ้า 30"/>
          <p:cNvSpPr>
            <a:spLocks noChangeArrowheads="1"/>
          </p:cNvSpPr>
          <p:nvPr/>
        </p:nvSpPr>
        <p:spPr bwMode="auto">
          <a:xfrm>
            <a:off x="6311901" y="4829175"/>
            <a:ext cx="2041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cs typeface="Angsana New" panose="02020603050405020304" pitchFamily="18" charset="-34"/>
              </a:defRPr>
            </a:lvl1pPr>
            <a:lvl2pPr marL="742950" indent="-285750">
              <a:defRPr sz="2800">
                <a:solidFill>
                  <a:schemeClr val="tx1"/>
                </a:solidFill>
                <a:latin typeface="Arial" panose="020B0604020202020204" pitchFamily="34" charset="0"/>
                <a:cs typeface="Angsana New" panose="02020603050405020304" pitchFamily="18" charset="-34"/>
              </a:defRPr>
            </a:lvl2pPr>
            <a:lvl3pPr marL="1143000" indent="-228600">
              <a:defRPr sz="2800">
                <a:solidFill>
                  <a:schemeClr val="tx1"/>
                </a:solidFill>
                <a:latin typeface="Arial" panose="020B0604020202020204" pitchFamily="34" charset="0"/>
                <a:cs typeface="Angsana New" panose="02020603050405020304" pitchFamily="18" charset="-34"/>
              </a:defRPr>
            </a:lvl3pPr>
            <a:lvl4pPr marL="1600200" indent="-228600">
              <a:defRPr sz="2800">
                <a:solidFill>
                  <a:schemeClr val="tx1"/>
                </a:solidFill>
                <a:latin typeface="Arial" panose="020B0604020202020204" pitchFamily="34" charset="0"/>
                <a:cs typeface="Angsana New" panose="02020603050405020304" pitchFamily="18" charset="-34"/>
              </a:defRPr>
            </a:lvl4pPr>
            <a:lvl5pPr marL="2057400" indent="-22860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2000" b="1"/>
              <a:t>Value visited</a:t>
            </a:r>
            <a:endParaRPr lang="th-TH" altLang="en-US" sz="2000" b="1"/>
          </a:p>
        </p:txBody>
      </p:sp>
      <p:sp>
        <p:nvSpPr>
          <p:cNvPr id="33" name="วงรี 32"/>
          <p:cNvSpPr/>
          <p:nvPr/>
        </p:nvSpPr>
        <p:spPr>
          <a:xfrm>
            <a:off x="12372975" y="1381125"/>
            <a:ext cx="708025" cy="60483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9</a:t>
            </a:r>
          </a:p>
        </p:txBody>
      </p:sp>
      <p:sp>
        <p:nvSpPr>
          <p:cNvPr id="34" name="วงรี 33"/>
          <p:cNvSpPr/>
          <p:nvPr/>
        </p:nvSpPr>
        <p:spPr>
          <a:xfrm>
            <a:off x="7700963" y="1423989"/>
            <a:ext cx="709612"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9</a:t>
            </a:r>
          </a:p>
        </p:txBody>
      </p:sp>
      <p:grpSp>
        <p:nvGrpSpPr>
          <p:cNvPr id="25" name="กลุ่ม 24"/>
          <p:cNvGrpSpPr>
            <a:grpSpLocks/>
          </p:cNvGrpSpPr>
          <p:nvPr/>
        </p:nvGrpSpPr>
        <p:grpSpPr bwMode="auto">
          <a:xfrm>
            <a:off x="12279313" y="2776538"/>
            <a:ext cx="1509712" cy="603250"/>
            <a:chOff x="9231957" y="2775828"/>
            <a:chExt cx="1509491" cy="604733"/>
          </a:xfrm>
        </p:grpSpPr>
        <p:sp>
          <p:nvSpPr>
            <p:cNvPr id="35" name="วงรี 34"/>
            <p:cNvSpPr/>
            <p:nvPr/>
          </p:nvSpPr>
          <p:spPr>
            <a:xfrm>
              <a:off x="9231957" y="2775828"/>
              <a:ext cx="707921" cy="604733"/>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3</a:t>
              </a:r>
            </a:p>
          </p:txBody>
        </p:sp>
        <p:sp>
          <p:nvSpPr>
            <p:cNvPr id="36" name="วงรี 35"/>
            <p:cNvSpPr/>
            <p:nvPr/>
          </p:nvSpPr>
          <p:spPr>
            <a:xfrm>
              <a:off x="10033527" y="2775828"/>
              <a:ext cx="707921" cy="604733"/>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13</a:t>
              </a:r>
            </a:p>
          </p:txBody>
        </p:sp>
      </p:grpSp>
      <p:grpSp>
        <p:nvGrpSpPr>
          <p:cNvPr id="38" name="กลุ่ม 37"/>
          <p:cNvGrpSpPr>
            <a:grpSpLocks/>
          </p:cNvGrpSpPr>
          <p:nvPr/>
        </p:nvGrpSpPr>
        <p:grpSpPr bwMode="auto">
          <a:xfrm>
            <a:off x="7721601" y="2754314"/>
            <a:ext cx="1509713" cy="604837"/>
            <a:chOff x="9231957" y="2775828"/>
            <a:chExt cx="1509491" cy="604733"/>
          </a:xfrm>
        </p:grpSpPr>
        <p:sp>
          <p:nvSpPr>
            <p:cNvPr id="39" name="วงรี 38"/>
            <p:cNvSpPr/>
            <p:nvPr/>
          </p:nvSpPr>
          <p:spPr>
            <a:xfrm>
              <a:off x="9231957" y="2775828"/>
              <a:ext cx="707921" cy="604733"/>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3</a:t>
              </a:r>
            </a:p>
          </p:txBody>
        </p:sp>
        <p:sp>
          <p:nvSpPr>
            <p:cNvPr id="40" name="วงรี 39"/>
            <p:cNvSpPr/>
            <p:nvPr/>
          </p:nvSpPr>
          <p:spPr>
            <a:xfrm>
              <a:off x="10033527" y="2775828"/>
              <a:ext cx="707921" cy="604733"/>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13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path" presetSubtype="0" accel="50000" decel="50000" fill="hold" grpId="0" nodeType="clickEffect">
                                  <p:stCondLst>
                                    <p:cond delay="0"/>
                                  </p:stCondLst>
                                  <p:childTnLst>
                                    <p:animMotion origin="layout" path="M 3.05556E-6 -3.7037E-7 L -0.34427 0.00625 " pathEditMode="relative" rAng="0" ptsTypes="AA">
                                      <p:cBhvr>
                                        <p:cTn id="6" dur="2000" fill="hold"/>
                                        <p:tgtEl>
                                          <p:spTgt spid="33"/>
                                        </p:tgtEl>
                                        <p:attrNameLst>
                                          <p:attrName>ppt_x</p:attrName>
                                          <p:attrName>ppt_y</p:attrName>
                                        </p:attrNameLst>
                                      </p:cBhvr>
                                      <p:rCtr x="-17066" y="301"/>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3"/>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5" presetClass="path" presetSubtype="0" accel="50000" decel="50000" fill="hold" grpId="0" nodeType="clickEffect">
                                  <p:stCondLst>
                                    <p:cond delay="0"/>
                                  </p:stCondLst>
                                  <p:childTnLst>
                                    <p:animMotion origin="layout" path="M 3.88889E-6 -3.7037E-7 L -0.11719 0.57384 " pathEditMode="relative" rAng="0" ptsTypes="AA">
                                      <p:cBhvr>
                                        <p:cTn id="18" dur="2000" fill="hold"/>
                                        <p:tgtEl>
                                          <p:spTgt spid="34"/>
                                        </p:tgtEl>
                                        <p:attrNameLst>
                                          <p:attrName>ppt_x</p:attrName>
                                          <p:attrName>ppt_y</p:attrName>
                                        </p:attrNameLst>
                                      </p:cBhvr>
                                      <p:rCtr x="-5868" y="28681"/>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35" presetClass="path" presetSubtype="0" accel="50000" decel="50000" fill="hold" nodeType="clickEffect">
                                  <p:stCondLst>
                                    <p:cond delay="0"/>
                                  </p:stCondLst>
                                  <p:childTnLst>
                                    <p:animMotion origin="layout" path="M -3.88889E-6 -2.59259E-6 L -0.33281 -0.00301 " pathEditMode="relative" rAng="0" ptsTypes="AA">
                                      <p:cBhvr>
                                        <p:cTn id="22" dur="2000" fill="hold"/>
                                        <p:tgtEl>
                                          <p:spTgt spid="25"/>
                                        </p:tgtEl>
                                        <p:attrNameLst>
                                          <p:attrName>ppt_x</p:attrName>
                                          <p:attrName>ppt_y</p:attrName>
                                        </p:attrNameLst>
                                      </p:cBhvr>
                                      <p:rCtr x="-16649" y="-162"/>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nodeType="clickEffect">
                                  <p:stCondLst>
                                    <p:cond delay="0"/>
                                  </p:stCondLst>
                                  <p:childTnLst>
                                    <p:set>
                                      <p:cBhvr>
                                        <p:cTn id="30" dur="1" fill="hold">
                                          <p:stCondLst>
                                            <p:cond delay="0"/>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4" grpId="0" animBg="1"/>
      <p:bldP spid="34"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วงรี 4"/>
          <p:cNvSpPr/>
          <p:nvPr/>
        </p:nvSpPr>
        <p:spPr>
          <a:xfrm>
            <a:off x="3565526" y="1268414"/>
            <a:ext cx="708025"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9</a:t>
            </a:r>
          </a:p>
        </p:txBody>
      </p:sp>
      <p:sp>
        <p:nvSpPr>
          <p:cNvPr id="6" name="วงรี 5"/>
          <p:cNvSpPr/>
          <p:nvPr/>
        </p:nvSpPr>
        <p:spPr>
          <a:xfrm>
            <a:off x="2544763" y="2027239"/>
            <a:ext cx="709612"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3</a:t>
            </a:r>
          </a:p>
        </p:txBody>
      </p:sp>
      <p:sp>
        <p:nvSpPr>
          <p:cNvPr id="7" name="วงรี 6"/>
          <p:cNvSpPr/>
          <p:nvPr/>
        </p:nvSpPr>
        <p:spPr>
          <a:xfrm>
            <a:off x="4635501" y="1995489"/>
            <a:ext cx="709613"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13</a:t>
            </a:r>
          </a:p>
        </p:txBody>
      </p:sp>
      <p:sp>
        <p:nvSpPr>
          <p:cNvPr id="8" name="วงรี 7"/>
          <p:cNvSpPr/>
          <p:nvPr/>
        </p:nvSpPr>
        <p:spPr>
          <a:xfrm>
            <a:off x="4219576" y="2874964"/>
            <a:ext cx="709613"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tx1"/>
                </a:solidFill>
              </a:rPr>
              <a:t>11</a:t>
            </a:r>
            <a:endParaRPr lang="en-US" sz="1600" dirty="0">
              <a:solidFill>
                <a:schemeClr val="tx1"/>
              </a:solidFill>
            </a:endParaRPr>
          </a:p>
        </p:txBody>
      </p:sp>
      <p:sp>
        <p:nvSpPr>
          <p:cNvPr id="9" name="วงรี 8"/>
          <p:cNvSpPr/>
          <p:nvPr/>
        </p:nvSpPr>
        <p:spPr>
          <a:xfrm>
            <a:off x="5873751" y="2913064"/>
            <a:ext cx="708025"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18</a:t>
            </a:r>
            <a:endParaRPr lang="en-US" sz="1400" dirty="0">
              <a:solidFill>
                <a:schemeClr val="tx1"/>
              </a:solidFill>
            </a:endParaRPr>
          </a:p>
        </p:txBody>
      </p:sp>
      <p:sp>
        <p:nvSpPr>
          <p:cNvPr id="10" name="วงรี 9"/>
          <p:cNvSpPr/>
          <p:nvPr/>
        </p:nvSpPr>
        <p:spPr>
          <a:xfrm>
            <a:off x="2914651" y="2913064"/>
            <a:ext cx="708025"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6</a:t>
            </a:r>
          </a:p>
        </p:txBody>
      </p:sp>
      <p:sp>
        <p:nvSpPr>
          <p:cNvPr id="11" name="วงรี 10"/>
          <p:cNvSpPr/>
          <p:nvPr/>
        </p:nvSpPr>
        <p:spPr>
          <a:xfrm>
            <a:off x="2135188" y="3778250"/>
            <a:ext cx="709612" cy="64293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5</a:t>
            </a:r>
          </a:p>
        </p:txBody>
      </p:sp>
      <p:sp>
        <p:nvSpPr>
          <p:cNvPr id="12" name="วงรี 11"/>
          <p:cNvSpPr/>
          <p:nvPr/>
        </p:nvSpPr>
        <p:spPr>
          <a:xfrm>
            <a:off x="4108451" y="4586289"/>
            <a:ext cx="708025" cy="6429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8</a:t>
            </a:r>
          </a:p>
        </p:txBody>
      </p:sp>
      <p:sp>
        <p:nvSpPr>
          <p:cNvPr id="13" name="วงรี 12"/>
          <p:cNvSpPr/>
          <p:nvPr/>
        </p:nvSpPr>
        <p:spPr>
          <a:xfrm>
            <a:off x="5459413" y="3778250"/>
            <a:ext cx="709612" cy="64293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15</a:t>
            </a:r>
          </a:p>
        </p:txBody>
      </p:sp>
      <p:cxnSp>
        <p:nvCxnSpPr>
          <p:cNvPr id="14" name="ลูกศรเชื่อมต่อแบบตรง 13"/>
          <p:cNvCxnSpPr>
            <a:stCxn id="5" idx="3"/>
            <a:endCxn id="6" idx="7"/>
          </p:cNvCxnSpPr>
          <p:nvPr/>
        </p:nvCxnSpPr>
        <p:spPr>
          <a:xfrm flipH="1">
            <a:off x="3149600" y="1784350"/>
            <a:ext cx="520700" cy="33178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ลูกศรเชื่อมต่อแบบตรง 14"/>
          <p:cNvCxnSpPr>
            <a:endCxn id="7" idx="1"/>
          </p:cNvCxnSpPr>
          <p:nvPr/>
        </p:nvCxnSpPr>
        <p:spPr>
          <a:xfrm>
            <a:off x="4238625" y="1716088"/>
            <a:ext cx="501650" cy="3683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ลูกศรเชื่อมต่อแบบตรง 15"/>
          <p:cNvCxnSpPr>
            <a:stCxn id="6" idx="4"/>
          </p:cNvCxnSpPr>
          <p:nvPr/>
        </p:nvCxnSpPr>
        <p:spPr>
          <a:xfrm>
            <a:off x="2900363" y="2632075"/>
            <a:ext cx="203200" cy="36988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ลูกศรเชื่อมต่อแบบตรง 16"/>
          <p:cNvCxnSpPr>
            <a:endCxn id="8" idx="0"/>
          </p:cNvCxnSpPr>
          <p:nvPr/>
        </p:nvCxnSpPr>
        <p:spPr>
          <a:xfrm flipH="1">
            <a:off x="4575176" y="2560639"/>
            <a:ext cx="212725" cy="31432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ลูกศรเชื่อมต่อแบบตรง 17"/>
          <p:cNvCxnSpPr>
            <a:endCxn id="9" idx="1"/>
          </p:cNvCxnSpPr>
          <p:nvPr/>
        </p:nvCxnSpPr>
        <p:spPr>
          <a:xfrm>
            <a:off x="5249864" y="2493963"/>
            <a:ext cx="727075" cy="5080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ลูกศรเชื่อมต่อแบบตรง 18"/>
          <p:cNvCxnSpPr>
            <a:stCxn id="10" idx="3"/>
          </p:cNvCxnSpPr>
          <p:nvPr/>
        </p:nvCxnSpPr>
        <p:spPr>
          <a:xfrm flipH="1">
            <a:off x="2654300" y="3429001"/>
            <a:ext cx="363538" cy="42386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ลูกศรเชื่อมต่อแบบตรง 19"/>
          <p:cNvCxnSpPr>
            <a:endCxn id="22" idx="0"/>
          </p:cNvCxnSpPr>
          <p:nvPr/>
        </p:nvCxnSpPr>
        <p:spPr>
          <a:xfrm>
            <a:off x="3365500" y="3476626"/>
            <a:ext cx="431800" cy="30162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ลูกศรเชื่อมต่อแบบตรง 20"/>
          <p:cNvCxnSpPr>
            <a:stCxn id="9" idx="3"/>
            <a:endCxn id="13" idx="0"/>
          </p:cNvCxnSpPr>
          <p:nvPr/>
        </p:nvCxnSpPr>
        <p:spPr>
          <a:xfrm flipH="1">
            <a:off x="5815014" y="3429000"/>
            <a:ext cx="161925" cy="34925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วงรี 21"/>
          <p:cNvSpPr/>
          <p:nvPr/>
        </p:nvSpPr>
        <p:spPr>
          <a:xfrm>
            <a:off x="3443289" y="3778250"/>
            <a:ext cx="708025" cy="64293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7</a:t>
            </a:r>
          </a:p>
        </p:txBody>
      </p:sp>
      <p:cxnSp>
        <p:nvCxnSpPr>
          <p:cNvPr id="23" name="ลูกศรเชื่อมต่อแบบตรง 22"/>
          <p:cNvCxnSpPr/>
          <p:nvPr/>
        </p:nvCxnSpPr>
        <p:spPr>
          <a:xfrm>
            <a:off x="3919538" y="4352925"/>
            <a:ext cx="361950" cy="35718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กระป๋อง 2"/>
          <p:cNvSpPr/>
          <p:nvPr/>
        </p:nvSpPr>
        <p:spPr>
          <a:xfrm rot="16200000">
            <a:off x="8273257" y="634207"/>
            <a:ext cx="792162" cy="2105025"/>
          </a:xfrm>
          <a:prstGeom prst="can">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4358" name="สี่เหลี่ยมผืนผ้า 26"/>
          <p:cNvSpPr>
            <a:spLocks noChangeArrowheads="1"/>
          </p:cNvSpPr>
          <p:nvPr/>
        </p:nvSpPr>
        <p:spPr bwMode="auto">
          <a:xfrm>
            <a:off x="7085014" y="923925"/>
            <a:ext cx="1387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cs typeface="Angsana New" panose="02020603050405020304" pitchFamily="18" charset="-34"/>
              </a:defRPr>
            </a:lvl1pPr>
            <a:lvl2pPr marL="742950" indent="-285750">
              <a:defRPr sz="2800">
                <a:solidFill>
                  <a:schemeClr val="tx1"/>
                </a:solidFill>
                <a:latin typeface="Arial" panose="020B0604020202020204" pitchFamily="34" charset="0"/>
                <a:cs typeface="Angsana New" panose="02020603050405020304" pitchFamily="18" charset="-34"/>
              </a:defRPr>
            </a:lvl2pPr>
            <a:lvl3pPr marL="1143000" indent="-228600">
              <a:defRPr sz="2800">
                <a:solidFill>
                  <a:schemeClr val="tx1"/>
                </a:solidFill>
                <a:latin typeface="Arial" panose="020B0604020202020204" pitchFamily="34" charset="0"/>
                <a:cs typeface="Angsana New" panose="02020603050405020304" pitchFamily="18" charset="-34"/>
              </a:defRPr>
            </a:lvl3pPr>
            <a:lvl4pPr marL="1600200" indent="-228600">
              <a:defRPr sz="2800">
                <a:solidFill>
                  <a:schemeClr val="tx1"/>
                </a:solidFill>
                <a:latin typeface="Arial" panose="020B0604020202020204" pitchFamily="34" charset="0"/>
                <a:cs typeface="Angsana New" panose="02020603050405020304" pitchFamily="18" charset="-34"/>
              </a:defRPr>
            </a:lvl4pPr>
            <a:lvl5pPr marL="2057400" indent="-22860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2000" b="1"/>
              <a:t>thisLevel</a:t>
            </a:r>
            <a:endParaRPr lang="th-TH" altLang="en-US" sz="2000" b="1"/>
          </a:p>
        </p:txBody>
      </p:sp>
      <p:sp>
        <p:nvSpPr>
          <p:cNvPr id="28" name="กระป๋อง 27"/>
          <p:cNvSpPr/>
          <p:nvPr/>
        </p:nvSpPr>
        <p:spPr>
          <a:xfrm rot="16200000">
            <a:off x="8273257" y="2024857"/>
            <a:ext cx="792162" cy="2105025"/>
          </a:xfrm>
          <a:prstGeom prst="can">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4360" name="สี่เหลี่ยมผืนผ้า 28"/>
          <p:cNvSpPr>
            <a:spLocks noChangeArrowheads="1"/>
          </p:cNvSpPr>
          <p:nvPr/>
        </p:nvSpPr>
        <p:spPr bwMode="auto">
          <a:xfrm>
            <a:off x="7078664" y="2298700"/>
            <a:ext cx="1387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cs typeface="Angsana New" panose="02020603050405020304" pitchFamily="18" charset="-34"/>
              </a:defRPr>
            </a:lvl1pPr>
            <a:lvl2pPr marL="742950" indent="-285750">
              <a:defRPr sz="2800">
                <a:solidFill>
                  <a:schemeClr val="tx1"/>
                </a:solidFill>
                <a:latin typeface="Arial" panose="020B0604020202020204" pitchFamily="34" charset="0"/>
                <a:cs typeface="Angsana New" panose="02020603050405020304" pitchFamily="18" charset="-34"/>
              </a:defRPr>
            </a:lvl2pPr>
            <a:lvl3pPr marL="1143000" indent="-228600">
              <a:defRPr sz="2800">
                <a:solidFill>
                  <a:schemeClr val="tx1"/>
                </a:solidFill>
                <a:latin typeface="Arial" panose="020B0604020202020204" pitchFamily="34" charset="0"/>
                <a:cs typeface="Angsana New" panose="02020603050405020304" pitchFamily="18" charset="-34"/>
              </a:defRPr>
            </a:lvl3pPr>
            <a:lvl4pPr marL="1600200" indent="-228600">
              <a:defRPr sz="2800">
                <a:solidFill>
                  <a:schemeClr val="tx1"/>
                </a:solidFill>
                <a:latin typeface="Arial" panose="020B0604020202020204" pitchFamily="34" charset="0"/>
                <a:cs typeface="Angsana New" panose="02020603050405020304" pitchFamily="18" charset="-34"/>
              </a:defRPr>
            </a:lvl4pPr>
            <a:lvl5pPr marL="2057400" indent="-22860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2000" b="1"/>
              <a:t>nextLevel</a:t>
            </a:r>
            <a:endParaRPr lang="th-TH" altLang="en-US" sz="2000" b="1"/>
          </a:p>
        </p:txBody>
      </p:sp>
      <p:sp>
        <p:nvSpPr>
          <p:cNvPr id="30" name="กระป๋อง 29"/>
          <p:cNvSpPr/>
          <p:nvPr/>
        </p:nvSpPr>
        <p:spPr>
          <a:xfrm rot="16200000">
            <a:off x="8031163" y="3779838"/>
            <a:ext cx="792163" cy="3690938"/>
          </a:xfrm>
          <a:prstGeom prst="can">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4362" name="สี่เหลี่ยมผืนผ้า 30"/>
          <p:cNvSpPr>
            <a:spLocks noChangeArrowheads="1"/>
          </p:cNvSpPr>
          <p:nvPr/>
        </p:nvSpPr>
        <p:spPr bwMode="auto">
          <a:xfrm>
            <a:off x="6311901" y="4829175"/>
            <a:ext cx="2041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cs typeface="Angsana New" panose="02020603050405020304" pitchFamily="18" charset="-34"/>
              </a:defRPr>
            </a:lvl1pPr>
            <a:lvl2pPr marL="742950" indent="-285750">
              <a:defRPr sz="2800">
                <a:solidFill>
                  <a:schemeClr val="tx1"/>
                </a:solidFill>
                <a:latin typeface="Arial" panose="020B0604020202020204" pitchFamily="34" charset="0"/>
                <a:cs typeface="Angsana New" panose="02020603050405020304" pitchFamily="18" charset="-34"/>
              </a:defRPr>
            </a:lvl2pPr>
            <a:lvl3pPr marL="1143000" indent="-228600">
              <a:defRPr sz="2800">
                <a:solidFill>
                  <a:schemeClr val="tx1"/>
                </a:solidFill>
                <a:latin typeface="Arial" panose="020B0604020202020204" pitchFamily="34" charset="0"/>
                <a:cs typeface="Angsana New" panose="02020603050405020304" pitchFamily="18" charset="-34"/>
              </a:defRPr>
            </a:lvl3pPr>
            <a:lvl4pPr marL="1600200" indent="-228600">
              <a:defRPr sz="2800">
                <a:solidFill>
                  <a:schemeClr val="tx1"/>
                </a:solidFill>
                <a:latin typeface="Arial" panose="020B0604020202020204" pitchFamily="34" charset="0"/>
                <a:cs typeface="Angsana New" panose="02020603050405020304" pitchFamily="18" charset="-34"/>
              </a:defRPr>
            </a:lvl4pPr>
            <a:lvl5pPr marL="2057400" indent="-22860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2000" b="1"/>
              <a:t>Value visited</a:t>
            </a:r>
            <a:endParaRPr lang="th-TH" altLang="en-US" sz="2000" b="1"/>
          </a:p>
        </p:txBody>
      </p:sp>
      <p:sp>
        <p:nvSpPr>
          <p:cNvPr id="35" name="วงรี 34"/>
          <p:cNvSpPr/>
          <p:nvPr/>
        </p:nvSpPr>
        <p:spPr>
          <a:xfrm>
            <a:off x="7716838" y="1363664"/>
            <a:ext cx="709612"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3</a:t>
            </a:r>
          </a:p>
        </p:txBody>
      </p:sp>
      <p:sp>
        <p:nvSpPr>
          <p:cNvPr id="36" name="วงรี 35"/>
          <p:cNvSpPr/>
          <p:nvPr/>
        </p:nvSpPr>
        <p:spPr>
          <a:xfrm>
            <a:off x="8518526" y="1363664"/>
            <a:ext cx="708025"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13</a:t>
            </a:r>
          </a:p>
        </p:txBody>
      </p:sp>
      <p:sp>
        <p:nvSpPr>
          <p:cNvPr id="37" name="วงรี 36"/>
          <p:cNvSpPr/>
          <p:nvPr/>
        </p:nvSpPr>
        <p:spPr>
          <a:xfrm>
            <a:off x="6624639" y="5345114"/>
            <a:ext cx="708025"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9</a:t>
            </a:r>
          </a:p>
        </p:txBody>
      </p:sp>
      <p:sp>
        <p:nvSpPr>
          <p:cNvPr id="41" name="วงรี 40"/>
          <p:cNvSpPr/>
          <p:nvPr/>
        </p:nvSpPr>
        <p:spPr>
          <a:xfrm>
            <a:off x="12279313" y="2759075"/>
            <a:ext cx="709612" cy="60483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6</a:t>
            </a:r>
          </a:p>
        </p:txBody>
      </p:sp>
      <p:sp>
        <p:nvSpPr>
          <p:cNvPr id="42" name="วงรี 41"/>
          <p:cNvSpPr/>
          <p:nvPr/>
        </p:nvSpPr>
        <p:spPr>
          <a:xfrm>
            <a:off x="12988925" y="2759075"/>
            <a:ext cx="708025" cy="60483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tx1"/>
                </a:solidFill>
              </a:rPr>
              <a:t>11</a:t>
            </a:r>
            <a:endParaRPr lang="en-US" sz="1600" dirty="0">
              <a:solidFill>
                <a:schemeClr val="tx1"/>
              </a:solidFill>
            </a:endParaRPr>
          </a:p>
        </p:txBody>
      </p:sp>
      <p:sp>
        <p:nvSpPr>
          <p:cNvPr id="43" name="วงรี 42"/>
          <p:cNvSpPr/>
          <p:nvPr/>
        </p:nvSpPr>
        <p:spPr>
          <a:xfrm>
            <a:off x="13696950" y="2762250"/>
            <a:ext cx="708025" cy="60483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18</a:t>
            </a:r>
            <a:endParaRPr lang="en-US" sz="1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path" presetSubtype="0" accel="50000" decel="50000" fill="hold" grpId="0" nodeType="clickEffect">
                                  <p:stCondLst>
                                    <p:cond delay="0"/>
                                  </p:stCondLst>
                                  <p:childTnLst>
                                    <p:animMotion origin="layout" path="M -2.22222E-6 -4.07407E-6 L -0.03576 0.58264 " pathEditMode="relative" rAng="0" ptsTypes="AA">
                                      <p:cBhvr>
                                        <p:cTn id="6" dur="2000" fill="hold"/>
                                        <p:tgtEl>
                                          <p:spTgt spid="35"/>
                                        </p:tgtEl>
                                        <p:attrNameLst>
                                          <p:attrName>ppt_x</p:attrName>
                                          <p:attrName>ppt_y</p:attrName>
                                        </p:attrNameLst>
                                      </p:cBhvr>
                                      <p:rCtr x="-1788" y="29120"/>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path" presetSubtype="0" accel="50000" decel="50000" fill="hold" grpId="0" nodeType="clickEffect">
                                  <p:stCondLst>
                                    <p:cond delay="0"/>
                                  </p:stCondLst>
                                  <p:childTnLst>
                                    <p:animMotion origin="layout" path="M -3.88889E-6 3.7037E-6 L -0.33559 0.00277 " pathEditMode="relative" rAng="0" ptsTypes="AA">
                                      <p:cBhvr>
                                        <p:cTn id="10" dur="2000" fill="hold"/>
                                        <p:tgtEl>
                                          <p:spTgt spid="41"/>
                                        </p:tgtEl>
                                        <p:attrNameLst>
                                          <p:attrName>ppt_x</p:attrName>
                                          <p:attrName>ppt_y</p:attrName>
                                        </p:attrNameLst>
                                      </p:cBhvr>
                                      <p:rCtr x="-16788" y="139"/>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path" presetSubtype="0" accel="50000" decel="50000" fill="hold" grpId="0" nodeType="clickEffect">
                                  <p:stCondLst>
                                    <p:cond delay="0"/>
                                  </p:stCondLst>
                                  <p:childTnLst>
                                    <p:animMotion origin="layout" path="M 4.16667E-6 -4.07407E-6 L -0.03872 0.58264 " pathEditMode="relative" rAng="0" ptsTypes="AA">
                                      <p:cBhvr>
                                        <p:cTn id="14" dur="2000" fill="hold"/>
                                        <p:tgtEl>
                                          <p:spTgt spid="36"/>
                                        </p:tgtEl>
                                        <p:attrNameLst>
                                          <p:attrName>ppt_x</p:attrName>
                                          <p:attrName>ppt_y</p:attrName>
                                        </p:attrNameLst>
                                      </p:cBhvr>
                                      <p:rCtr x="-1944" y="29120"/>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35" presetClass="path" presetSubtype="0" accel="50000" decel="50000" fill="hold" grpId="0" nodeType="clickEffect">
                                  <p:stCondLst>
                                    <p:cond delay="0"/>
                                  </p:stCondLst>
                                  <p:childTnLst>
                                    <p:animMotion origin="layout" path="M 1.94444E-6 3.7037E-6 L -0.33455 0.0118 " pathEditMode="relative" rAng="0" ptsTypes="AA">
                                      <p:cBhvr>
                                        <p:cTn id="18" dur="2000" fill="hold"/>
                                        <p:tgtEl>
                                          <p:spTgt spid="42"/>
                                        </p:tgtEl>
                                        <p:attrNameLst>
                                          <p:attrName>ppt_x</p:attrName>
                                          <p:attrName>ppt_y</p:attrName>
                                        </p:attrNameLst>
                                      </p:cBhvr>
                                      <p:rCtr x="-16736" y="579"/>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35" presetClass="path" presetSubtype="0" accel="50000" decel="50000" fill="hold" grpId="0" nodeType="clickEffect">
                                  <p:stCondLst>
                                    <p:cond delay="0"/>
                                  </p:stCondLst>
                                  <p:childTnLst>
                                    <p:animMotion origin="layout" path="M 1.38889E-6 7.40741E-7 L -0.33316 0.01134 " pathEditMode="relative" rAng="0" ptsTypes="AA">
                                      <p:cBhvr>
                                        <p:cTn id="22" dur="2000" fill="hold"/>
                                        <p:tgtEl>
                                          <p:spTgt spid="43"/>
                                        </p:tgtEl>
                                        <p:attrNameLst>
                                          <p:attrName>ppt_x</p:attrName>
                                          <p:attrName>ppt_y</p:attrName>
                                        </p:attrNameLst>
                                      </p:cBhvr>
                                      <p:rCtr x="-16667" y="5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41" grpId="0" animBg="1"/>
      <p:bldP spid="42" grpId="0" animBg="1"/>
      <p:bldP spid="4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สี่เหลี่ยมผืนผ้า 3"/>
          <p:cNvSpPr/>
          <p:nvPr/>
        </p:nvSpPr>
        <p:spPr>
          <a:xfrm>
            <a:off x="155667" y="0"/>
            <a:ext cx="11793415" cy="6771084"/>
          </a:xfrm>
          <a:prstGeom prst="rect">
            <a:avLst/>
          </a:prstGeom>
        </p:spPr>
        <p:txBody>
          <a:bodyPr wrap="square">
            <a:spAutoFit/>
          </a:bodyPr>
          <a:lstStyle/>
          <a:p>
            <a:r>
              <a:rPr lang="en-US" sz="3200" dirty="0"/>
              <a:t>size--;</a:t>
            </a:r>
            <a:endParaRPr lang="en-US" sz="3200" b="1" dirty="0">
              <a:solidFill>
                <a:srgbClr val="7F0055"/>
              </a:solidFill>
              <a:latin typeface="Consolas" panose="020B0609020204030204" pitchFamily="49" charset="0"/>
            </a:endParaRPr>
          </a:p>
          <a:p>
            <a:endParaRPr lang="en-US" b="1" dirty="0">
              <a:solidFill>
                <a:srgbClr val="7F0055"/>
              </a:solidFill>
              <a:latin typeface="Consolas" panose="020B0609020204030204" pitchFamily="49" charset="0"/>
            </a:endParaRPr>
          </a:p>
          <a:p>
            <a:r>
              <a:rPr lang="en-US" sz="3200" b="1" dirty="0">
                <a:solidFill>
                  <a:srgbClr val="7F0055"/>
                </a:solidFill>
                <a:latin typeface="Consolas" panose="020B0609020204030204" pitchFamily="49" charset="0"/>
              </a:rPr>
              <a:t>if</a:t>
            </a:r>
            <a:r>
              <a:rPr lang="en-US" sz="3200" b="1" dirty="0">
                <a:solidFill>
                  <a:srgbClr val="000000"/>
                </a:solidFill>
                <a:latin typeface="Consolas" panose="020B0609020204030204" pitchFamily="49" charset="0"/>
              </a:rPr>
              <a:t> (</a:t>
            </a:r>
            <a:r>
              <a:rPr lang="en-US" sz="3200" b="1" dirty="0" err="1">
                <a:solidFill>
                  <a:srgbClr val="6A3E3E"/>
                </a:solidFill>
                <a:latin typeface="Consolas" panose="020B0609020204030204" pitchFamily="49" charset="0"/>
              </a:rPr>
              <a:t>n</a:t>
            </a:r>
            <a:r>
              <a:rPr lang="en-US" sz="3200" b="1" dirty="0" err="1">
                <a:solidFill>
                  <a:srgbClr val="000000"/>
                </a:solidFill>
                <a:latin typeface="Consolas" panose="020B0609020204030204" pitchFamily="49" charset="0"/>
              </a:rPr>
              <a:t>.</a:t>
            </a:r>
            <a:r>
              <a:rPr lang="en-US" sz="3200" b="1" dirty="0" err="1">
                <a:solidFill>
                  <a:srgbClr val="0000C0"/>
                </a:solidFill>
                <a:latin typeface="Consolas" panose="020B0609020204030204" pitchFamily="49" charset="0"/>
              </a:rPr>
              <a:t>left</a:t>
            </a:r>
            <a:r>
              <a:rPr lang="en-US" sz="3200" b="1" dirty="0">
                <a:solidFill>
                  <a:srgbClr val="000000"/>
                </a:solidFill>
                <a:latin typeface="Consolas" panose="020B0609020204030204" pitchFamily="49" charset="0"/>
              </a:rPr>
              <a:t> == </a:t>
            </a:r>
            <a:r>
              <a:rPr lang="en-US" sz="3200" b="1" dirty="0">
                <a:solidFill>
                  <a:srgbClr val="7F0055"/>
                </a:solidFill>
                <a:latin typeface="Consolas" panose="020B0609020204030204" pitchFamily="49" charset="0"/>
              </a:rPr>
              <a:t>null</a:t>
            </a:r>
            <a:r>
              <a:rPr lang="en-US" sz="3200" b="1" dirty="0">
                <a:solidFill>
                  <a:srgbClr val="000000"/>
                </a:solidFill>
                <a:latin typeface="Consolas" panose="020B0609020204030204" pitchFamily="49" charset="0"/>
              </a:rPr>
              <a:t> &amp;&amp; </a:t>
            </a:r>
            <a:r>
              <a:rPr lang="en-US" sz="3200" b="1" dirty="0" err="1">
                <a:solidFill>
                  <a:srgbClr val="6A3E3E"/>
                </a:solidFill>
                <a:latin typeface="Consolas" panose="020B0609020204030204" pitchFamily="49" charset="0"/>
              </a:rPr>
              <a:t>n</a:t>
            </a:r>
            <a:r>
              <a:rPr lang="en-US" sz="3200" b="1" dirty="0" err="1">
                <a:solidFill>
                  <a:srgbClr val="000000"/>
                </a:solidFill>
                <a:latin typeface="Consolas" panose="020B0609020204030204" pitchFamily="49" charset="0"/>
              </a:rPr>
              <a:t>.</a:t>
            </a:r>
            <a:r>
              <a:rPr lang="en-US" sz="3200" b="1" dirty="0" err="1">
                <a:solidFill>
                  <a:srgbClr val="0000C0"/>
                </a:solidFill>
                <a:latin typeface="Consolas" panose="020B0609020204030204" pitchFamily="49" charset="0"/>
              </a:rPr>
              <a:t>right</a:t>
            </a:r>
            <a:r>
              <a:rPr lang="en-US" sz="3200" b="1" dirty="0">
                <a:solidFill>
                  <a:srgbClr val="000000"/>
                </a:solidFill>
                <a:latin typeface="Consolas" panose="020B0609020204030204" pitchFamily="49" charset="0"/>
              </a:rPr>
              <a:t> == </a:t>
            </a:r>
            <a:r>
              <a:rPr lang="en-US" sz="3200" b="1" dirty="0">
                <a:solidFill>
                  <a:srgbClr val="7F0055"/>
                </a:solidFill>
                <a:latin typeface="Consolas" panose="020B0609020204030204" pitchFamily="49" charset="0"/>
              </a:rPr>
              <a:t>null</a:t>
            </a:r>
            <a:r>
              <a:rPr lang="en-US" sz="3200" b="1" dirty="0">
                <a:solidFill>
                  <a:srgbClr val="000000"/>
                </a:solidFill>
                <a:latin typeface="Consolas" panose="020B0609020204030204" pitchFamily="49" charset="0"/>
              </a:rPr>
              <a:t>) {</a:t>
            </a:r>
          </a:p>
          <a:p>
            <a:r>
              <a:rPr lang="en-US" sz="3200" b="1" dirty="0">
                <a:solidFill>
                  <a:srgbClr val="3F7F5F"/>
                </a:solidFill>
                <a:latin typeface="Consolas" panose="020B0609020204030204" pitchFamily="49" charset="0"/>
              </a:rPr>
              <a:t>	//both subtrees are empty</a:t>
            </a:r>
          </a:p>
          <a:p>
            <a:r>
              <a:rPr lang="en-US" sz="3200" b="1" dirty="0">
                <a:solidFill>
                  <a:srgbClr val="7F0055"/>
                </a:solidFill>
                <a:latin typeface="Consolas" panose="020B0609020204030204" pitchFamily="49" charset="0"/>
              </a:rPr>
              <a:t>	if</a:t>
            </a:r>
            <a:r>
              <a:rPr lang="en-US" sz="3200" b="1" dirty="0">
                <a:solidFill>
                  <a:srgbClr val="000000"/>
                </a:solidFill>
                <a:latin typeface="Consolas" panose="020B0609020204030204" pitchFamily="49" charset="0"/>
              </a:rPr>
              <a:t> (</a:t>
            </a:r>
            <a:r>
              <a:rPr lang="en-US" sz="3200" b="1" dirty="0">
                <a:solidFill>
                  <a:srgbClr val="6A3E3E"/>
                </a:solidFill>
                <a:latin typeface="Consolas" panose="020B0609020204030204" pitchFamily="49" charset="0"/>
              </a:rPr>
              <a:t>parent</a:t>
            </a:r>
            <a:r>
              <a:rPr lang="en-US" sz="3200" b="1" dirty="0">
                <a:solidFill>
                  <a:srgbClr val="000000"/>
                </a:solidFill>
                <a:latin typeface="Consolas" panose="020B0609020204030204" pitchFamily="49" charset="0"/>
              </a:rPr>
              <a:t> == </a:t>
            </a:r>
            <a:r>
              <a:rPr lang="en-US" sz="3200" b="1" dirty="0">
                <a:solidFill>
                  <a:srgbClr val="7F0055"/>
                </a:solidFill>
                <a:latin typeface="Consolas" panose="020B0609020204030204" pitchFamily="49" charset="0"/>
              </a:rPr>
              <a:t>null</a:t>
            </a:r>
            <a:r>
              <a:rPr lang="en-US" sz="3200" b="1" dirty="0">
                <a:solidFill>
                  <a:srgbClr val="000000"/>
                </a:solidFill>
                <a:latin typeface="Consolas" panose="020B0609020204030204" pitchFamily="49" charset="0"/>
              </a:rPr>
              <a:t>) {</a:t>
            </a:r>
          </a:p>
          <a:p>
            <a:r>
              <a:rPr lang="en-US" sz="3200" dirty="0">
                <a:solidFill>
                  <a:srgbClr val="0000C0"/>
                </a:solidFill>
                <a:latin typeface="Consolas" panose="020B0609020204030204" pitchFamily="49" charset="0"/>
              </a:rPr>
              <a:t>		root</a:t>
            </a:r>
            <a:r>
              <a:rPr lang="en-US" sz="3200" dirty="0">
                <a:solidFill>
                  <a:srgbClr val="000000"/>
                </a:solidFill>
                <a:latin typeface="Consolas" panose="020B0609020204030204" pitchFamily="49" charset="0"/>
              </a:rPr>
              <a:t> = </a:t>
            </a:r>
            <a:r>
              <a:rPr lang="en-US" sz="3200" b="1" dirty="0">
                <a:solidFill>
                  <a:srgbClr val="7F0055"/>
                </a:solidFill>
                <a:latin typeface="Consolas" panose="020B0609020204030204" pitchFamily="49" charset="0"/>
              </a:rPr>
              <a:t>null</a:t>
            </a:r>
            <a:r>
              <a:rPr lang="en-US" sz="3200" b="1" dirty="0">
                <a:solidFill>
                  <a:srgbClr val="000000"/>
                </a:solidFill>
                <a:latin typeface="Consolas" panose="020B0609020204030204" pitchFamily="49" charset="0"/>
              </a:rPr>
              <a:t>;</a:t>
            </a:r>
          </a:p>
          <a:p>
            <a:r>
              <a:rPr lang="en-US" sz="3200" dirty="0">
                <a:solidFill>
                  <a:srgbClr val="000000"/>
                </a:solidFill>
                <a:latin typeface="Consolas" panose="020B0609020204030204" pitchFamily="49" charset="0"/>
              </a:rPr>
              <a:t>	} </a:t>
            </a:r>
            <a:r>
              <a:rPr lang="en-US" sz="3200" b="1" dirty="0">
                <a:solidFill>
                  <a:srgbClr val="7F0055"/>
                </a:solidFill>
                <a:latin typeface="Consolas" panose="020B0609020204030204" pitchFamily="49" charset="0"/>
              </a:rPr>
              <a:t>else</a:t>
            </a:r>
            <a:r>
              <a:rPr lang="en-US" sz="3200" b="1" dirty="0">
                <a:solidFill>
                  <a:srgbClr val="000000"/>
                </a:solidFill>
                <a:latin typeface="Consolas" panose="020B0609020204030204" pitchFamily="49" charset="0"/>
              </a:rPr>
              <a:t> </a:t>
            </a:r>
            <a:r>
              <a:rPr lang="en-US" sz="3200" b="1" dirty="0">
                <a:solidFill>
                  <a:srgbClr val="7F0055"/>
                </a:solidFill>
                <a:latin typeface="Consolas" panose="020B0609020204030204" pitchFamily="49" charset="0"/>
              </a:rPr>
              <a:t>if</a:t>
            </a:r>
            <a:r>
              <a:rPr lang="en-US" sz="3200" b="1" dirty="0">
                <a:solidFill>
                  <a:srgbClr val="000000"/>
                </a:solidFill>
                <a:latin typeface="Consolas" panose="020B0609020204030204" pitchFamily="49" charset="0"/>
              </a:rPr>
              <a:t> (</a:t>
            </a:r>
            <a:r>
              <a:rPr lang="en-US" sz="3200" b="1" dirty="0" err="1">
                <a:solidFill>
                  <a:srgbClr val="6A3E3E"/>
                </a:solidFill>
                <a:latin typeface="Consolas" panose="020B0609020204030204" pitchFamily="49" charset="0"/>
              </a:rPr>
              <a:t>parent</a:t>
            </a:r>
            <a:r>
              <a:rPr lang="en-US" sz="3200" b="1" dirty="0" err="1">
                <a:solidFill>
                  <a:srgbClr val="000000"/>
                </a:solidFill>
                <a:latin typeface="Consolas" panose="020B0609020204030204" pitchFamily="49" charset="0"/>
              </a:rPr>
              <a:t>.</a:t>
            </a:r>
            <a:r>
              <a:rPr lang="en-US" sz="3200" b="1" dirty="0" err="1">
                <a:solidFill>
                  <a:srgbClr val="0000C0"/>
                </a:solidFill>
                <a:latin typeface="Consolas" panose="020B0609020204030204" pitchFamily="49" charset="0"/>
              </a:rPr>
              <a:t>left</a:t>
            </a:r>
            <a:r>
              <a:rPr lang="en-US" sz="3200" b="1" dirty="0">
                <a:solidFill>
                  <a:srgbClr val="000000"/>
                </a:solidFill>
                <a:latin typeface="Consolas" panose="020B0609020204030204" pitchFamily="49" charset="0"/>
              </a:rPr>
              <a:t> == </a:t>
            </a:r>
            <a:r>
              <a:rPr lang="en-US" sz="3200" b="1" dirty="0">
                <a:solidFill>
                  <a:srgbClr val="6A3E3E"/>
                </a:solidFill>
                <a:latin typeface="Consolas" panose="020B0609020204030204" pitchFamily="49" charset="0"/>
              </a:rPr>
              <a:t>n</a:t>
            </a:r>
            <a:r>
              <a:rPr lang="en-US" sz="3200" b="1" dirty="0">
                <a:solidFill>
                  <a:srgbClr val="000000"/>
                </a:solidFill>
                <a:latin typeface="Consolas" panose="020B0609020204030204" pitchFamily="49" charset="0"/>
              </a:rPr>
              <a:t>) {</a:t>
            </a:r>
          </a:p>
          <a:p>
            <a:r>
              <a:rPr lang="en-US" sz="3200" dirty="0">
                <a:solidFill>
                  <a:srgbClr val="6A3E3E"/>
                </a:solidFill>
                <a:latin typeface="Consolas" panose="020B0609020204030204" pitchFamily="49" charset="0"/>
              </a:rPr>
              <a:t>		</a:t>
            </a:r>
            <a:r>
              <a:rPr lang="en-US" sz="3200" dirty="0" err="1">
                <a:solidFill>
                  <a:srgbClr val="6A3E3E"/>
                </a:solidFill>
                <a:latin typeface="Consolas" panose="020B0609020204030204" pitchFamily="49" charset="0"/>
              </a:rPr>
              <a:t>parent</a:t>
            </a:r>
            <a:r>
              <a:rPr lang="en-US" sz="3200" dirty="0" err="1">
                <a:solidFill>
                  <a:srgbClr val="000000"/>
                </a:solidFill>
                <a:latin typeface="Consolas" panose="020B0609020204030204" pitchFamily="49" charset="0"/>
              </a:rPr>
              <a:t>.</a:t>
            </a:r>
            <a:r>
              <a:rPr lang="en-US" sz="3200" dirty="0" err="1">
                <a:solidFill>
                  <a:srgbClr val="0000C0"/>
                </a:solidFill>
                <a:latin typeface="Consolas" panose="020B0609020204030204" pitchFamily="49" charset="0"/>
              </a:rPr>
              <a:t>left</a:t>
            </a:r>
            <a:r>
              <a:rPr lang="en-US" sz="3200" dirty="0">
                <a:solidFill>
                  <a:srgbClr val="000000"/>
                </a:solidFill>
                <a:latin typeface="Consolas" panose="020B0609020204030204" pitchFamily="49" charset="0"/>
              </a:rPr>
              <a:t> = </a:t>
            </a:r>
            <a:r>
              <a:rPr lang="en-US" sz="3200" b="1" dirty="0">
                <a:solidFill>
                  <a:srgbClr val="7F0055"/>
                </a:solidFill>
                <a:latin typeface="Consolas" panose="020B0609020204030204" pitchFamily="49" charset="0"/>
              </a:rPr>
              <a:t>null</a:t>
            </a:r>
            <a:r>
              <a:rPr lang="en-US" sz="3200" b="1" dirty="0">
                <a:solidFill>
                  <a:srgbClr val="000000"/>
                </a:solidFill>
                <a:latin typeface="Consolas" panose="020B0609020204030204" pitchFamily="49" charset="0"/>
              </a:rPr>
              <a:t>;</a:t>
            </a:r>
          </a:p>
          <a:p>
            <a:r>
              <a:rPr lang="en-US" sz="3200" b="1" dirty="0">
                <a:solidFill>
                  <a:srgbClr val="000000"/>
                </a:solidFill>
                <a:latin typeface="Consolas" panose="020B0609020204030204" pitchFamily="49" charset="0"/>
              </a:rPr>
              <a:t>		</a:t>
            </a:r>
            <a:r>
              <a:rPr lang="en-US" sz="3200" b="1" dirty="0" err="1">
                <a:solidFill>
                  <a:srgbClr val="000000"/>
                </a:solidFill>
                <a:latin typeface="Consolas" panose="020B0609020204030204" pitchFamily="49" charset="0"/>
              </a:rPr>
              <a:t>n.parent</a:t>
            </a:r>
            <a:r>
              <a:rPr lang="en-US" sz="3200" b="1" dirty="0">
                <a:solidFill>
                  <a:srgbClr val="000000"/>
                </a:solidFill>
                <a:latin typeface="Consolas" panose="020B0609020204030204" pitchFamily="49" charset="0"/>
              </a:rPr>
              <a:t> = null;</a:t>
            </a:r>
          </a:p>
          <a:p>
            <a:r>
              <a:rPr lang="en-US" sz="3200" dirty="0">
                <a:solidFill>
                  <a:srgbClr val="000000"/>
                </a:solidFill>
                <a:latin typeface="Consolas" panose="020B0609020204030204" pitchFamily="49" charset="0"/>
              </a:rPr>
              <a:t>	} </a:t>
            </a:r>
            <a:r>
              <a:rPr lang="en-US" sz="3200" b="1" dirty="0">
                <a:solidFill>
                  <a:srgbClr val="7F0055"/>
                </a:solidFill>
                <a:latin typeface="Consolas" panose="020B0609020204030204" pitchFamily="49" charset="0"/>
              </a:rPr>
              <a:t>else</a:t>
            </a:r>
            <a:r>
              <a:rPr lang="en-US" sz="3200" b="1" dirty="0">
                <a:solidFill>
                  <a:srgbClr val="000000"/>
                </a:solidFill>
                <a:latin typeface="Consolas" panose="020B0609020204030204" pitchFamily="49" charset="0"/>
              </a:rPr>
              <a:t> {</a:t>
            </a:r>
          </a:p>
          <a:p>
            <a:r>
              <a:rPr lang="en-US" sz="3200" dirty="0">
                <a:solidFill>
                  <a:srgbClr val="6A3E3E"/>
                </a:solidFill>
                <a:latin typeface="Consolas" panose="020B0609020204030204" pitchFamily="49" charset="0"/>
              </a:rPr>
              <a:t>		</a:t>
            </a:r>
            <a:r>
              <a:rPr lang="en-US" sz="3200" dirty="0" err="1">
                <a:solidFill>
                  <a:srgbClr val="6A3E3E"/>
                </a:solidFill>
                <a:latin typeface="Consolas" panose="020B0609020204030204" pitchFamily="49" charset="0"/>
              </a:rPr>
              <a:t>parent</a:t>
            </a:r>
            <a:r>
              <a:rPr lang="en-US" sz="3200" dirty="0" err="1">
                <a:solidFill>
                  <a:srgbClr val="000000"/>
                </a:solidFill>
                <a:latin typeface="Consolas" panose="020B0609020204030204" pitchFamily="49" charset="0"/>
              </a:rPr>
              <a:t>.</a:t>
            </a:r>
            <a:r>
              <a:rPr lang="en-US" sz="3200" dirty="0" err="1">
                <a:solidFill>
                  <a:srgbClr val="0000C0"/>
                </a:solidFill>
                <a:latin typeface="Consolas" panose="020B0609020204030204" pitchFamily="49" charset="0"/>
              </a:rPr>
              <a:t>right</a:t>
            </a:r>
            <a:r>
              <a:rPr lang="en-US" sz="3200" dirty="0">
                <a:solidFill>
                  <a:srgbClr val="000000"/>
                </a:solidFill>
                <a:latin typeface="Consolas" panose="020B0609020204030204" pitchFamily="49" charset="0"/>
              </a:rPr>
              <a:t> = </a:t>
            </a:r>
            <a:r>
              <a:rPr lang="en-US" sz="3200" b="1" dirty="0">
                <a:solidFill>
                  <a:srgbClr val="7F0055"/>
                </a:solidFill>
                <a:latin typeface="Consolas" panose="020B0609020204030204" pitchFamily="49" charset="0"/>
              </a:rPr>
              <a:t>null</a:t>
            </a:r>
            <a:r>
              <a:rPr lang="en-US" sz="3200" b="1" dirty="0">
                <a:solidFill>
                  <a:srgbClr val="000000"/>
                </a:solidFill>
                <a:latin typeface="Consolas" panose="020B0609020204030204" pitchFamily="49" charset="0"/>
              </a:rPr>
              <a:t>;</a:t>
            </a:r>
          </a:p>
          <a:p>
            <a:r>
              <a:rPr lang="en-US" sz="3200" b="1" dirty="0">
                <a:solidFill>
                  <a:srgbClr val="000000"/>
                </a:solidFill>
                <a:latin typeface="Consolas" panose="020B0609020204030204" pitchFamily="49" charset="0"/>
              </a:rPr>
              <a:t>		</a:t>
            </a:r>
            <a:r>
              <a:rPr lang="en-US" sz="3200" b="1" dirty="0" err="1">
                <a:solidFill>
                  <a:srgbClr val="000000"/>
                </a:solidFill>
                <a:latin typeface="Consolas" panose="020B0609020204030204" pitchFamily="49" charset="0"/>
              </a:rPr>
              <a:t>n.parent</a:t>
            </a:r>
            <a:r>
              <a:rPr lang="en-US" sz="3200" b="1" dirty="0">
                <a:solidFill>
                  <a:srgbClr val="000000"/>
                </a:solidFill>
                <a:latin typeface="Consolas" panose="020B0609020204030204" pitchFamily="49" charset="0"/>
              </a:rPr>
              <a:t> = null;</a:t>
            </a:r>
          </a:p>
          <a:p>
            <a:r>
              <a:rPr lang="en-US" sz="3200" dirty="0">
                <a:solidFill>
                  <a:srgbClr val="000000"/>
                </a:solidFill>
                <a:latin typeface="Consolas" panose="020B0609020204030204" pitchFamily="49" charset="0"/>
              </a:rPr>
              <a:t>	}</a:t>
            </a:r>
          </a:p>
          <a:p>
            <a:r>
              <a:rPr lang="en-US" sz="3200" dirty="0">
                <a:solidFill>
                  <a:srgbClr val="000000"/>
                </a:solidFill>
                <a:latin typeface="Consolas" panose="020B0609020204030204" pitchFamily="49" charset="0"/>
              </a:rPr>
              <a:t>}</a:t>
            </a:r>
            <a:endParaRPr lang="en-US" dirty="0"/>
          </a:p>
        </p:txBody>
      </p:sp>
      <p:grpSp>
        <p:nvGrpSpPr>
          <p:cNvPr id="3" name="กลุ่ม 2"/>
          <p:cNvGrpSpPr/>
          <p:nvPr/>
        </p:nvGrpSpPr>
        <p:grpSpPr>
          <a:xfrm>
            <a:off x="7294135" y="1297977"/>
            <a:ext cx="3588723" cy="1670075"/>
            <a:chOff x="7314" y="0"/>
            <a:chExt cx="2760653" cy="1324051"/>
          </a:xfrm>
        </p:grpSpPr>
        <p:cxnSp>
          <p:nvCxnSpPr>
            <p:cNvPr id="5" name="ตัวเชื่อมต่อตรง 4"/>
            <p:cNvCxnSpPr/>
            <p:nvPr/>
          </p:nvCxnSpPr>
          <p:spPr>
            <a:xfrm flipH="1">
              <a:off x="1587578" y="521713"/>
              <a:ext cx="3441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กลุ่ม 5"/>
            <p:cNvGrpSpPr/>
            <p:nvPr/>
          </p:nvGrpSpPr>
          <p:grpSpPr>
            <a:xfrm>
              <a:off x="7314" y="0"/>
              <a:ext cx="2760653" cy="1324051"/>
              <a:chOff x="7315" y="0"/>
              <a:chExt cx="2761107" cy="1324051"/>
            </a:xfrm>
          </p:grpSpPr>
          <p:cxnSp>
            <p:nvCxnSpPr>
              <p:cNvPr id="8" name="ตัวเชื่อมต่อตรง 7"/>
              <p:cNvCxnSpPr/>
              <p:nvPr/>
            </p:nvCxnSpPr>
            <p:spPr>
              <a:xfrm flipV="1">
                <a:off x="555956" y="80468"/>
                <a:ext cx="907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กลุ่ม 8"/>
              <p:cNvGrpSpPr/>
              <p:nvPr/>
            </p:nvGrpSpPr>
            <p:grpSpPr>
              <a:xfrm>
                <a:off x="7315" y="0"/>
                <a:ext cx="2761107" cy="1324051"/>
                <a:chOff x="7315" y="0"/>
                <a:chExt cx="2761107" cy="1324051"/>
              </a:xfrm>
            </p:grpSpPr>
            <p:sp>
              <p:nvSpPr>
                <p:cNvPr id="10" name="วงรี 9"/>
                <p:cNvSpPr/>
                <p:nvPr/>
              </p:nvSpPr>
              <p:spPr>
                <a:xfrm>
                  <a:off x="197510" y="416966"/>
                  <a:ext cx="414055" cy="396781"/>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000" i="1" dirty="0">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v</a:t>
                  </a:r>
                  <a:endParaRPr lang="en-US" sz="2000" dirty="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11" name="ตัวเชื่อมต่อตรง 10"/>
                <p:cNvCxnSpPr/>
                <p:nvPr/>
              </p:nvCxnSpPr>
              <p:spPr>
                <a:xfrm flipH="1">
                  <a:off x="153619" y="768096"/>
                  <a:ext cx="120765" cy="3450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ตัวเชื่อมต่อตรง 11"/>
                <p:cNvCxnSpPr/>
                <p:nvPr/>
              </p:nvCxnSpPr>
              <p:spPr>
                <a:xfrm flipH="1">
                  <a:off x="7315" y="1119225"/>
                  <a:ext cx="344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ตัวเชื่อมต่อตรง 12"/>
                <p:cNvCxnSpPr/>
                <p:nvPr/>
              </p:nvCxnSpPr>
              <p:spPr>
                <a:xfrm flipH="1">
                  <a:off x="87782" y="1185062"/>
                  <a:ext cx="1207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ตัวเชื่อมต่อตรง 13"/>
                <p:cNvCxnSpPr/>
                <p:nvPr/>
              </p:nvCxnSpPr>
              <p:spPr>
                <a:xfrm>
                  <a:off x="555955" y="746150"/>
                  <a:ext cx="108768" cy="3446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ตัวเชื่อมต่อตรง 14"/>
                <p:cNvCxnSpPr/>
                <p:nvPr/>
              </p:nvCxnSpPr>
              <p:spPr>
                <a:xfrm>
                  <a:off x="482803" y="1097280"/>
                  <a:ext cx="3105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ตัวเชื่อมต่อตรง 15"/>
                <p:cNvCxnSpPr/>
                <p:nvPr/>
              </p:nvCxnSpPr>
              <p:spPr>
                <a:xfrm>
                  <a:off x="614477" y="1170432"/>
                  <a:ext cx="1087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ตัวเชื่อมต่อตรง 16"/>
                <p:cNvCxnSpPr/>
                <p:nvPr/>
              </p:nvCxnSpPr>
              <p:spPr>
                <a:xfrm flipV="1">
                  <a:off x="526694" y="153619"/>
                  <a:ext cx="90728" cy="288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ตัวเชื่อมต่อตรง 17"/>
                <p:cNvCxnSpPr/>
                <p:nvPr/>
              </p:nvCxnSpPr>
              <p:spPr>
                <a:xfrm flipV="1">
                  <a:off x="468173" y="146304"/>
                  <a:ext cx="2590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ลูกศรเชื่อมต่อแบบตรง 18"/>
                <p:cNvCxnSpPr/>
                <p:nvPr/>
              </p:nvCxnSpPr>
              <p:spPr>
                <a:xfrm>
                  <a:off x="285293" y="204825"/>
                  <a:ext cx="68695" cy="2587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 Box 210"/>
                <p:cNvSpPr txBox="1"/>
                <p:nvPr/>
              </p:nvSpPr>
              <p:spPr>
                <a:xfrm>
                  <a:off x="138989" y="0"/>
                  <a:ext cx="507676" cy="2727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100">
                      <a:ln>
                        <a:noFill/>
                      </a:ln>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root</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21" name="ลูกศรเชื่อมต่อแบบตรง 20"/>
                <p:cNvCxnSpPr/>
                <p:nvPr/>
              </p:nvCxnSpPr>
              <p:spPr>
                <a:xfrm>
                  <a:off x="153619" y="248717"/>
                  <a:ext cx="68695" cy="2587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 Box 4747"/>
                <p:cNvSpPr txBox="1"/>
                <p:nvPr/>
              </p:nvSpPr>
              <p:spPr>
                <a:xfrm>
                  <a:off x="7315" y="80468"/>
                  <a:ext cx="507676" cy="2727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2000" dirty="0">
                      <a:ln>
                        <a:noFill/>
                      </a:ln>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n</a:t>
                  </a:r>
                  <a:endParaRPr lang="en-US" sz="2000" dirty="0">
                    <a:effectLst/>
                    <a:latin typeface="Times New Roman" panose="02020603050405020304" pitchFamily="18" charset="0"/>
                    <a:ea typeface="MS Mincho" panose="02020609040205080304" pitchFamily="49" charset="-128"/>
                    <a:cs typeface="Angsana New" panose="02020603050405020304" pitchFamily="18" charset="-34"/>
                  </a:endParaRPr>
                </a:p>
              </p:txBody>
            </p:sp>
            <p:sp>
              <p:nvSpPr>
                <p:cNvPr id="23" name="ลูกศร: ขวา 22"/>
                <p:cNvSpPr/>
                <p:nvPr/>
              </p:nvSpPr>
              <p:spPr>
                <a:xfrm>
                  <a:off x="819302" y="424281"/>
                  <a:ext cx="453542" cy="334747"/>
                </a:xfrm>
                <a:prstGeom prst="rightArrow">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วงรี 23"/>
                <p:cNvSpPr/>
                <p:nvPr/>
              </p:nvSpPr>
              <p:spPr>
                <a:xfrm>
                  <a:off x="2172614" y="555955"/>
                  <a:ext cx="414020" cy="396240"/>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000" i="1" dirty="0">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v</a:t>
                  </a:r>
                  <a:endParaRPr lang="en-US" sz="2000" dirty="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25" name="ตัวเชื่อมต่อตรง 24"/>
                <p:cNvCxnSpPr/>
                <p:nvPr/>
              </p:nvCxnSpPr>
              <p:spPr>
                <a:xfrm flipH="1">
                  <a:off x="2128723" y="907085"/>
                  <a:ext cx="120650" cy="3448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ตัวเชื่อมต่อตรง 25"/>
                <p:cNvCxnSpPr/>
                <p:nvPr/>
              </p:nvCxnSpPr>
              <p:spPr>
                <a:xfrm flipH="1">
                  <a:off x="1982419" y="1258214"/>
                  <a:ext cx="3441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ตัวเชื่อมต่อตรง 26"/>
                <p:cNvCxnSpPr/>
                <p:nvPr/>
              </p:nvCxnSpPr>
              <p:spPr>
                <a:xfrm flipH="1">
                  <a:off x="2062886" y="1324051"/>
                  <a:ext cx="1206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ตัวเชื่อมต่อตรง 27"/>
                <p:cNvCxnSpPr/>
                <p:nvPr/>
              </p:nvCxnSpPr>
              <p:spPr>
                <a:xfrm>
                  <a:off x="2523744" y="885139"/>
                  <a:ext cx="108585" cy="3441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ตัวเชื่อมต่อตรง 28"/>
                <p:cNvCxnSpPr/>
                <p:nvPr/>
              </p:nvCxnSpPr>
              <p:spPr>
                <a:xfrm>
                  <a:off x="2457907" y="1243584"/>
                  <a:ext cx="31051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ตัวเชื่อมต่อตรง 29"/>
                <p:cNvCxnSpPr/>
                <p:nvPr/>
              </p:nvCxnSpPr>
              <p:spPr>
                <a:xfrm>
                  <a:off x="2589581" y="1309421"/>
                  <a:ext cx="1085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ตัวเชื่อมต่อตรง 30"/>
                <p:cNvCxnSpPr/>
                <p:nvPr/>
              </p:nvCxnSpPr>
              <p:spPr>
                <a:xfrm flipV="1">
                  <a:off x="2494483" y="299923"/>
                  <a:ext cx="90170" cy="288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 Box 4776"/>
                <p:cNvSpPr txBox="1"/>
                <p:nvPr/>
              </p:nvSpPr>
              <p:spPr>
                <a:xfrm>
                  <a:off x="1477670" y="95097"/>
                  <a:ext cx="507365" cy="27241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2000" dirty="0">
                      <a:ln>
                        <a:noFill/>
                      </a:ln>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root</a:t>
                  </a:r>
                  <a:endParaRPr lang="en-US" sz="2000" dirty="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33" name="ลูกศรเชื่อมต่อแบบตรง 32"/>
                <p:cNvCxnSpPr/>
                <p:nvPr/>
              </p:nvCxnSpPr>
              <p:spPr>
                <a:xfrm>
                  <a:off x="2128723" y="387705"/>
                  <a:ext cx="68580" cy="2584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 Box 4778"/>
                <p:cNvSpPr txBox="1"/>
                <p:nvPr/>
              </p:nvSpPr>
              <p:spPr>
                <a:xfrm>
                  <a:off x="1997049" y="191180"/>
                  <a:ext cx="175565" cy="27241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2000" dirty="0">
                      <a:ln>
                        <a:noFill/>
                      </a:ln>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n</a:t>
                  </a:r>
                  <a:endParaRPr lang="en-US" sz="2000" dirty="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35" name="ตัวเชื่อมต่อตรง 34"/>
                <p:cNvCxnSpPr/>
                <p:nvPr/>
              </p:nvCxnSpPr>
              <p:spPr>
                <a:xfrm flipH="1" flipV="1">
                  <a:off x="1711757" y="285293"/>
                  <a:ext cx="70765" cy="241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ตัวเชื่อมต่อตรง 35"/>
                <p:cNvCxnSpPr/>
                <p:nvPr/>
              </p:nvCxnSpPr>
              <p:spPr>
                <a:xfrm>
                  <a:off x="2414016" y="299923"/>
                  <a:ext cx="3105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ตัวเชื่อมต่อตรง 36"/>
                <p:cNvCxnSpPr/>
                <p:nvPr/>
              </p:nvCxnSpPr>
              <p:spPr>
                <a:xfrm>
                  <a:off x="2538374" y="226771"/>
                  <a:ext cx="1087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คำบรรยายภาพ: สี่เหลี่ยมมุมมน 37"/>
                <p:cNvSpPr/>
                <p:nvPr/>
              </p:nvSpPr>
              <p:spPr>
                <a:xfrm>
                  <a:off x="1015854" y="709574"/>
                  <a:ext cx="1104717" cy="314325"/>
                </a:xfrm>
                <a:prstGeom prst="wedgeRoundRectCallout">
                  <a:avLst>
                    <a:gd name="adj1" fmla="val 28930"/>
                    <a:gd name="adj2" fmla="val -95125"/>
                    <a:gd name="adj3" fmla="val 16667"/>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000" dirty="0">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disconnect</a:t>
                  </a:r>
                  <a:endParaRPr lang="en-US" sz="2000" dirty="0">
                    <a:effectLst/>
                    <a:latin typeface="Times New Roman" panose="02020603050405020304" pitchFamily="18" charset="0"/>
                    <a:ea typeface="MS Mincho" panose="02020609040205080304" pitchFamily="49" charset="-128"/>
                    <a:cs typeface="Angsana New" panose="02020603050405020304" pitchFamily="18" charset="-34"/>
                  </a:endParaRPr>
                </a:p>
              </p:txBody>
            </p:sp>
          </p:grpSp>
        </p:grpSp>
        <p:cxnSp>
          <p:nvCxnSpPr>
            <p:cNvPr id="7" name="ตัวเชื่อมต่อตรง 6"/>
            <p:cNvCxnSpPr/>
            <p:nvPr/>
          </p:nvCxnSpPr>
          <p:spPr>
            <a:xfrm flipH="1">
              <a:off x="1716604" y="566591"/>
              <a:ext cx="1206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9" name="กลุ่ม 38"/>
          <p:cNvGrpSpPr/>
          <p:nvPr/>
        </p:nvGrpSpPr>
        <p:grpSpPr>
          <a:xfrm>
            <a:off x="6710513" y="3312490"/>
            <a:ext cx="4989404" cy="3160096"/>
            <a:chOff x="0" y="0"/>
            <a:chExt cx="2923720" cy="1803400"/>
          </a:xfrm>
        </p:grpSpPr>
        <p:sp>
          <p:nvSpPr>
            <p:cNvPr id="40" name="วงรี 39"/>
            <p:cNvSpPr/>
            <p:nvPr/>
          </p:nvSpPr>
          <p:spPr>
            <a:xfrm>
              <a:off x="247650" y="1035050"/>
              <a:ext cx="413833" cy="396546"/>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000" i="1" dirty="0">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v</a:t>
              </a:r>
              <a:endParaRPr lang="en-US" sz="2000" dirty="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41" name="ตัวเชื่อมต่อตรง 40"/>
            <p:cNvCxnSpPr/>
            <p:nvPr/>
          </p:nvCxnSpPr>
          <p:spPr>
            <a:xfrm flipH="1">
              <a:off x="203200" y="1384300"/>
              <a:ext cx="120700" cy="3448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ตัวเชื่อมต่อตรง 41"/>
            <p:cNvCxnSpPr/>
            <p:nvPr/>
          </p:nvCxnSpPr>
          <p:spPr>
            <a:xfrm flipH="1">
              <a:off x="57150" y="1739900"/>
              <a:ext cx="3446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ตัวเชื่อมต่อตรง 42"/>
            <p:cNvCxnSpPr/>
            <p:nvPr/>
          </p:nvCxnSpPr>
          <p:spPr>
            <a:xfrm>
              <a:off x="609600" y="1365250"/>
              <a:ext cx="108710" cy="3444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ตัวเชื่อมต่อตรง 43"/>
            <p:cNvCxnSpPr/>
            <p:nvPr/>
          </p:nvCxnSpPr>
          <p:spPr>
            <a:xfrm flipH="1">
              <a:off x="139700" y="1803400"/>
              <a:ext cx="1207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 Box 5770"/>
            <p:cNvSpPr txBox="1"/>
            <p:nvPr/>
          </p:nvSpPr>
          <p:spPr>
            <a:xfrm>
              <a:off x="190500" y="177800"/>
              <a:ext cx="679970" cy="29982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2400" dirty="0">
                  <a:ln>
                    <a:noFill/>
                  </a:ln>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parent</a:t>
              </a:r>
              <a:endParaRPr lang="en-US" sz="3200" dirty="0">
                <a:effectLst/>
                <a:latin typeface="Times New Roman" panose="02020603050405020304" pitchFamily="18" charset="0"/>
                <a:ea typeface="MS Mincho" panose="02020609040205080304" pitchFamily="49" charset="-128"/>
                <a:cs typeface="Angsana New" panose="02020603050405020304" pitchFamily="18" charset="-34"/>
              </a:endParaRPr>
            </a:p>
          </p:txBody>
        </p:sp>
        <p:sp>
          <p:nvSpPr>
            <p:cNvPr id="46" name="Text Box 5805"/>
            <p:cNvSpPr txBox="1"/>
            <p:nvPr/>
          </p:nvSpPr>
          <p:spPr>
            <a:xfrm>
              <a:off x="0" y="698500"/>
              <a:ext cx="219407" cy="27257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2000" dirty="0">
                  <a:ln>
                    <a:noFill/>
                  </a:ln>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n</a:t>
              </a:r>
              <a:endParaRPr lang="en-US" sz="2000" dirty="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47" name="ตัวเชื่อมต่อตรง 46"/>
            <p:cNvCxnSpPr/>
            <p:nvPr/>
          </p:nvCxnSpPr>
          <p:spPr>
            <a:xfrm flipV="1">
              <a:off x="577850" y="869950"/>
              <a:ext cx="73269" cy="193769"/>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ลูกศรเชื่อมต่อแบบตรง 47"/>
            <p:cNvCxnSpPr/>
            <p:nvPr/>
          </p:nvCxnSpPr>
          <p:spPr>
            <a:xfrm>
              <a:off x="203200" y="869950"/>
              <a:ext cx="68658" cy="2586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ลูกศร: ขวา 48"/>
            <p:cNvSpPr/>
            <p:nvPr/>
          </p:nvSpPr>
          <p:spPr>
            <a:xfrm>
              <a:off x="869950" y="1041400"/>
              <a:ext cx="453298" cy="334549"/>
            </a:xfrm>
            <a:prstGeom prst="rightArrow">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50" name="ตัวเชื่อมต่อตรง 49"/>
            <p:cNvCxnSpPr/>
            <p:nvPr/>
          </p:nvCxnSpPr>
          <p:spPr>
            <a:xfrm>
              <a:off x="533400" y="1714500"/>
              <a:ext cx="3103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1" name="กลุ่ม 50"/>
            <p:cNvGrpSpPr/>
            <p:nvPr/>
          </p:nvGrpSpPr>
          <p:grpSpPr>
            <a:xfrm>
              <a:off x="1663700" y="793750"/>
              <a:ext cx="310373" cy="57150"/>
              <a:chOff x="0" y="0"/>
              <a:chExt cx="310373" cy="57150"/>
            </a:xfrm>
          </p:grpSpPr>
          <p:cxnSp>
            <p:nvCxnSpPr>
              <p:cNvPr id="77" name="ตัวเชื่อมต่อตรง 76"/>
              <p:cNvCxnSpPr/>
              <p:nvPr/>
            </p:nvCxnSpPr>
            <p:spPr>
              <a:xfrm>
                <a:off x="0" y="57150"/>
                <a:ext cx="3103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ตัวเชื่อมต่อตรง 77"/>
              <p:cNvCxnSpPr/>
              <p:nvPr/>
            </p:nvCxnSpPr>
            <p:spPr>
              <a:xfrm>
                <a:off x="114300" y="0"/>
                <a:ext cx="108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2" name="ตัวเชื่อมต่อตรง 51"/>
            <p:cNvCxnSpPr/>
            <p:nvPr/>
          </p:nvCxnSpPr>
          <p:spPr>
            <a:xfrm>
              <a:off x="666750" y="1790700"/>
              <a:ext cx="108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วงรี 52"/>
            <p:cNvSpPr/>
            <p:nvPr/>
          </p:nvSpPr>
          <p:spPr>
            <a:xfrm>
              <a:off x="577850" y="527050"/>
              <a:ext cx="413941" cy="396758"/>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 </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54" name="ลูกศรเชื่อมต่อแบบตรง 53"/>
            <p:cNvCxnSpPr/>
            <p:nvPr/>
          </p:nvCxnSpPr>
          <p:spPr>
            <a:xfrm>
              <a:off x="698500" y="266700"/>
              <a:ext cx="45719" cy="280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ตัวเชื่อมต่อตรง 54"/>
            <p:cNvCxnSpPr/>
            <p:nvPr/>
          </p:nvCxnSpPr>
          <p:spPr>
            <a:xfrm flipV="1">
              <a:off x="838200" y="342900"/>
              <a:ext cx="10179" cy="1937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6" name="ลูกศรเชื่อมต่อแบบตรง 55"/>
            <p:cNvCxnSpPr/>
            <p:nvPr/>
          </p:nvCxnSpPr>
          <p:spPr>
            <a:xfrm flipH="1">
              <a:off x="666750" y="920750"/>
              <a:ext cx="88900" cy="2311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7" name="กลุ่ม 56"/>
            <p:cNvGrpSpPr/>
            <p:nvPr/>
          </p:nvGrpSpPr>
          <p:grpSpPr>
            <a:xfrm>
              <a:off x="1314450" y="0"/>
              <a:ext cx="1609270" cy="1771650"/>
              <a:chOff x="0" y="0"/>
              <a:chExt cx="1609270" cy="1771650"/>
            </a:xfrm>
          </p:grpSpPr>
          <p:sp>
            <p:nvSpPr>
              <p:cNvPr id="61" name="วงรี 60"/>
              <p:cNvSpPr/>
              <p:nvPr/>
            </p:nvSpPr>
            <p:spPr>
              <a:xfrm>
                <a:off x="190500" y="1003300"/>
                <a:ext cx="413798" cy="396005"/>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000" i="1" dirty="0">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v</a:t>
                </a:r>
                <a:endParaRPr lang="en-US" sz="2000" dirty="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62" name="ตัวเชื่อมต่อตรง 61"/>
              <p:cNvCxnSpPr/>
              <p:nvPr/>
            </p:nvCxnSpPr>
            <p:spPr>
              <a:xfrm flipH="1">
                <a:off x="146050" y="1352550"/>
                <a:ext cx="120585" cy="344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ตัวเชื่อมต่อตรง 62"/>
              <p:cNvCxnSpPr/>
              <p:nvPr/>
            </p:nvCxnSpPr>
            <p:spPr>
              <a:xfrm>
                <a:off x="539750" y="1333500"/>
                <a:ext cx="108527" cy="3439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ตัวเชื่อมต่อตรง 63"/>
              <p:cNvCxnSpPr/>
              <p:nvPr/>
            </p:nvCxnSpPr>
            <p:spPr>
              <a:xfrm flipV="1">
                <a:off x="476250" y="857250"/>
                <a:ext cx="37900" cy="1660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ลูกศรเชื่อมต่อแบบตรง 64"/>
              <p:cNvCxnSpPr/>
              <p:nvPr/>
            </p:nvCxnSpPr>
            <p:spPr>
              <a:xfrm>
                <a:off x="146050" y="831850"/>
                <a:ext cx="68543" cy="2582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Text Box 5975"/>
              <p:cNvSpPr txBox="1"/>
              <p:nvPr/>
            </p:nvSpPr>
            <p:spPr>
              <a:xfrm>
                <a:off x="12700" y="641350"/>
                <a:ext cx="175471" cy="27225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2000" dirty="0">
                    <a:ln>
                      <a:noFill/>
                    </a:ln>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n</a:t>
                </a:r>
                <a:endParaRPr lang="en-US" sz="2000" dirty="0">
                  <a:effectLst/>
                  <a:latin typeface="Times New Roman" panose="02020603050405020304" pitchFamily="18" charset="0"/>
                  <a:ea typeface="MS Mincho" panose="02020609040205080304" pitchFamily="49" charset="-128"/>
                  <a:cs typeface="Angsana New" panose="02020603050405020304" pitchFamily="18" charset="-34"/>
                </a:endParaRPr>
              </a:p>
            </p:txBody>
          </p:sp>
          <p:sp>
            <p:nvSpPr>
              <p:cNvPr id="67" name="คำบรรยายภาพ: สี่เหลี่ยมมุมมน 66"/>
              <p:cNvSpPr/>
              <p:nvPr/>
            </p:nvSpPr>
            <p:spPr>
              <a:xfrm>
                <a:off x="762000" y="1273361"/>
                <a:ext cx="847270" cy="314139"/>
              </a:xfrm>
              <a:prstGeom prst="wedgeRoundRectCallout">
                <a:avLst>
                  <a:gd name="adj1" fmla="val -41542"/>
                  <a:gd name="adj2" fmla="val -109275"/>
                  <a:gd name="adj3" fmla="val 16667"/>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000" dirty="0">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disconnect</a:t>
                </a:r>
                <a:endParaRPr lang="en-US" sz="2000" dirty="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68" name="ตัวเชื่อมต่อตรง 67"/>
              <p:cNvCxnSpPr/>
              <p:nvPr/>
            </p:nvCxnSpPr>
            <p:spPr>
              <a:xfrm flipH="1">
                <a:off x="0" y="1701800"/>
                <a:ext cx="3439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ตัวเชื่อมต่อตรง 68"/>
              <p:cNvCxnSpPr/>
              <p:nvPr/>
            </p:nvCxnSpPr>
            <p:spPr>
              <a:xfrm flipH="1">
                <a:off x="82550" y="1771650"/>
                <a:ext cx="1205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ตัวเชื่อมต่อตรง 69"/>
              <p:cNvCxnSpPr/>
              <p:nvPr/>
            </p:nvCxnSpPr>
            <p:spPr>
              <a:xfrm>
                <a:off x="609600" y="1752600"/>
                <a:ext cx="108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ตัวเชื่อมต่อตรง 70"/>
              <p:cNvCxnSpPr/>
              <p:nvPr/>
            </p:nvCxnSpPr>
            <p:spPr>
              <a:xfrm>
                <a:off x="476250" y="1689100"/>
                <a:ext cx="3103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วงรี 71"/>
              <p:cNvSpPr/>
              <p:nvPr/>
            </p:nvSpPr>
            <p:spPr>
              <a:xfrm>
                <a:off x="609600" y="406400"/>
                <a:ext cx="413941" cy="396758"/>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 </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73" name="ลูกศรเชื่อมต่อแบบตรง 72"/>
              <p:cNvCxnSpPr/>
              <p:nvPr/>
            </p:nvCxnSpPr>
            <p:spPr>
              <a:xfrm flipH="1">
                <a:off x="698500" y="800100"/>
                <a:ext cx="87630" cy="2400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4" name="ตัวเชื่อมต่อตรง 73"/>
              <p:cNvCxnSpPr/>
              <p:nvPr/>
            </p:nvCxnSpPr>
            <p:spPr>
              <a:xfrm flipV="1">
                <a:off x="857250" y="228600"/>
                <a:ext cx="6350" cy="18415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5" name="ลูกศรเชื่อมต่อแบบตรง 74"/>
              <p:cNvCxnSpPr/>
              <p:nvPr/>
            </p:nvCxnSpPr>
            <p:spPr>
              <a:xfrm>
                <a:off x="635000" y="171450"/>
                <a:ext cx="68543" cy="2582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Text Box 2236"/>
              <p:cNvSpPr txBox="1"/>
              <p:nvPr/>
            </p:nvSpPr>
            <p:spPr>
              <a:xfrm>
                <a:off x="171450" y="0"/>
                <a:ext cx="650703" cy="27225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2000" dirty="0">
                    <a:ln>
                      <a:noFill/>
                    </a:ln>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parent</a:t>
                </a:r>
                <a:endParaRPr lang="en-US" sz="2000" dirty="0">
                  <a:effectLst/>
                  <a:latin typeface="Times New Roman" panose="02020603050405020304" pitchFamily="18" charset="0"/>
                  <a:ea typeface="MS Mincho" panose="02020609040205080304" pitchFamily="49" charset="-128"/>
                  <a:cs typeface="Angsana New" panose="02020603050405020304" pitchFamily="18" charset="-34"/>
                </a:endParaRPr>
              </a:p>
            </p:txBody>
          </p:sp>
        </p:grpSp>
        <p:grpSp>
          <p:nvGrpSpPr>
            <p:cNvPr id="58" name="กลุ่ม 57"/>
            <p:cNvGrpSpPr/>
            <p:nvPr/>
          </p:nvGrpSpPr>
          <p:grpSpPr>
            <a:xfrm flipV="1">
              <a:off x="1879600" y="1047750"/>
              <a:ext cx="309880" cy="57150"/>
              <a:chOff x="0" y="0"/>
              <a:chExt cx="310373" cy="57150"/>
            </a:xfrm>
          </p:grpSpPr>
          <p:cxnSp>
            <p:nvCxnSpPr>
              <p:cNvPr id="59" name="ตัวเชื่อมต่อตรง 58"/>
              <p:cNvCxnSpPr/>
              <p:nvPr/>
            </p:nvCxnSpPr>
            <p:spPr>
              <a:xfrm>
                <a:off x="0" y="57150"/>
                <a:ext cx="3103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ตัวเชื่อมต่อตรง 59"/>
              <p:cNvCxnSpPr/>
              <p:nvPr/>
            </p:nvCxnSpPr>
            <p:spPr>
              <a:xfrm>
                <a:off x="114300" y="0"/>
                <a:ext cx="108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760291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วงรี 4"/>
          <p:cNvSpPr/>
          <p:nvPr/>
        </p:nvSpPr>
        <p:spPr>
          <a:xfrm>
            <a:off x="3565526" y="1268414"/>
            <a:ext cx="708025"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9</a:t>
            </a:r>
          </a:p>
        </p:txBody>
      </p:sp>
      <p:sp>
        <p:nvSpPr>
          <p:cNvPr id="6" name="วงรี 5"/>
          <p:cNvSpPr/>
          <p:nvPr/>
        </p:nvSpPr>
        <p:spPr>
          <a:xfrm>
            <a:off x="2544763" y="2027239"/>
            <a:ext cx="709612"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3</a:t>
            </a:r>
          </a:p>
        </p:txBody>
      </p:sp>
      <p:sp>
        <p:nvSpPr>
          <p:cNvPr id="7" name="วงรี 6"/>
          <p:cNvSpPr/>
          <p:nvPr/>
        </p:nvSpPr>
        <p:spPr>
          <a:xfrm>
            <a:off x="4635501" y="1995489"/>
            <a:ext cx="709613"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13</a:t>
            </a:r>
          </a:p>
        </p:txBody>
      </p:sp>
      <p:sp>
        <p:nvSpPr>
          <p:cNvPr id="8" name="วงรี 7"/>
          <p:cNvSpPr/>
          <p:nvPr/>
        </p:nvSpPr>
        <p:spPr>
          <a:xfrm>
            <a:off x="4219576" y="2874964"/>
            <a:ext cx="709613"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tx1"/>
                </a:solidFill>
              </a:rPr>
              <a:t>11</a:t>
            </a:r>
            <a:endParaRPr lang="en-US" sz="1600" dirty="0">
              <a:solidFill>
                <a:schemeClr val="tx1"/>
              </a:solidFill>
            </a:endParaRPr>
          </a:p>
        </p:txBody>
      </p:sp>
      <p:sp>
        <p:nvSpPr>
          <p:cNvPr id="9" name="วงรี 8"/>
          <p:cNvSpPr/>
          <p:nvPr/>
        </p:nvSpPr>
        <p:spPr>
          <a:xfrm>
            <a:off x="5873751" y="2913064"/>
            <a:ext cx="708025"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18</a:t>
            </a:r>
            <a:endParaRPr lang="en-US" sz="1400" dirty="0">
              <a:solidFill>
                <a:schemeClr val="tx1"/>
              </a:solidFill>
            </a:endParaRPr>
          </a:p>
        </p:txBody>
      </p:sp>
      <p:sp>
        <p:nvSpPr>
          <p:cNvPr id="10" name="วงรี 9"/>
          <p:cNvSpPr/>
          <p:nvPr/>
        </p:nvSpPr>
        <p:spPr>
          <a:xfrm>
            <a:off x="2914651" y="2913064"/>
            <a:ext cx="708025"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6</a:t>
            </a:r>
          </a:p>
        </p:txBody>
      </p:sp>
      <p:sp>
        <p:nvSpPr>
          <p:cNvPr id="11" name="วงรี 10"/>
          <p:cNvSpPr/>
          <p:nvPr/>
        </p:nvSpPr>
        <p:spPr>
          <a:xfrm>
            <a:off x="2135188" y="3778250"/>
            <a:ext cx="709612" cy="64293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5</a:t>
            </a:r>
          </a:p>
        </p:txBody>
      </p:sp>
      <p:sp>
        <p:nvSpPr>
          <p:cNvPr id="12" name="วงรี 11"/>
          <p:cNvSpPr/>
          <p:nvPr/>
        </p:nvSpPr>
        <p:spPr>
          <a:xfrm>
            <a:off x="4108451" y="4586289"/>
            <a:ext cx="708025" cy="6429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8</a:t>
            </a:r>
          </a:p>
        </p:txBody>
      </p:sp>
      <p:sp>
        <p:nvSpPr>
          <p:cNvPr id="13" name="วงรี 12"/>
          <p:cNvSpPr/>
          <p:nvPr/>
        </p:nvSpPr>
        <p:spPr>
          <a:xfrm>
            <a:off x="5459413" y="3778250"/>
            <a:ext cx="709612" cy="64293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15</a:t>
            </a:r>
          </a:p>
        </p:txBody>
      </p:sp>
      <p:cxnSp>
        <p:nvCxnSpPr>
          <p:cNvPr id="14" name="ลูกศรเชื่อมต่อแบบตรง 13"/>
          <p:cNvCxnSpPr>
            <a:stCxn id="5" idx="3"/>
            <a:endCxn id="6" idx="7"/>
          </p:cNvCxnSpPr>
          <p:nvPr/>
        </p:nvCxnSpPr>
        <p:spPr>
          <a:xfrm flipH="1">
            <a:off x="3149600" y="1784350"/>
            <a:ext cx="520700" cy="33178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ลูกศรเชื่อมต่อแบบตรง 14"/>
          <p:cNvCxnSpPr>
            <a:endCxn id="7" idx="1"/>
          </p:cNvCxnSpPr>
          <p:nvPr/>
        </p:nvCxnSpPr>
        <p:spPr>
          <a:xfrm>
            <a:off x="4238625" y="1716088"/>
            <a:ext cx="501650" cy="3683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ลูกศรเชื่อมต่อแบบตรง 15"/>
          <p:cNvCxnSpPr>
            <a:stCxn id="6" idx="4"/>
          </p:cNvCxnSpPr>
          <p:nvPr/>
        </p:nvCxnSpPr>
        <p:spPr>
          <a:xfrm>
            <a:off x="2900363" y="2632075"/>
            <a:ext cx="203200" cy="36988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ลูกศรเชื่อมต่อแบบตรง 16"/>
          <p:cNvCxnSpPr>
            <a:endCxn id="8" idx="0"/>
          </p:cNvCxnSpPr>
          <p:nvPr/>
        </p:nvCxnSpPr>
        <p:spPr>
          <a:xfrm flipH="1">
            <a:off x="4575176" y="2560639"/>
            <a:ext cx="212725" cy="31432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ลูกศรเชื่อมต่อแบบตรง 17"/>
          <p:cNvCxnSpPr>
            <a:endCxn id="9" idx="1"/>
          </p:cNvCxnSpPr>
          <p:nvPr/>
        </p:nvCxnSpPr>
        <p:spPr>
          <a:xfrm>
            <a:off x="5249864" y="2493963"/>
            <a:ext cx="727075" cy="5080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ลูกศรเชื่อมต่อแบบตรง 18"/>
          <p:cNvCxnSpPr>
            <a:stCxn id="10" idx="3"/>
          </p:cNvCxnSpPr>
          <p:nvPr/>
        </p:nvCxnSpPr>
        <p:spPr>
          <a:xfrm flipH="1">
            <a:off x="2654300" y="3429001"/>
            <a:ext cx="363538" cy="42386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ลูกศรเชื่อมต่อแบบตรง 19"/>
          <p:cNvCxnSpPr>
            <a:endCxn id="22" idx="0"/>
          </p:cNvCxnSpPr>
          <p:nvPr/>
        </p:nvCxnSpPr>
        <p:spPr>
          <a:xfrm>
            <a:off x="3365500" y="3476626"/>
            <a:ext cx="431800" cy="30162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ลูกศรเชื่อมต่อแบบตรง 20"/>
          <p:cNvCxnSpPr>
            <a:stCxn id="9" idx="3"/>
            <a:endCxn id="13" idx="0"/>
          </p:cNvCxnSpPr>
          <p:nvPr/>
        </p:nvCxnSpPr>
        <p:spPr>
          <a:xfrm flipH="1">
            <a:off x="5815014" y="3429000"/>
            <a:ext cx="161925" cy="34925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วงรี 21"/>
          <p:cNvSpPr/>
          <p:nvPr/>
        </p:nvSpPr>
        <p:spPr>
          <a:xfrm>
            <a:off x="3443289" y="3778250"/>
            <a:ext cx="708025" cy="64293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7</a:t>
            </a:r>
          </a:p>
        </p:txBody>
      </p:sp>
      <p:cxnSp>
        <p:nvCxnSpPr>
          <p:cNvPr id="23" name="ลูกศรเชื่อมต่อแบบตรง 22"/>
          <p:cNvCxnSpPr/>
          <p:nvPr/>
        </p:nvCxnSpPr>
        <p:spPr>
          <a:xfrm>
            <a:off x="3919538" y="4352925"/>
            <a:ext cx="361950" cy="35718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กระป๋อง 2"/>
          <p:cNvSpPr/>
          <p:nvPr/>
        </p:nvSpPr>
        <p:spPr>
          <a:xfrm rot="16200000">
            <a:off x="8273257" y="634207"/>
            <a:ext cx="792162" cy="2105025"/>
          </a:xfrm>
          <a:prstGeom prst="can">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5382" name="สี่เหลี่ยมผืนผ้า 26"/>
          <p:cNvSpPr>
            <a:spLocks noChangeArrowheads="1"/>
          </p:cNvSpPr>
          <p:nvPr/>
        </p:nvSpPr>
        <p:spPr bwMode="auto">
          <a:xfrm>
            <a:off x="7085014" y="923925"/>
            <a:ext cx="1387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cs typeface="Angsana New" panose="02020603050405020304" pitchFamily="18" charset="-34"/>
              </a:defRPr>
            </a:lvl1pPr>
            <a:lvl2pPr marL="742950" indent="-285750">
              <a:defRPr sz="2800">
                <a:solidFill>
                  <a:schemeClr val="tx1"/>
                </a:solidFill>
                <a:latin typeface="Arial" panose="020B0604020202020204" pitchFamily="34" charset="0"/>
                <a:cs typeface="Angsana New" panose="02020603050405020304" pitchFamily="18" charset="-34"/>
              </a:defRPr>
            </a:lvl2pPr>
            <a:lvl3pPr marL="1143000" indent="-228600">
              <a:defRPr sz="2800">
                <a:solidFill>
                  <a:schemeClr val="tx1"/>
                </a:solidFill>
                <a:latin typeface="Arial" panose="020B0604020202020204" pitchFamily="34" charset="0"/>
                <a:cs typeface="Angsana New" panose="02020603050405020304" pitchFamily="18" charset="-34"/>
              </a:defRPr>
            </a:lvl3pPr>
            <a:lvl4pPr marL="1600200" indent="-228600">
              <a:defRPr sz="2800">
                <a:solidFill>
                  <a:schemeClr val="tx1"/>
                </a:solidFill>
                <a:latin typeface="Arial" panose="020B0604020202020204" pitchFamily="34" charset="0"/>
                <a:cs typeface="Angsana New" panose="02020603050405020304" pitchFamily="18" charset="-34"/>
              </a:defRPr>
            </a:lvl4pPr>
            <a:lvl5pPr marL="2057400" indent="-22860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2000" b="1"/>
              <a:t>thisLevel</a:t>
            </a:r>
            <a:endParaRPr lang="th-TH" altLang="en-US" sz="2000" b="1"/>
          </a:p>
        </p:txBody>
      </p:sp>
      <p:sp>
        <p:nvSpPr>
          <p:cNvPr id="28" name="กระป๋อง 27"/>
          <p:cNvSpPr/>
          <p:nvPr/>
        </p:nvSpPr>
        <p:spPr>
          <a:xfrm rot="16200000">
            <a:off x="8273257" y="2024857"/>
            <a:ext cx="792162" cy="2105025"/>
          </a:xfrm>
          <a:prstGeom prst="can">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5384" name="สี่เหลี่ยมผืนผ้า 28"/>
          <p:cNvSpPr>
            <a:spLocks noChangeArrowheads="1"/>
          </p:cNvSpPr>
          <p:nvPr/>
        </p:nvSpPr>
        <p:spPr bwMode="auto">
          <a:xfrm>
            <a:off x="7078664" y="2298700"/>
            <a:ext cx="1387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cs typeface="Angsana New" panose="02020603050405020304" pitchFamily="18" charset="-34"/>
              </a:defRPr>
            </a:lvl1pPr>
            <a:lvl2pPr marL="742950" indent="-285750">
              <a:defRPr sz="2800">
                <a:solidFill>
                  <a:schemeClr val="tx1"/>
                </a:solidFill>
                <a:latin typeface="Arial" panose="020B0604020202020204" pitchFamily="34" charset="0"/>
                <a:cs typeface="Angsana New" panose="02020603050405020304" pitchFamily="18" charset="-34"/>
              </a:defRPr>
            </a:lvl2pPr>
            <a:lvl3pPr marL="1143000" indent="-228600">
              <a:defRPr sz="2800">
                <a:solidFill>
                  <a:schemeClr val="tx1"/>
                </a:solidFill>
                <a:latin typeface="Arial" panose="020B0604020202020204" pitchFamily="34" charset="0"/>
                <a:cs typeface="Angsana New" panose="02020603050405020304" pitchFamily="18" charset="-34"/>
              </a:defRPr>
            </a:lvl3pPr>
            <a:lvl4pPr marL="1600200" indent="-228600">
              <a:defRPr sz="2800">
                <a:solidFill>
                  <a:schemeClr val="tx1"/>
                </a:solidFill>
                <a:latin typeface="Arial" panose="020B0604020202020204" pitchFamily="34" charset="0"/>
                <a:cs typeface="Angsana New" panose="02020603050405020304" pitchFamily="18" charset="-34"/>
              </a:defRPr>
            </a:lvl4pPr>
            <a:lvl5pPr marL="2057400" indent="-22860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2000" b="1"/>
              <a:t>nextLevel</a:t>
            </a:r>
            <a:endParaRPr lang="th-TH" altLang="en-US" sz="2000" b="1"/>
          </a:p>
        </p:txBody>
      </p:sp>
      <p:sp>
        <p:nvSpPr>
          <p:cNvPr id="30" name="กระป๋อง 29"/>
          <p:cNvSpPr/>
          <p:nvPr/>
        </p:nvSpPr>
        <p:spPr>
          <a:xfrm rot="16200000">
            <a:off x="8031163" y="3779838"/>
            <a:ext cx="792163" cy="3690938"/>
          </a:xfrm>
          <a:prstGeom prst="can">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5386" name="สี่เหลี่ยมผืนผ้า 30"/>
          <p:cNvSpPr>
            <a:spLocks noChangeArrowheads="1"/>
          </p:cNvSpPr>
          <p:nvPr/>
        </p:nvSpPr>
        <p:spPr bwMode="auto">
          <a:xfrm>
            <a:off x="6311901" y="4829175"/>
            <a:ext cx="2041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cs typeface="Angsana New" panose="02020603050405020304" pitchFamily="18" charset="-34"/>
              </a:defRPr>
            </a:lvl1pPr>
            <a:lvl2pPr marL="742950" indent="-285750">
              <a:defRPr sz="2800">
                <a:solidFill>
                  <a:schemeClr val="tx1"/>
                </a:solidFill>
                <a:latin typeface="Arial" panose="020B0604020202020204" pitchFamily="34" charset="0"/>
                <a:cs typeface="Angsana New" panose="02020603050405020304" pitchFamily="18" charset="-34"/>
              </a:defRPr>
            </a:lvl2pPr>
            <a:lvl3pPr marL="1143000" indent="-228600">
              <a:defRPr sz="2800">
                <a:solidFill>
                  <a:schemeClr val="tx1"/>
                </a:solidFill>
                <a:latin typeface="Arial" panose="020B0604020202020204" pitchFamily="34" charset="0"/>
                <a:cs typeface="Angsana New" panose="02020603050405020304" pitchFamily="18" charset="-34"/>
              </a:defRPr>
            </a:lvl3pPr>
            <a:lvl4pPr marL="1600200" indent="-228600">
              <a:defRPr sz="2800">
                <a:solidFill>
                  <a:schemeClr val="tx1"/>
                </a:solidFill>
                <a:latin typeface="Arial" panose="020B0604020202020204" pitchFamily="34" charset="0"/>
                <a:cs typeface="Angsana New" panose="02020603050405020304" pitchFamily="18" charset="-34"/>
              </a:defRPr>
            </a:lvl4pPr>
            <a:lvl5pPr marL="2057400" indent="-22860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2000" b="1"/>
              <a:t>Value visited</a:t>
            </a:r>
            <a:endParaRPr lang="th-TH" altLang="en-US" sz="2000" b="1"/>
          </a:p>
        </p:txBody>
      </p:sp>
      <p:sp>
        <p:nvSpPr>
          <p:cNvPr id="37" name="วงรี 36"/>
          <p:cNvSpPr/>
          <p:nvPr/>
        </p:nvSpPr>
        <p:spPr>
          <a:xfrm>
            <a:off x="6624639" y="5345114"/>
            <a:ext cx="708025"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9</a:t>
            </a:r>
          </a:p>
        </p:txBody>
      </p:sp>
      <p:sp>
        <p:nvSpPr>
          <p:cNvPr id="41" name="วงรี 40"/>
          <p:cNvSpPr/>
          <p:nvPr/>
        </p:nvSpPr>
        <p:spPr>
          <a:xfrm>
            <a:off x="7758114" y="1387475"/>
            <a:ext cx="708025" cy="60483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6</a:t>
            </a:r>
          </a:p>
        </p:txBody>
      </p:sp>
      <p:sp>
        <p:nvSpPr>
          <p:cNvPr id="42" name="วงรี 41"/>
          <p:cNvSpPr/>
          <p:nvPr/>
        </p:nvSpPr>
        <p:spPr>
          <a:xfrm>
            <a:off x="8466139" y="1387475"/>
            <a:ext cx="708025" cy="60483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tx1"/>
                </a:solidFill>
              </a:rPr>
              <a:t>11</a:t>
            </a:r>
            <a:endParaRPr lang="en-US" sz="1600" dirty="0">
              <a:solidFill>
                <a:schemeClr val="tx1"/>
              </a:solidFill>
            </a:endParaRPr>
          </a:p>
        </p:txBody>
      </p:sp>
      <p:sp>
        <p:nvSpPr>
          <p:cNvPr id="43" name="วงรี 42"/>
          <p:cNvSpPr/>
          <p:nvPr/>
        </p:nvSpPr>
        <p:spPr>
          <a:xfrm>
            <a:off x="9174164" y="1390650"/>
            <a:ext cx="708025" cy="60483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18</a:t>
            </a:r>
            <a:endParaRPr lang="en-US" sz="1400" dirty="0">
              <a:solidFill>
                <a:schemeClr val="tx1"/>
              </a:solidFill>
            </a:endParaRPr>
          </a:p>
        </p:txBody>
      </p:sp>
      <p:sp>
        <p:nvSpPr>
          <p:cNvPr id="33" name="วงรี 32"/>
          <p:cNvSpPr/>
          <p:nvPr/>
        </p:nvSpPr>
        <p:spPr>
          <a:xfrm>
            <a:off x="7332664" y="5345114"/>
            <a:ext cx="708025"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3</a:t>
            </a:r>
          </a:p>
        </p:txBody>
      </p:sp>
      <p:sp>
        <p:nvSpPr>
          <p:cNvPr id="34" name="วงรี 33"/>
          <p:cNvSpPr/>
          <p:nvPr/>
        </p:nvSpPr>
        <p:spPr>
          <a:xfrm>
            <a:off x="8072438" y="5345114"/>
            <a:ext cx="709612"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13</a:t>
            </a:r>
          </a:p>
        </p:txBody>
      </p:sp>
      <p:sp>
        <p:nvSpPr>
          <p:cNvPr id="38" name="วงรี 37"/>
          <p:cNvSpPr/>
          <p:nvPr/>
        </p:nvSpPr>
        <p:spPr>
          <a:xfrm>
            <a:off x="12192000" y="2735408"/>
            <a:ext cx="708025" cy="64293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5</a:t>
            </a:r>
          </a:p>
        </p:txBody>
      </p:sp>
      <p:sp>
        <p:nvSpPr>
          <p:cNvPr id="39" name="วงรี 38"/>
          <p:cNvSpPr/>
          <p:nvPr/>
        </p:nvSpPr>
        <p:spPr>
          <a:xfrm>
            <a:off x="12946063" y="2717800"/>
            <a:ext cx="708025" cy="64293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7</a:t>
            </a:r>
          </a:p>
        </p:txBody>
      </p:sp>
      <p:sp>
        <p:nvSpPr>
          <p:cNvPr id="40" name="วงรี 39"/>
          <p:cNvSpPr/>
          <p:nvPr/>
        </p:nvSpPr>
        <p:spPr>
          <a:xfrm>
            <a:off x="13654088" y="2747963"/>
            <a:ext cx="708025" cy="641350"/>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15</a:t>
            </a:r>
          </a:p>
        </p:txBody>
      </p:sp>
      <p:sp>
        <p:nvSpPr>
          <p:cNvPr id="2" name="กล่องข้อความ 1"/>
          <p:cNvSpPr txBox="1">
            <a:spLocks noChangeArrowheads="1"/>
          </p:cNvSpPr>
          <p:nvPr/>
        </p:nvSpPr>
        <p:spPr bwMode="auto">
          <a:xfrm>
            <a:off x="3797300" y="6237289"/>
            <a:ext cx="42751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cs typeface="Angsana New" panose="02020603050405020304" pitchFamily="18" charset="-34"/>
              </a:defRPr>
            </a:lvl1pPr>
            <a:lvl2pPr marL="742950" indent="-285750">
              <a:defRPr sz="2800">
                <a:solidFill>
                  <a:schemeClr val="tx1"/>
                </a:solidFill>
                <a:latin typeface="Arial" panose="020B0604020202020204" pitchFamily="34" charset="0"/>
                <a:cs typeface="Angsana New" panose="02020603050405020304" pitchFamily="18" charset="-34"/>
              </a:defRPr>
            </a:lvl2pPr>
            <a:lvl3pPr marL="1143000" indent="-228600">
              <a:defRPr sz="2800">
                <a:solidFill>
                  <a:schemeClr val="tx1"/>
                </a:solidFill>
                <a:latin typeface="Arial" panose="020B0604020202020204" pitchFamily="34" charset="0"/>
                <a:cs typeface="Angsana New" panose="02020603050405020304" pitchFamily="18" charset="-34"/>
              </a:defRPr>
            </a:lvl3pPr>
            <a:lvl4pPr marL="1600200" indent="-228600">
              <a:defRPr sz="2800">
                <a:solidFill>
                  <a:schemeClr val="tx1"/>
                </a:solidFill>
                <a:latin typeface="Arial" panose="020B0604020202020204" pitchFamily="34" charset="0"/>
                <a:cs typeface="Angsana New" panose="02020603050405020304" pitchFamily="18" charset="-34"/>
              </a:defRPr>
            </a:lvl4pPr>
            <a:lvl5pPr marL="2057400" indent="-22860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a:t>And so on ..  ..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path" presetSubtype="0" accel="50000" decel="50000" fill="hold" grpId="0" nodeType="clickEffect">
                                  <p:stCondLst>
                                    <p:cond delay="0"/>
                                  </p:stCondLst>
                                  <p:childTnLst>
                                    <p:animMotion origin="layout" path="M 3.88889E-6 3.7037E-6 L 0.11614 0.57916 " pathEditMode="relative" rAng="0" ptsTypes="AA">
                                      <p:cBhvr>
                                        <p:cTn id="6" dur="2000" fill="hold"/>
                                        <p:tgtEl>
                                          <p:spTgt spid="41"/>
                                        </p:tgtEl>
                                        <p:attrNameLst>
                                          <p:attrName>ppt_x</p:attrName>
                                          <p:attrName>ppt_y</p:attrName>
                                        </p:attrNameLst>
                                      </p:cBhvr>
                                      <p:rCtr x="5799" y="28958"/>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path" presetSubtype="0" accel="50000" decel="50000" fill="hold" grpId="0" nodeType="clickEffect">
                                  <p:stCondLst>
                                    <p:cond delay="0"/>
                                  </p:stCondLst>
                                  <p:childTnLst>
                                    <p:animMotion origin="layout" path="M 4.72222E-6 3.7037E-7 L -0.32605 0.0037 " pathEditMode="relative" rAng="0" ptsTypes="AA">
                                      <p:cBhvr>
                                        <p:cTn id="10" dur="2000" fill="hold"/>
                                        <p:tgtEl>
                                          <p:spTgt spid="38"/>
                                        </p:tgtEl>
                                        <p:attrNameLst>
                                          <p:attrName>ppt_x</p:attrName>
                                          <p:attrName>ppt_y</p:attrName>
                                        </p:attrNameLst>
                                      </p:cBhvr>
                                      <p:rCtr x="-16302" y="185"/>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path" presetSubtype="0" accel="50000" decel="50000" fill="hold" grpId="0" nodeType="clickEffect">
                                  <p:stCondLst>
                                    <p:cond delay="0"/>
                                  </p:stCondLst>
                                  <p:childTnLst>
                                    <p:animMotion origin="layout" path="M -5.55556E-7 4.44444E-6 L -0.32743 0.01504 " pathEditMode="relative" rAng="0" ptsTypes="AA">
                                      <p:cBhvr>
                                        <p:cTn id="14" dur="2000" fill="hold"/>
                                        <p:tgtEl>
                                          <p:spTgt spid="39"/>
                                        </p:tgtEl>
                                        <p:attrNameLst>
                                          <p:attrName>ppt_x</p:attrName>
                                          <p:attrName>ppt_y</p:attrName>
                                        </p:attrNameLst>
                                      </p:cBhvr>
                                      <p:rCtr x="-16372" y="741"/>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35" presetClass="path" presetSubtype="0" accel="50000" decel="50000" fill="hold" grpId="0" nodeType="clickEffect">
                                  <p:stCondLst>
                                    <p:cond delay="0"/>
                                  </p:stCondLst>
                                  <p:childTnLst>
                                    <p:animMotion origin="layout" path="M 3.33333E-6 3.7037E-6 L 0.10798 0.57916 " pathEditMode="relative" rAng="0" ptsTypes="AA">
                                      <p:cBhvr>
                                        <p:cTn id="18" dur="2000" fill="hold"/>
                                        <p:tgtEl>
                                          <p:spTgt spid="42"/>
                                        </p:tgtEl>
                                        <p:attrNameLst>
                                          <p:attrName>ppt_x</p:attrName>
                                          <p:attrName>ppt_y</p:attrName>
                                        </p:attrNameLst>
                                      </p:cBhvr>
                                      <p:rCtr x="5399" y="28958"/>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35" presetClass="path" presetSubtype="0" accel="50000" decel="50000" fill="hold" grpId="0" nodeType="clickEffect">
                                  <p:stCondLst>
                                    <p:cond delay="0"/>
                                  </p:stCondLst>
                                  <p:childTnLst>
                                    <p:animMotion origin="layout" path="M 2.77778E-6 7.40741E-7 L 0.10416 0.5787 " pathEditMode="relative" rAng="0" ptsTypes="AA">
                                      <p:cBhvr>
                                        <p:cTn id="22" dur="2000" fill="hold"/>
                                        <p:tgtEl>
                                          <p:spTgt spid="43"/>
                                        </p:tgtEl>
                                        <p:attrNameLst>
                                          <p:attrName>ppt_x</p:attrName>
                                          <p:attrName>ppt_y</p:attrName>
                                        </p:attrNameLst>
                                      </p:cBhvr>
                                      <p:rCtr x="5208" y="28935"/>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35" presetClass="path" presetSubtype="0" accel="50000" decel="50000" fill="hold" grpId="0" nodeType="clickEffect">
                                  <p:stCondLst>
                                    <p:cond delay="0"/>
                                  </p:stCondLst>
                                  <p:childTnLst>
                                    <p:animMotion origin="layout" path="M -1.11111E-6 -3.7037E-6 L -0.32066 0.01065 " pathEditMode="relative" rAng="0" ptsTypes="AA">
                                      <p:cBhvr>
                                        <p:cTn id="26" dur="2000" fill="hold"/>
                                        <p:tgtEl>
                                          <p:spTgt spid="40"/>
                                        </p:tgtEl>
                                        <p:attrNameLst>
                                          <p:attrName>ppt_x</p:attrName>
                                          <p:attrName>ppt_y</p:attrName>
                                        </p:attrNameLst>
                                      </p:cBhvr>
                                      <p:rCtr x="-16042" y="532"/>
                                    </p:animMotion>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38" grpId="0" animBg="1"/>
      <p:bldP spid="39" grpId="0" animBg="1"/>
      <p:bldP spid="40" grpId="0" animBg="1"/>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สี่เหลี่ยมผืนผ้า 3"/>
          <p:cNvSpPr/>
          <p:nvPr/>
        </p:nvSpPr>
        <p:spPr>
          <a:xfrm>
            <a:off x="120065" y="23812"/>
            <a:ext cx="12063046" cy="7109639"/>
          </a:xfrm>
          <a:prstGeom prst="rect">
            <a:avLst/>
          </a:prstGeom>
        </p:spPr>
        <p:txBody>
          <a:bodyPr wrap="square">
            <a:spAutoFit/>
          </a:bodyPr>
          <a:lstStyle/>
          <a:p>
            <a:r>
              <a:rPr lang="en-US" sz="2400" b="1" dirty="0">
                <a:solidFill>
                  <a:srgbClr val="7F0055"/>
                </a:solidFill>
                <a:latin typeface="Consolas" panose="020B0609020204030204" pitchFamily="49" charset="0"/>
              </a:rPr>
              <a:t>else</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if</a:t>
            </a:r>
            <a:r>
              <a:rPr lang="en-US" sz="2400" b="1" dirty="0">
                <a:solidFill>
                  <a:srgbClr val="000000"/>
                </a:solidFill>
                <a:latin typeface="Consolas" panose="020B0609020204030204" pitchFamily="49" charset="0"/>
              </a:rPr>
              <a:t> (</a:t>
            </a:r>
            <a:r>
              <a:rPr lang="en-US" sz="2400" b="1" dirty="0" err="1">
                <a:solidFill>
                  <a:srgbClr val="6A3E3E"/>
                </a:solidFill>
                <a:latin typeface="Consolas" panose="020B0609020204030204" pitchFamily="49" charset="0"/>
              </a:rPr>
              <a:t>n</a:t>
            </a:r>
            <a:r>
              <a:rPr lang="en-US" sz="2400" b="1" dirty="0" err="1">
                <a:solidFill>
                  <a:srgbClr val="000000"/>
                </a:solidFill>
                <a:latin typeface="Consolas" panose="020B0609020204030204" pitchFamily="49" charset="0"/>
              </a:rPr>
              <a:t>.</a:t>
            </a:r>
            <a:r>
              <a:rPr lang="en-US" sz="2400" b="1" dirty="0" err="1">
                <a:solidFill>
                  <a:srgbClr val="0000C0"/>
                </a:solidFill>
                <a:latin typeface="Consolas" panose="020B0609020204030204" pitchFamily="49" charset="0"/>
              </a:rPr>
              <a:t>left</a:t>
            </a:r>
            <a:r>
              <a:rPr lang="en-US" sz="2400" b="1" dirty="0">
                <a:solidFill>
                  <a:srgbClr val="000000"/>
                </a:solidFill>
                <a:latin typeface="Consolas" panose="020B0609020204030204" pitchFamily="49" charset="0"/>
              </a:rPr>
              <a:t> == </a:t>
            </a:r>
            <a:r>
              <a:rPr lang="en-US" sz="2400" b="1" dirty="0">
                <a:solidFill>
                  <a:srgbClr val="7F0055"/>
                </a:solidFill>
                <a:latin typeface="Consolas" panose="020B0609020204030204" pitchFamily="49" charset="0"/>
              </a:rPr>
              <a:t>null</a:t>
            </a:r>
            <a:r>
              <a:rPr lang="en-US" sz="2400" b="1" dirty="0">
                <a:solidFill>
                  <a:srgbClr val="000000"/>
                </a:solidFill>
                <a:latin typeface="Consolas" panose="020B0609020204030204" pitchFamily="49" charset="0"/>
              </a:rPr>
              <a:t> &amp;&amp; </a:t>
            </a:r>
            <a:r>
              <a:rPr lang="en-US" sz="2400" b="1" dirty="0" err="1">
                <a:solidFill>
                  <a:srgbClr val="6A3E3E"/>
                </a:solidFill>
                <a:latin typeface="Consolas" panose="020B0609020204030204" pitchFamily="49" charset="0"/>
              </a:rPr>
              <a:t>n</a:t>
            </a:r>
            <a:r>
              <a:rPr lang="en-US" sz="2400" b="1" dirty="0" err="1">
                <a:solidFill>
                  <a:srgbClr val="000000"/>
                </a:solidFill>
                <a:latin typeface="Consolas" panose="020B0609020204030204" pitchFamily="49" charset="0"/>
              </a:rPr>
              <a:t>.</a:t>
            </a:r>
            <a:r>
              <a:rPr lang="en-US" sz="2400" b="1" dirty="0" err="1">
                <a:solidFill>
                  <a:srgbClr val="0000C0"/>
                </a:solidFill>
                <a:latin typeface="Consolas" panose="020B0609020204030204" pitchFamily="49" charset="0"/>
              </a:rPr>
              <a:t>right</a:t>
            </a:r>
            <a:r>
              <a:rPr lang="en-US" sz="2400" b="1" dirty="0">
                <a:solidFill>
                  <a:srgbClr val="000000"/>
                </a:solidFill>
                <a:latin typeface="Consolas" panose="020B0609020204030204" pitchFamily="49" charset="0"/>
              </a:rPr>
              <a:t> != </a:t>
            </a:r>
            <a:r>
              <a:rPr lang="en-US" sz="2400" b="1" dirty="0">
                <a:solidFill>
                  <a:srgbClr val="7F0055"/>
                </a:solidFill>
                <a:latin typeface="Consolas" panose="020B0609020204030204" pitchFamily="49" charset="0"/>
              </a:rPr>
              <a:t>null</a:t>
            </a:r>
            <a:r>
              <a:rPr lang="en-US" sz="2400" b="1" dirty="0">
                <a:solidFill>
                  <a:srgbClr val="000000"/>
                </a:solidFill>
                <a:latin typeface="Consolas" panose="020B0609020204030204" pitchFamily="49" charset="0"/>
              </a:rPr>
              <a:t>) {</a:t>
            </a:r>
            <a:r>
              <a:rPr lang="en-US" sz="2400" b="1" dirty="0">
                <a:solidFill>
                  <a:srgbClr val="3F7F5F"/>
                </a:solidFill>
                <a:latin typeface="Consolas" panose="020B0609020204030204" pitchFamily="49" charset="0"/>
              </a:rPr>
              <a:t>// only right child</a:t>
            </a:r>
            <a:endParaRPr lang="en-US" sz="2400" b="1" dirty="0">
              <a:solidFill>
                <a:srgbClr val="7F0055"/>
              </a:solidFill>
              <a:latin typeface="Consolas" panose="020B0609020204030204" pitchFamily="49" charset="0"/>
            </a:endParaRPr>
          </a:p>
          <a:p>
            <a:r>
              <a:rPr lang="en-US" sz="2400" b="1" dirty="0">
                <a:solidFill>
                  <a:srgbClr val="7F0055"/>
                </a:solidFill>
                <a:latin typeface="Consolas" panose="020B0609020204030204" pitchFamily="49" charset="0"/>
              </a:rPr>
              <a:t>	if</a:t>
            </a:r>
            <a:r>
              <a:rPr lang="en-US" sz="2400" b="1" dirty="0">
                <a:solidFill>
                  <a:srgbClr val="000000"/>
                </a:solidFill>
                <a:latin typeface="Consolas" panose="020B0609020204030204" pitchFamily="49" charset="0"/>
              </a:rPr>
              <a:t> (</a:t>
            </a:r>
            <a:r>
              <a:rPr lang="en-US" sz="2400" b="1" dirty="0">
                <a:solidFill>
                  <a:srgbClr val="6A3E3E"/>
                </a:solidFill>
                <a:latin typeface="Consolas" panose="020B0609020204030204" pitchFamily="49" charset="0"/>
              </a:rPr>
              <a:t>parent</a:t>
            </a:r>
            <a:r>
              <a:rPr lang="en-US" sz="2400" b="1" dirty="0">
                <a:solidFill>
                  <a:srgbClr val="000000"/>
                </a:solidFill>
                <a:latin typeface="Consolas" panose="020B0609020204030204" pitchFamily="49" charset="0"/>
              </a:rPr>
              <a:t> == </a:t>
            </a:r>
            <a:r>
              <a:rPr lang="en-US" sz="2400" b="1" dirty="0">
                <a:solidFill>
                  <a:srgbClr val="7F0055"/>
                </a:solidFill>
                <a:latin typeface="Consolas" panose="020B0609020204030204" pitchFamily="49" charset="0"/>
              </a:rPr>
              <a:t>null</a:t>
            </a:r>
            <a:r>
              <a:rPr lang="en-US" sz="2400" b="1" dirty="0">
                <a:solidFill>
                  <a:srgbClr val="000000"/>
                </a:solidFill>
                <a:latin typeface="Consolas" panose="020B0609020204030204" pitchFamily="49" charset="0"/>
              </a:rPr>
              <a:t>) { //the node to remove is a root</a:t>
            </a:r>
          </a:p>
          <a:p>
            <a:r>
              <a:rPr lang="en-US" sz="2400" dirty="0">
                <a:solidFill>
                  <a:srgbClr val="0000C0"/>
                </a:solidFill>
                <a:latin typeface="Consolas" panose="020B0609020204030204" pitchFamily="49" charset="0"/>
              </a:rPr>
              <a:t>		root</a:t>
            </a:r>
            <a:r>
              <a:rPr lang="en-US" sz="2400" dirty="0">
                <a:solidFill>
                  <a:srgbClr val="000000"/>
                </a:solidFill>
                <a:latin typeface="Consolas" panose="020B0609020204030204" pitchFamily="49" charset="0"/>
              </a:rPr>
              <a:t> = </a:t>
            </a:r>
            <a:r>
              <a:rPr lang="en-US" sz="2400" dirty="0" err="1">
                <a:solidFill>
                  <a:srgbClr val="6A3E3E"/>
                </a:solidFill>
                <a:latin typeface="Consolas" panose="020B0609020204030204" pitchFamily="49" charset="0"/>
              </a:rPr>
              <a:t>n</a:t>
            </a:r>
            <a:r>
              <a:rPr lang="en-US" sz="2400" dirty="0" err="1">
                <a:solidFill>
                  <a:srgbClr val="000000"/>
                </a:solidFill>
                <a:latin typeface="Consolas" panose="020B0609020204030204" pitchFamily="49" charset="0"/>
              </a:rPr>
              <a:t>.</a:t>
            </a:r>
            <a:r>
              <a:rPr lang="en-US" sz="2400" dirty="0" err="1">
                <a:solidFill>
                  <a:srgbClr val="0000C0"/>
                </a:solidFill>
                <a:latin typeface="Consolas" panose="020B0609020204030204" pitchFamily="49" charset="0"/>
              </a:rPr>
              <a:t>right</a:t>
            </a:r>
            <a:r>
              <a:rPr lang="en-US" sz="2400" dirty="0">
                <a:solidFill>
                  <a:srgbClr val="000000"/>
                </a:solidFill>
                <a:latin typeface="Consolas" panose="020B0609020204030204" pitchFamily="49" charset="0"/>
              </a:rPr>
              <a:t>;</a:t>
            </a:r>
          </a:p>
          <a:p>
            <a:r>
              <a:rPr lang="en-US" sz="2400" dirty="0">
                <a:solidFill>
                  <a:srgbClr val="0000C0"/>
                </a:solidFill>
                <a:latin typeface="Consolas" panose="020B0609020204030204" pitchFamily="49" charset="0"/>
              </a:rPr>
              <a:t>		</a:t>
            </a:r>
            <a:r>
              <a:rPr lang="en-US" sz="2400" dirty="0" err="1">
                <a:solidFill>
                  <a:srgbClr val="0000C0"/>
                </a:solidFill>
                <a:latin typeface="Consolas" panose="020B0609020204030204" pitchFamily="49" charset="0"/>
              </a:rPr>
              <a:t>root</a:t>
            </a:r>
            <a:r>
              <a:rPr lang="en-US" sz="2400" dirty="0" err="1">
                <a:solidFill>
                  <a:srgbClr val="000000"/>
                </a:solidFill>
                <a:latin typeface="Consolas" panose="020B0609020204030204" pitchFamily="49" charset="0"/>
              </a:rPr>
              <a:t>.</a:t>
            </a:r>
            <a:r>
              <a:rPr lang="en-US" sz="2400" dirty="0" err="1">
                <a:solidFill>
                  <a:srgbClr val="0000C0"/>
                </a:solidFill>
                <a:latin typeface="Consolas" panose="020B0609020204030204" pitchFamily="49" charset="0"/>
              </a:rPr>
              <a:t>parent</a:t>
            </a:r>
            <a:r>
              <a:rPr lang="en-US" sz="2400" dirty="0">
                <a:solidFill>
                  <a:srgbClr val="000000"/>
                </a:solidFill>
                <a:latin typeface="Consolas" panose="020B0609020204030204" pitchFamily="49" charset="0"/>
              </a:rPr>
              <a:t> = </a:t>
            </a:r>
            <a:r>
              <a:rPr lang="en-US" sz="2400" b="1" dirty="0">
                <a:solidFill>
                  <a:srgbClr val="7F0055"/>
                </a:solidFill>
                <a:latin typeface="Consolas" panose="020B0609020204030204" pitchFamily="49" charset="0"/>
              </a:rPr>
              <a:t>null</a:t>
            </a:r>
            <a:r>
              <a:rPr lang="en-US" sz="2400" b="1" dirty="0">
                <a:solidFill>
                  <a:srgbClr val="000000"/>
                </a:solidFill>
                <a:latin typeface="Consolas" panose="020B0609020204030204" pitchFamily="49" charset="0"/>
              </a:rPr>
              <a:t>;</a:t>
            </a:r>
          </a:p>
          <a:p>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n.right</a:t>
            </a:r>
            <a:r>
              <a:rPr lang="en-US" sz="2400" b="1" dirty="0">
                <a:solidFill>
                  <a:srgbClr val="000000"/>
                </a:solidFill>
                <a:latin typeface="Consolas" panose="020B0609020204030204" pitchFamily="49" charset="0"/>
              </a:rPr>
              <a:t> = null;</a:t>
            </a:r>
          </a:p>
          <a:p>
            <a:r>
              <a:rPr lang="en-US" sz="2400" dirty="0">
                <a:solidFill>
                  <a:srgbClr val="000000"/>
                </a:solidFill>
                <a:latin typeface="Consolas" panose="020B0609020204030204" pitchFamily="49" charset="0"/>
              </a:rPr>
              <a:t>	} </a:t>
            </a:r>
            <a:r>
              <a:rPr lang="en-US" sz="2400" b="1" dirty="0">
                <a:solidFill>
                  <a:srgbClr val="7F0055"/>
                </a:solidFill>
                <a:latin typeface="Consolas" panose="020B0609020204030204" pitchFamily="49" charset="0"/>
              </a:rPr>
              <a:t>else</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if</a:t>
            </a:r>
            <a:r>
              <a:rPr lang="en-US" sz="2400" b="1" dirty="0">
                <a:solidFill>
                  <a:srgbClr val="000000"/>
                </a:solidFill>
                <a:latin typeface="Consolas" panose="020B0609020204030204" pitchFamily="49" charset="0"/>
              </a:rPr>
              <a:t> (</a:t>
            </a:r>
            <a:r>
              <a:rPr lang="en-US" sz="2400" b="1" dirty="0" err="1">
                <a:solidFill>
                  <a:srgbClr val="6A3E3E"/>
                </a:solidFill>
                <a:latin typeface="Consolas" panose="020B0609020204030204" pitchFamily="49" charset="0"/>
              </a:rPr>
              <a:t>parent</a:t>
            </a:r>
            <a:r>
              <a:rPr lang="en-US" sz="2400" b="1" dirty="0" err="1">
                <a:solidFill>
                  <a:srgbClr val="000000"/>
                </a:solidFill>
                <a:latin typeface="Consolas" panose="020B0609020204030204" pitchFamily="49" charset="0"/>
              </a:rPr>
              <a:t>.</a:t>
            </a:r>
            <a:r>
              <a:rPr lang="en-US" sz="2400" b="1" dirty="0" err="1">
                <a:solidFill>
                  <a:srgbClr val="0000C0"/>
                </a:solidFill>
                <a:latin typeface="Consolas" panose="020B0609020204030204" pitchFamily="49" charset="0"/>
              </a:rPr>
              <a:t>right</a:t>
            </a:r>
            <a:r>
              <a:rPr lang="en-US" sz="2400" b="1" dirty="0">
                <a:solidFill>
                  <a:srgbClr val="000000"/>
                </a:solidFill>
                <a:latin typeface="Consolas" panose="020B0609020204030204" pitchFamily="49" charset="0"/>
              </a:rPr>
              <a:t> == </a:t>
            </a:r>
            <a:r>
              <a:rPr lang="en-US" sz="2400" b="1" dirty="0">
                <a:solidFill>
                  <a:srgbClr val="6A3E3E"/>
                </a:solidFill>
                <a:latin typeface="Consolas" panose="020B0609020204030204" pitchFamily="49" charset="0"/>
              </a:rPr>
              <a:t>n</a:t>
            </a:r>
            <a:r>
              <a:rPr lang="en-US" sz="2400" b="1"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BSTNode</a:t>
            </a:r>
            <a:r>
              <a:rPr lang="en-US" sz="2400" dirty="0">
                <a:solidFill>
                  <a:srgbClr val="000000"/>
                </a:solidFill>
                <a:latin typeface="Consolas" panose="020B0609020204030204" pitchFamily="49" charset="0"/>
              </a:rPr>
              <a:t> </a:t>
            </a:r>
            <a:r>
              <a:rPr lang="en-US" sz="2400" dirty="0">
                <a:solidFill>
                  <a:srgbClr val="6A3E3E"/>
                </a:solidFill>
                <a:latin typeface="Consolas" panose="020B0609020204030204" pitchFamily="49" charset="0"/>
              </a:rPr>
              <a:t>q</a:t>
            </a:r>
            <a:r>
              <a:rPr lang="en-US" sz="2400" dirty="0">
                <a:solidFill>
                  <a:srgbClr val="000000"/>
                </a:solidFill>
                <a:latin typeface="Consolas" panose="020B0609020204030204" pitchFamily="49" charset="0"/>
              </a:rPr>
              <a:t> = </a:t>
            </a:r>
            <a:r>
              <a:rPr lang="en-US" sz="2400" dirty="0" err="1">
                <a:solidFill>
                  <a:srgbClr val="6A3E3E"/>
                </a:solidFill>
                <a:latin typeface="Consolas" panose="020B0609020204030204" pitchFamily="49" charset="0"/>
              </a:rPr>
              <a:t>n</a:t>
            </a:r>
            <a:r>
              <a:rPr lang="en-US" sz="2400" dirty="0" err="1">
                <a:solidFill>
                  <a:srgbClr val="000000"/>
                </a:solidFill>
                <a:latin typeface="Consolas" panose="020B0609020204030204" pitchFamily="49" charset="0"/>
              </a:rPr>
              <a:t>.</a:t>
            </a:r>
            <a:r>
              <a:rPr lang="en-US" sz="2400" dirty="0" err="1">
                <a:solidFill>
                  <a:srgbClr val="0000C0"/>
                </a:solidFill>
                <a:latin typeface="Consolas" panose="020B0609020204030204" pitchFamily="49" charset="0"/>
              </a:rPr>
              <a:t>right</a:t>
            </a:r>
            <a:r>
              <a:rPr lang="en-US" sz="2400" dirty="0">
                <a:solidFill>
                  <a:srgbClr val="000000"/>
                </a:solidFill>
                <a:latin typeface="Consolas" panose="020B0609020204030204" pitchFamily="49" charset="0"/>
              </a:rPr>
              <a:t>;</a:t>
            </a:r>
          </a:p>
          <a:p>
            <a:r>
              <a:rPr lang="en-US" sz="2400" dirty="0">
                <a:solidFill>
                  <a:srgbClr val="6A3E3E"/>
                </a:solidFill>
                <a:latin typeface="Consolas" panose="020B0609020204030204" pitchFamily="49" charset="0"/>
              </a:rPr>
              <a:t>		</a:t>
            </a:r>
            <a:r>
              <a:rPr lang="en-US" sz="2400" dirty="0" err="1">
                <a:solidFill>
                  <a:srgbClr val="6A3E3E"/>
                </a:solidFill>
                <a:latin typeface="Consolas" panose="020B0609020204030204" pitchFamily="49" charset="0"/>
              </a:rPr>
              <a:t>q</a:t>
            </a:r>
            <a:r>
              <a:rPr lang="en-US" sz="2400" dirty="0" err="1">
                <a:solidFill>
                  <a:srgbClr val="000000"/>
                </a:solidFill>
                <a:latin typeface="Consolas" panose="020B0609020204030204" pitchFamily="49" charset="0"/>
              </a:rPr>
              <a:t>.</a:t>
            </a:r>
            <a:r>
              <a:rPr lang="en-US" sz="2400" dirty="0" err="1">
                <a:solidFill>
                  <a:srgbClr val="0000C0"/>
                </a:solidFill>
                <a:latin typeface="Consolas" panose="020B0609020204030204" pitchFamily="49" charset="0"/>
              </a:rPr>
              <a:t>parent</a:t>
            </a:r>
            <a:r>
              <a:rPr lang="en-US" sz="2400" dirty="0">
                <a:solidFill>
                  <a:srgbClr val="000000"/>
                </a:solidFill>
                <a:latin typeface="Consolas" panose="020B0609020204030204" pitchFamily="49" charset="0"/>
              </a:rPr>
              <a:t> = </a:t>
            </a:r>
            <a:r>
              <a:rPr lang="en-US" sz="2400" dirty="0">
                <a:solidFill>
                  <a:srgbClr val="6A3E3E"/>
                </a:solidFill>
                <a:latin typeface="Consolas" panose="020B0609020204030204" pitchFamily="49" charset="0"/>
              </a:rPr>
              <a:t>parent</a:t>
            </a:r>
            <a:r>
              <a:rPr lang="en-US" sz="2400" dirty="0">
                <a:solidFill>
                  <a:srgbClr val="000000"/>
                </a:solidFill>
                <a:latin typeface="Consolas" panose="020B0609020204030204" pitchFamily="49" charset="0"/>
              </a:rPr>
              <a:t>;</a:t>
            </a:r>
          </a:p>
          <a:p>
            <a:r>
              <a:rPr lang="en-US" sz="2400" dirty="0">
                <a:solidFill>
                  <a:srgbClr val="6A3E3E"/>
                </a:solidFill>
                <a:latin typeface="Consolas" panose="020B0609020204030204" pitchFamily="49" charset="0"/>
              </a:rPr>
              <a:t>		</a:t>
            </a:r>
            <a:r>
              <a:rPr lang="en-US" sz="2400" dirty="0" err="1">
                <a:solidFill>
                  <a:srgbClr val="6A3E3E"/>
                </a:solidFill>
                <a:latin typeface="Consolas" panose="020B0609020204030204" pitchFamily="49" charset="0"/>
              </a:rPr>
              <a:t>parent</a:t>
            </a:r>
            <a:r>
              <a:rPr lang="en-US" sz="2400" dirty="0" err="1">
                <a:solidFill>
                  <a:srgbClr val="000000"/>
                </a:solidFill>
                <a:latin typeface="Consolas" panose="020B0609020204030204" pitchFamily="49" charset="0"/>
              </a:rPr>
              <a:t>.</a:t>
            </a:r>
            <a:r>
              <a:rPr lang="en-US" sz="2400" dirty="0" err="1">
                <a:solidFill>
                  <a:srgbClr val="0000C0"/>
                </a:solidFill>
                <a:latin typeface="Consolas" panose="020B0609020204030204" pitchFamily="49" charset="0"/>
              </a:rPr>
              <a:t>right</a:t>
            </a:r>
            <a:r>
              <a:rPr lang="en-US" sz="2400" dirty="0">
                <a:solidFill>
                  <a:srgbClr val="000000"/>
                </a:solidFill>
                <a:latin typeface="Consolas" panose="020B0609020204030204" pitchFamily="49" charset="0"/>
              </a:rPr>
              <a:t> = </a:t>
            </a:r>
            <a:r>
              <a:rPr lang="en-US" sz="2400" dirty="0">
                <a:solidFill>
                  <a:srgbClr val="6A3E3E"/>
                </a:solidFill>
                <a:latin typeface="Consolas" panose="020B0609020204030204" pitchFamily="49" charset="0"/>
              </a:rPr>
              <a:t>q</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n.parent</a:t>
            </a:r>
            <a:r>
              <a:rPr lang="en-US" sz="2400" dirty="0">
                <a:solidFill>
                  <a:srgbClr val="000000"/>
                </a:solidFill>
                <a:latin typeface="Consolas" panose="020B0609020204030204" pitchFamily="49" charset="0"/>
              </a:rPr>
              <a:t> = null;</a:t>
            </a: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n.right</a:t>
            </a:r>
            <a:r>
              <a:rPr lang="en-US" sz="2400" dirty="0">
                <a:solidFill>
                  <a:srgbClr val="000000"/>
                </a:solidFill>
                <a:latin typeface="Consolas" panose="020B0609020204030204" pitchFamily="49" charset="0"/>
              </a:rPr>
              <a:t> = null;</a:t>
            </a:r>
          </a:p>
          <a:p>
            <a:r>
              <a:rPr lang="en-US" sz="2400" dirty="0">
                <a:solidFill>
                  <a:srgbClr val="3F7F5F"/>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else</a:t>
            </a:r>
            <a:r>
              <a:rPr lang="en-US" sz="2400" b="1" dirty="0">
                <a:solidFill>
                  <a:srgbClr val="000000"/>
                </a:solidFill>
                <a:latin typeface="Consolas" panose="020B0609020204030204" pitchFamily="49" charset="0"/>
              </a:rPr>
              <a:t> {</a:t>
            </a:r>
            <a:r>
              <a:rPr lang="en-US" sz="2400" b="1" dirty="0">
                <a:solidFill>
                  <a:srgbClr val="3F7F5F"/>
                </a:solidFill>
                <a:latin typeface="Consolas" panose="020B0609020204030204" pitchFamily="49" charset="0"/>
              </a:rPr>
              <a:t>// </a:t>
            </a:r>
            <a:r>
              <a:rPr lang="en-US" sz="2400" b="1" dirty="0" err="1">
                <a:solidFill>
                  <a:srgbClr val="3F7F5F"/>
                </a:solidFill>
                <a:latin typeface="Consolas" panose="020B0609020204030204" pitchFamily="49" charset="0"/>
              </a:rPr>
              <a:t>parent.left</a:t>
            </a:r>
            <a:r>
              <a:rPr lang="en-US" sz="2400" b="1" dirty="0">
                <a:solidFill>
                  <a:srgbClr val="3F7F5F"/>
                </a:solidFill>
                <a:latin typeface="Consolas" panose="020B0609020204030204" pitchFamily="49" charset="0"/>
              </a:rPr>
              <a:t> == </a:t>
            </a:r>
            <a:r>
              <a:rPr lang="en-US" sz="2400" b="1" u="sng" dirty="0">
                <a:solidFill>
                  <a:srgbClr val="3F7F5F"/>
                </a:solidFill>
                <a:latin typeface="Consolas" panose="020B0609020204030204" pitchFamily="49" charset="0"/>
              </a:rPr>
              <a:t>n</a:t>
            </a: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BSTNode</a:t>
            </a:r>
            <a:r>
              <a:rPr lang="en-US" sz="2400" dirty="0">
                <a:solidFill>
                  <a:srgbClr val="000000"/>
                </a:solidFill>
                <a:latin typeface="Consolas" panose="020B0609020204030204" pitchFamily="49" charset="0"/>
              </a:rPr>
              <a:t> </a:t>
            </a:r>
            <a:r>
              <a:rPr lang="en-US" sz="2400" dirty="0">
                <a:solidFill>
                  <a:srgbClr val="6A3E3E"/>
                </a:solidFill>
                <a:latin typeface="Consolas" panose="020B0609020204030204" pitchFamily="49" charset="0"/>
              </a:rPr>
              <a:t>q</a:t>
            </a:r>
            <a:r>
              <a:rPr lang="en-US" sz="2400" dirty="0">
                <a:solidFill>
                  <a:srgbClr val="000000"/>
                </a:solidFill>
                <a:latin typeface="Consolas" panose="020B0609020204030204" pitchFamily="49" charset="0"/>
              </a:rPr>
              <a:t> = </a:t>
            </a:r>
            <a:r>
              <a:rPr lang="en-US" sz="2400" dirty="0" err="1">
                <a:solidFill>
                  <a:srgbClr val="6A3E3E"/>
                </a:solidFill>
                <a:latin typeface="Consolas" panose="020B0609020204030204" pitchFamily="49" charset="0"/>
              </a:rPr>
              <a:t>n</a:t>
            </a:r>
            <a:r>
              <a:rPr lang="en-US" sz="2400" dirty="0" err="1">
                <a:solidFill>
                  <a:srgbClr val="000000"/>
                </a:solidFill>
                <a:latin typeface="Consolas" panose="020B0609020204030204" pitchFamily="49" charset="0"/>
              </a:rPr>
              <a:t>.</a:t>
            </a:r>
            <a:r>
              <a:rPr lang="en-US" sz="2400" dirty="0" err="1">
                <a:solidFill>
                  <a:srgbClr val="0000C0"/>
                </a:solidFill>
                <a:latin typeface="Consolas" panose="020B0609020204030204" pitchFamily="49" charset="0"/>
              </a:rPr>
              <a:t>right</a:t>
            </a:r>
            <a:r>
              <a:rPr lang="en-US" sz="2400" dirty="0">
                <a:solidFill>
                  <a:srgbClr val="000000"/>
                </a:solidFill>
                <a:latin typeface="Consolas" panose="020B0609020204030204" pitchFamily="49" charset="0"/>
              </a:rPr>
              <a:t>;</a:t>
            </a:r>
          </a:p>
          <a:p>
            <a:r>
              <a:rPr lang="en-US" sz="2400" dirty="0">
                <a:solidFill>
                  <a:srgbClr val="6A3E3E"/>
                </a:solidFill>
                <a:latin typeface="Consolas" panose="020B0609020204030204" pitchFamily="49" charset="0"/>
              </a:rPr>
              <a:t>		</a:t>
            </a:r>
            <a:r>
              <a:rPr lang="en-US" sz="2400" dirty="0" err="1">
                <a:solidFill>
                  <a:srgbClr val="6A3E3E"/>
                </a:solidFill>
                <a:latin typeface="Consolas" panose="020B0609020204030204" pitchFamily="49" charset="0"/>
              </a:rPr>
              <a:t>q</a:t>
            </a:r>
            <a:r>
              <a:rPr lang="en-US" sz="2400" dirty="0" err="1">
                <a:solidFill>
                  <a:srgbClr val="000000"/>
                </a:solidFill>
                <a:latin typeface="Consolas" panose="020B0609020204030204" pitchFamily="49" charset="0"/>
              </a:rPr>
              <a:t>.</a:t>
            </a:r>
            <a:r>
              <a:rPr lang="en-US" sz="2400" dirty="0" err="1">
                <a:solidFill>
                  <a:srgbClr val="0000C0"/>
                </a:solidFill>
                <a:latin typeface="Consolas" panose="020B0609020204030204" pitchFamily="49" charset="0"/>
              </a:rPr>
              <a:t>parent</a:t>
            </a:r>
            <a:r>
              <a:rPr lang="en-US" sz="2400" dirty="0">
                <a:solidFill>
                  <a:srgbClr val="000000"/>
                </a:solidFill>
                <a:latin typeface="Consolas" panose="020B0609020204030204" pitchFamily="49" charset="0"/>
              </a:rPr>
              <a:t> = </a:t>
            </a:r>
            <a:r>
              <a:rPr lang="en-US" sz="2400" dirty="0">
                <a:solidFill>
                  <a:srgbClr val="6A3E3E"/>
                </a:solidFill>
                <a:latin typeface="Consolas" panose="020B0609020204030204" pitchFamily="49" charset="0"/>
              </a:rPr>
              <a:t>parent</a:t>
            </a:r>
            <a:r>
              <a:rPr lang="en-US" sz="2400" dirty="0">
                <a:solidFill>
                  <a:srgbClr val="000000"/>
                </a:solidFill>
                <a:latin typeface="Consolas" panose="020B0609020204030204" pitchFamily="49" charset="0"/>
              </a:rPr>
              <a:t>;</a:t>
            </a:r>
          </a:p>
          <a:p>
            <a:r>
              <a:rPr lang="en-US" sz="2400" dirty="0">
                <a:solidFill>
                  <a:srgbClr val="6A3E3E"/>
                </a:solidFill>
                <a:latin typeface="Consolas" panose="020B0609020204030204" pitchFamily="49" charset="0"/>
              </a:rPr>
              <a:t>		</a:t>
            </a:r>
            <a:r>
              <a:rPr lang="en-US" sz="2400" dirty="0" err="1">
                <a:solidFill>
                  <a:srgbClr val="6A3E3E"/>
                </a:solidFill>
                <a:latin typeface="Consolas" panose="020B0609020204030204" pitchFamily="49" charset="0"/>
              </a:rPr>
              <a:t>parent</a:t>
            </a:r>
            <a:r>
              <a:rPr lang="en-US" sz="2400" dirty="0" err="1">
                <a:solidFill>
                  <a:srgbClr val="000000"/>
                </a:solidFill>
                <a:latin typeface="Consolas" panose="020B0609020204030204" pitchFamily="49" charset="0"/>
              </a:rPr>
              <a:t>.</a:t>
            </a:r>
            <a:r>
              <a:rPr lang="en-US" sz="2400" dirty="0" err="1">
                <a:solidFill>
                  <a:srgbClr val="0000C0"/>
                </a:solidFill>
                <a:latin typeface="Consolas" panose="020B0609020204030204" pitchFamily="49" charset="0"/>
              </a:rPr>
              <a:t>left</a:t>
            </a:r>
            <a:r>
              <a:rPr lang="en-US" sz="2400" dirty="0">
                <a:solidFill>
                  <a:srgbClr val="000000"/>
                </a:solidFill>
                <a:latin typeface="Consolas" panose="020B0609020204030204" pitchFamily="49" charset="0"/>
              </a:rPr>
              <a:t> = </a:t>
            </a:r>
            <a:r>
              <a:rPr lang="en-US" sz="2400" dirty="0">
                <a:solidFill>
                  <a:srgbClr val="6A3E3E"/>
                </a:solidFill>
                <a:latin typeface="Consolas" panose="020B0609020204030204" pitchFamily="49" charset="0"/>
              </a:rPr>
              <a:t>q</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n.parent</a:t>
            </a:r>
            <a:r>
              <a:rPr lang="en-US" sz="2400" dirty="0">
                <a:solidFill>
                  <a:srgbClr val="000000"/>
                </a:solidFill>
                <a:latin typeface="Consolas" panose="020B0609020204030204" pitchFamily="49" charset="0"/>
              </a:rPr>
              <a:t> = null;</a:t>
            </a: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n.right</a:t>
            </a:r>
            <a:r>
              <a:rPr lang="en-US" sz="2400" dirty="0">
                <a:solidFill>
                  <a:srgbClr val="000000"/>
                </a:solidFill>
                <a:latin typeface="Consolas" panose="020B0609020204030204" pitchFamily="49" charset="0"/>
              </a:rPr>
              <a:t> = null;</a:t>
            </a:r>
          </a:p>
          <a:p>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a:t>
            </a:r>
            <a:endParaRPr lang="en-US" sz="2800" dirty="0"/>
          </a:p>
        </p:txBody>
      </p:sp>
      <p:sp>
        <p:nvSpPr>
          <p:cNvPr id="2" name="ลูกศร: ขวา 1"/>
          <p:cNvSpPr/>
          <p:nvPr/>
        </p:nvSpPr>
        <p:spPr>
          <a:xfrm>
            <a:off x="5606321" y="886927"/>
            <a:ext cx="2353497" cy="9942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กลุ่ม 39"/>
          <p:cNvGrpSpPr/>
          <p:nvPr/>
        </p:nvGrpSpPr>
        <p:grpSpPr>
          <a:xfrm>
            <a:off x="8098513" y="617511"/>
            <a:ext cx="3609968" cy="2235611"/>
            <a:chOff x="0" y="0"/>
            <a:chExt cx="3610001" cy="2235611"/>
          </a:xfrm>
        </p:grpSpPr>
        <p:cxnSp>
          <p:nvCxnSpPr>
            <p:cNvPr id="41" name="ตัวเชื่อมต่อตรง 40"/>
            <p:cNvCxnSpPr/>
            <p:nvPr/>
          </p:nvCxnSpPr>
          <p:spPr>
            <a:xfrm flipH="1">
              <a:off x="286247" y="906449"/>
              <a:ext cx="3446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ตัวเชื่อมต่อตรง 41"/>
            <p:cNvCxnSpPr/>
            <p:nvPr/>
          </p:nvCxnSpPr>
          <p:spPr>
            <a:xfrm flipH="1">
              <a:off x="349858" y="970059"/>
              <a:ext cx="1207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ตัวเชื่อมต่อตรง 42"/>
            <p:cNvCxnSpPr/>
            <p:nvPr/>
          </p:nvCxnSpPr>
          <p:spPr>
            <a:xfrm>
              <a:off x="755374" y="254442"/>
              <a:ext cx="2179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ตัวเชื่อมต่อตรง 43"/>
            <p:cNvCxnSpPr/>
            <p:nvPr/>
          </p:nvCxnSpPr>
          <p:spPr>
            <a:xfrm>
              <a:off x="803082" y="190831"/>
              <a:ext cx="1313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5" name="กลุ่ม 44"/>
            <p:cNvGrpSpPr/>
            <p:nvPr/>
          </p:nvGrpSpPr>
          <p:grpSpPr>
            <a:xfrm>
              <a:off x="0" y="0"/>
              <a:ext cx="3610001" cy="2235611"/>
              <a:chOff x="0" y="-23913"/>
              <a:chExt cx="3610030" cy="2235866"/>
            </a:xfrm>
          </p:grpSpPr>
          <p:sp>
            <p:nvSpPr>
              <p:cNvPr id="46" name="วงรี 45"/>
              <p:cNvSpPr/>
              <p:nvPr/>
            </p:nvSpPr>
            <p:spPr>
              <a:xfrm>
                <a:off x="779228" y="938254"/>
                <a:ext cx="413833" cy="396546"/>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000" i="1" dirty="0">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x</a:t>
                </a:r>
                <a:endParaRPr lang="en-US" sz="2000" dirty="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47" name="ตัวเชื่อมต่อตรง 46"/>
              <p:cNvCxnSpPr/>
              <p:nvPr/>
            </p:nvCxnSpPr>
            <p:spPr>
              <a:xfrm flipH="1">
                <a:off x="421419" y="755374"/>
                <a:ext cx="144504" cy="1269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 Box 5642"/>
              <p:cNvSpPr txBox="1"/>
              <p:nvPr/>
            </p:nvSpPr>
            <p:spPr>
              <a:xfrm>
                <a:off x="333739" y="-15899"/>
                <a:ext cx="500918" cy="24649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100">
                    <a:ln>
                      <a:noFill/>
                    </a:ln>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root</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sp>
            <p:nvSpPr>
              <p:cNvPr id="49" name="Text Box 5668"/>
              <p:cNvSpPr txBox="1"/>
              <p:nvPr/>
            </p:nvSpPr>
            <p:spPr>
              <a:xfrm>
                <a:off x="326004" y="87464"/>
                <a:ext cx="219407" cy="27257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100">
                    <a:ln>
                      <a:noFill/>
                    </a:ln>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n</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50" name="ตัวเชื่อมต่อตรง 49"/>
              <p:cNvCxnSpPr/>
              <p:nvPr/>
            </p:nvCxnSpPr>
            <p:spPr>
              <a:xfrm flipH="1" flipV="1">
                <a:off x="826936" y="779228"/>
                <a:ext cx="47708" cy="198783"/>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ลูกศรเชื่อมต่อแบบตรง 50"/>
              <p:cNvCxnSpPr/>
              <p:nvPr/>
            </p:nvCxnSpPr>
            <p:spPr>
              <a:xfrm>
                <a:off x="731520" y="811033"/>
                <a:ext cx="64175" cy="2200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ลูกศร: ขวา 51"/>
              <p:cNvSpPr/>
              <p:nvPr/>
            </p:nvSpPr>
            <p:spPr>
              <a:xfrm>
                <a:off x="1526651" y="890546"/>
                <a:ext cx="453298" cy="334549"/>
              </a:xfrm>
              <a:prstGeom prst="rightArrow">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53" name="ลูกศรเชื่อมต่อแบบตรง 52"/>
              <p:cNvCxnSpPr/>
              <p:nvPr/>
            </p:nvCxnSpPr>
            <p:spPr>
              <a:xfrm>
                <a:off x="548640" y="182880"/>
                <a:ext cx="45719" cy="280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4" name="กลุ่ม 53"/>
              <p:cNvGrpSpPr/>
              <p:nvPr/>
            </p:nvGrpSpPr>
            <p:grpSpPr>
              <a:xfrm>
                <a:off x="2584174" y="230588"/>
                <a:ext cx="309880" cy="57150"/>
                <a:chOff x="0" y="0"/>
                <a:chExt cx="310373" cy="57150"/>
              </a:xfrm>
            </p:grpSpPr>
            <p:cxnSp>
              <p:nvCxnSpPr>
                <p:cNvPr id="79" name="ตัวเชื่อมต่อตรง 78"/>
                <p:cNvCxnSpPr/>
                <p:nvPr/>
              </p:nvCxnSpPr>
              <p:spPr>
                <a:xfrm>
                  <a:off x="0" y="57150"/>
                  <a:ext cx="3103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ตัวเชื่อมต่อตรง 79"/>
                <p:cNvCxnSpPr/>
                <p:nvPr/>
              </p:nvCxnSpPr>
              <p:spPr>
                <a:xfrm>
                  <a:off x="114300" y="0"/>
                  <a:ext cx="108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วงรี 54"/>
              <p:cNvSpPr/>
              <p:nvPr/>
            </p:nvSpPr>
            <p:spPr>
              <a:xfrm>
                <a:off x="500932" y="413468"/>
                <a:ext cx="413941" cy="396758"/>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000" i="1" dirty="0">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v</a:t>
                </a:r>
                <a:endParaRPr lang="en-US" sz="2000" dirty="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56" name="ลูกศรเชื่อมต่อแบบตรง 55"/>
              <p:cNvCxnSpPr/>
              <p:nvPr/>
            </p:nvCxnSpPr>
            <p:spPr>
              <a:xfrm>
                <a:off x="437322" y="302149"/>
                <a:ext cx="111318" cy="1908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ตัวเชื่อมต่อตรง 56"/>
              <p:cNvCxnSpPr/>
              <p:nvPr/>
            </p:nvCxnSpPr>
            <p:spPr>
              <a:xfrm flipV="1">
                <a:off x="795131" y="230588"/>
                <a:ext cx="49579" cy="198782"/>
              </a:xfrm>
              <a:prstGeom prst="line">
                <a:avLst/>
              </a:prstGeom>
              <a:ln/>
            </p:spPr>
            <p:style>
              <a:lnRef idx="1">
                <a:schemeClr val="dk1"/>
              </a:lnRef>
              <a:fillRef idx="0">
                <a:schemeClr val="dk1"/>
              </a:fillRef>
              <a:effectRef idx="0">
                <a:schemeClr val="dk1"/>
              </a:effectRef>
              <a:fontRef idx="minor">
                <a:schemeClr val="tx1"/>
              </a:fontRef>
            </p:style>
          </p:cxnSp>
          <p:sp>
            <p:nvSpPr>
              <p:cNvPr id="58" name="รูปแบบอิสระ: รูปร่าง 57"/>
              <p:cNvSpPr/>
              <p:nvPr/>
            </p:nvSpPr>
            <p:spPr>
              <a:xfrm>
                <a:off x="0" y="811033"/>
                <a:ext cx="1749892" cy="1337856"/>
              </a:xfrm>
              <a:custGeom>
                <a:avLst/>
                <a:gdLst>
                  <a:gd name="connsiteX0" fmla="*/ 982745 w 1749892"/>
                  <a:gd name="connsiteY0" fmla="*/ 357 h 1337856"/>
                  <a:gd name="connsiteX1" fmla="*/ 12685 w 1749892"/>
                  <a:gd name="connsiteY1" fmla="*/ 1113540 h 1337856"/>
                  <a:gd name="connsiteX2" fmla="*/ 1722216 w 1749892"/>
                  <a:gd name="connsiteY2" fmla="*/ 1240761 h 1337856"/>
                  <a:gd name="connsiteX3" fmla="*/ 982745 w 1749892"/>
                  <a:gd name="connsiteY3" fmla="*/ 357 h 1337856"/>
                </a:gdLst>
                <a:ahLst/>
                <a:cxnLst>
                  <a:cxn ang="0">
                    <a:pos x="connsiteX0" y="connsiteY0"/>
                  </a:cxn>
                  <a:cxn ang="0">
                    <a:pos x="connsiteX1" y="connsiteY1"/>
                  </a:cxn>
                  <a:cxn ang="0">
                    <a:pos x="connsiteX2" y="connsiteY2"/>
                  </a:cxn>
                  <a:cxn ang="0">
                    <a:pos x="connsiteX3" y="connsiteY3"/>
                  </a:cxn>
                </a:cxnLst>
                <a:rect l="l" t="t" r="r" b="b"/>
                <a:pathLst>
                  <a:path w="1749892" h="1337856">
                    <a:moveTo>
                      <a:pt x="982745" y="357"/>
                    </a:moveTo>
                    <a:cubicBezTo>
                      <a:pt x="697823" y="-20846"/>
                      <a:pt x="-110560" y="906806"/>
                      <a:pt x="12685" y="1113540"/>
                    </a:cubicBezTo>
                    <a:cubicBezTo>
                      <a:pt x="135930" y="1320274"/>
                      <a:pt x="1556564" y="1428942"/>
                      <a:pt x="1722216" y="1240761"/>
                    </a:cubicBezTo>
                    <a:cubicBezTo>
                      <a:pt x="1887868" y="1052580"/>
                      <a:pt x="1267667" y="21560"/>
                      <a:pt x="982745" y="357"/>
                    </a:cubicBezTo>
                    <a:close/>
                  </a:path>
                </a:pathLst>
              </a:custGeom>
              <a:noFill/>
              <a:ln w="12700">
                <a:solidFill>
                  <a:schemeClr val="tx1"/>
                </a:solidFill>
                <a:prstDash val="dash"/>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9" name="วงรี 58"/>
              <p:cNvSpPr/>
              <p:nvPr/>
            </p:nvSpPr>
            <p:spPr>
              <a:xfrm>
                <a:off x="2647785" y="1001864"/>
                <a:ext cx="413833" cy="396546"/>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000" i="1" dirty="0">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x</a:t>
                </a:r>
                <a:endParaRPr lang="en-US" sz="2000" dirty="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60" name="ตัวเชื่อมต่อตรง 59"/>
              <p:cNvCxnSpPr/>
              <p:nvPr/>
            </p:nvCxnSpPr>
            <p:spPr>
              <a:xfrm flipH="1">
                <a:off x="2345635" y="834887"/>
                <a:ext cx="105733" cy="143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 Box 6171"/>
              <p:cNvSpPr txBox="1"/>
              <p:nvPr/>
            </p:nvSpPr>
            <p:spPr>
              <a:xfrm>
                <a:off x="2846567" y="-23913"/>
                <a:ext cx="679450" cy="2997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100">
                    <a:ln>
                      <a:noFill/>
                    </a:ln>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root</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sp>
            <p:nvSpPr>
              <p:cNvPr id="62" name="Text Box 6172"/>
              <p:cNvSpPr txBox="1"/>
              <p:nvPr/>
            </p:nvSpPr>
            <p:spPr>
              <a:xfrm>
                <a:off x="2194560" y="143123"/>
                <a:ext cx="219075" cy="27241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100">
                    <a:ln>
                      <a:noFill/>
                    </a:ln>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n</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63" name="ตัวเชื่อมต่อตรง 62"/>
              <p:cNvCxnSpPr/>
              <p:nvPr/>
            </p:nvCxnSpPr>
            <p:spPr>
              <a:xfrm flipV="1">
                <a:off x="2957885" y="826936"/>
                <a:ext cx="201905" cy="22247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4" name="ลูกศรเชื่อมต่อแบบตรง 63"/>
              <p:cNvCxnSpPr/>
              <p:nvPr/>
            </p:nvCxnSpPr>
            <p:spPr>
              <a:xfrm flipH="1">
                <a:off x="2870400" y="198783"/>
                <a:ext cx="103388" cy="795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วงรี 64"/>
              <p:cNvSpPr/>
              <p:nvPr/>
            </p:nvSpPr>
            <p:spPr>
              <a:xfrm>
                <a:off x="2369489" y="469127"/>
                <a:ext cx="413385" cy="396240"/>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000" i="1" dirty="0">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v</a:t>
                </a:r>
                <a:endParaRPr lang="en-US" sz="2000" dirty="0">
                  <a:effectLst/>
                  <a:latin typeface="Times New Roman" panose="02020603050405020304" pitchFamily="18" charset="0"/>
                  <a:ea typeface="MS Mincho" panose="02020609040205080304" pitchFamily="49" charset="-128"/>
                  <a:cs typeface="Angsana New" panose="02020603050405020304" pitchFamily="18" charset="-34"/>
                </a:endParaRPr>
              </a:p>
            </p:txBody>
          </p:sp>
          <p:grpSp>
            <p:nvGrpSpPr>
              <p:cNvPr id="66" name="กลุ่ม 65"/>
              <p:cNvGrpSpPr/>
              <p:nvPr/>
            </p:nvGrpSpPr>
            <p:grpSpPr>
              <a:xfrm flipV="1">
                <a:off x="2504661" y="920696"/>
                <a:ext cx="309880" cy="57150"/>
                <a:chOff x="0" y="0"/>
                <a:chExt cx="310373" cy="57150"/>
              </a:xfrm>
            </p:grpSpPr>
            <p:cxnSp>
              <p:nvCxnSpPr>
                <p:cNvPr id="77" name="ตัวเชื่อมต่อตรง 76"/>
                <p:cNvCxnSpPr/>
                <p:nvPr/>
              </p:nvCxnSpPr>
              <p:spPr>
                <a:xfrm>
                  <a:off x="0" y="57150"/>
                  <a:ext cx="3103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ตัวเชื่อมต่อตรง 77"/>
                <p:cNvCxnSpPr/>
                <p:nvPr/>
              </p:nvCxnSpPr>
              <p:spPr>
                <a:xfrm>
                  <a:off x="114300" y="0"/>
                  <a:ext cx="108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7" name="ลูกศรเชื่อมต่อแบบตรง 66"/>
              <p:cNvCxnSpPr/>
              <p:nvPr/>
            </p:nvCxnSpPr>
            <p:spPr>
              <a:xfrm>
                <a:off x="2305878" y="357809"/>
                <a:ext cx="111125" cy="190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ตัวเชื่อมต่อตรง 67"/>
              <p:cNvCxnSpPr/>
              <p:nvPr/>
            </p:nvCxnSpPr>
            <p:spPr>
              <a:xfrm flipV="1">
                <a:off x="2663687" y="294198"/>
                <a:ext cx="49530" cy="198755"/>
              </a:xfrm>
              <a:prstGeom prst="line">
                <a:avLst/>
              </a:prstGeom>
              <a:ln/>
            </p:spPr>
            <p:style>
              <a:lnRef idx="1">
                <a:schemeClr val="dk1"/>
              </a:lnRef>
              <a:fillRef idx="0">
                <a:schemeClr val="dk1"/>
              </a:fillRef>
              <a:effectRef idx="0">
                <a:schemeClr val="dk1"/>
              </a:effectRef>
              <a:fontRef idx="minor">
                <a:schemeClr val="tx1"/>
              </a:fontRef>
            </p:style>
          </p:cxnSp>
          <p:sp>
            <p:nvSpPr>
              <p:cNvPr id="69" name="รูปแบบอิสระ: รูปร่าง 68"/>
              <p:cNvSpPr/>
              <p:nvPr/>
            </p:nvSpPr>
            <p:spPr>
              <a:xfrm>
                <a:off x="1860605" y="874643"/>
                <a:ext cx="1749425" cy="1337310"/>
              </a:xfrm>
              <a:custGeom>
                <a:avLst/>
                <a:gdLst>
                  <a:gd name="connsiteX0" fmla="*/ 982745 w 1749892"/>
                  <a:gd name="connsiteY0" fmla="*/ 357 h 1337856"/>
                  <a:gd name="connsiteX1" fmla="*/ 12685 w 1749892"/>
                  <a:gd name="connsiteY1" fmla="*/ 1113540 h 1337856"/>
                  <a:gd name="connsiteX2" fmla="*/ 1722216 w 1749892"/>
                  <a:gd name="connsiteY2" fmla="*/ 1240761 h 1337856"/>
                  <a:gd name="connsiteX3" fmla="*/ 982745 w 1749892"/>
                  <a:gd name="connsiteY3" fmla="*/ 357 h 1337856"/>
                </a:gdLst>
                <a:ahLst/>
                <a:cxnLst>
                  <a:cxn ang="0">
                    <a:pos x="connsiteX0" y="connsiteY0"/>
                  </a:cxn>
                  <a:cxn ang="0">
                    <a:pos x="connsiteX1" y="connsiteY1"/>
                  </a:cxn>
                  <a:cxn ang="0">
                    <a:pos x="connsiteX2" y="connsiteY2"/>
                  </a:cxn>
                  <a:cxn ang="0">
                    <a:pos x="connsiteX3" y="connsiteY3"/>
                  </a:cxn>
                </a:cxnLst>
                <a:rect l="l" t="t" r="r" b="b"/>
                <a:pathLst>
                  <a:path w="1749892" h="1337856">
                    <a:moveTo>
                      <a:pt x="982745" y="357"/>
                    </a:moveTo>
                    <a:cubicBezTo>
                      <a:pt x="697823" y="-20846"/>
                      <a:pt x="-110560" y="906806"/>
                      <a:pt x="12685" y="1113540"/>
                    </a:cubicBezTo>
                    <a:cubicBezTo>
                      <a:pt x="135930" y="1320274"/>
                      <a:pt x="1556564" y="1428942"/>
                      <a:pt x="1722216" y="1240761"/>
                    </a:cubicBezTo>
                    <a:cubicBezTo>
                      <a:pt x="1887868" y="1052580"/>
                      <a:pt x="1267667" y="21560"/>
                      <a:pt x="982745" y="357"/>
                    </a:cubicBezTo>
                    <a:close/>
                  </a:path>
                </a:pathLst>
              </a:custGeom>
              <a:noFill/>
              <a:ln w="12700">
                <a:solidFill>
                  <a:schemeClr val="tx1"/>
                </a:solidFill>
                <a:prstDash val="dash"/>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70" name="กลุ่ม 69"/>
              <p:cNvGrpSpPr/>
              <p:nvPr/>
            </p:nvGrpSpPr>
            <p:grpSpPr>
              <a:xfrm>
                <a:off x="3045350" y="747423"/>
                <a:ext cx="309880" cy="57150"/>
                <a:chOff x="0" y="0"/>
                <a:chExt cx="310373" cy="57150"/>
              </a:xfrm>
            </p:grpSpPr>
            <p:cxnSp>
              <p:nvCxnSpPr>
                <p:cNvPr id="75" name="ตัวเชื่อมต่อตรง 74"/>
                <p:cNvCxnSpPr/>
                <p:nvPr/>
              </p:nvCxnSpPr>
              <p:spPr>
                <a:xfrm>
                  <a:off x="0" y="57150"/>
                  <a:ext cx="3103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ตัวเชื่อมต่อตรง 75"/>
                <p:cNvCxnSpPr/>
                <p:nvPr/>
              </p:nvCxnSpPr>
              <p:spPr>
                <a:xfrm>
                  <a:off x="114300" y="0"/>
                  <a:ext cx="108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1" name="กลุ่ม 70"/>
              <p:cNvGrpSpPr/>
              <p:nvPr/>
            </p:nvGrpSpPr>
            <p:grpSpPr>
              <a:xfrm flipV="1">
                <a:off x="2194560" y="984360"/>
                <a:ext cx="309880" cy="57150"/>
                <a:chOff x="0" y="0"/>
                <a:chExt cx="310373" cy="57150"/>
              </a:xfrm>
            </p:grpSpPr>
            <p:cxnSp>
              <p:nvCxnSpPr>
                <p:cNvPr id="73" name="ตัวเชื่อมต่อตรง 72"/>
                <p:cNvCxnSpPr/>
                <p:nvPr/>
              </p:nvCxnSpPr>
              <p:spPr>
                <a:xfrm>
                  <a:off x="0" y="57150"/>
                  <a:ext cx="3103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ตัวเชื่อมต่อตรง 73"/>
                <p:cNvCxnSpPr/>
                <p:nvPr/>
              </p:nvCxnSpPr>
              <p:spPr>
                <a:xfrm>
                  <a:off x="114300" y="0"/>
                  <a:ext cx="108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2" name="ตัวเชื่อมต่อตรง 71"/>
              <p:cNvCxnSpPr/>
              <p:nvPr/>
            </p:nvCxnSpPr>
            <p:spPr>
              <a:xfrm>
                <a:off x="2623931" y="850789"/>
                <a:ext cx="34506" cy="874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24" name="กลุ่ม 123"/>
          <p:cNvGrpSpPr/>
          <p:nvPr/>
        </p:nvGrpSpPr>
        <p:grpSpPr>
          <a:xfrm>
            <a:off x="6530831" y="2814079"/>
            <a:ext cx="5177649" cy="3907005"/>
            <a:chOff x="-1" y="-1"/>
            <a:chExt cx="3610002" cy="2759710"/>
          </a:xfrm>
        </p:grpSpPr>
        <p:cxnSp>
          <p:nvCxnSpPr>
            <p:cNvPr id="125" name="ตัวเชื่อมต่อตรง 124"/>
            <p:cNvCxnSpPr/>
            <p:nvPr/>
          </p:nvCxnSpPr>
          <p:spPr>
            <a:xfrm>
              <a:off x="286247" y="1431235"/>
              <a:ext cx="3104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ตัวเชื่อมต่อตรง 125"/>
            <p:cNvCxnSpPr/>
            <p:nvPr/>
          </p:nvCxnSpPr>
          <p:spPr>
            <a:xfrm>
              <a:off x="381662" y="1502796"/>
              <a:ext cx="1272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7" name="กลุ่ม 126"/>
            <p:cNvGrpSpPr/>
            <p:nvPr/>
          </p:nvGrpSpPr>
          <p:grpSpPr>
            <a:xfrm>
              <a:off x="-1" y="-1"/>
              <a:ext cx="3610002" cy="2759710"/>
              <a:chOff x="-1" y="-1"/>
              <a:chExt cx="3610002" cy="2759710"/>
            </a:xfrm>
          </p:grpSpPr>
          <p:cxnSp>
            <p:nvCxnSpPr>
              <p:cNvPr id="128" name="ตัวเชื่อมต่อตรง 127"/>
              <p:cNvCxnSpPr/>
              <p:nvPr/>
            </p:nvCxnSpPr>
            <p:spPr>
              <a:xfrm flipH="1" flipV="1">
                <a:off x="675861" y="755374"/>
                <a:ext cx="47708" cy="198711"/>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9" name="กลุ่ม 128"/>
              <p:cNvGrpSpPr/>
              <p:nvPr/>
            </p:nvGrpSpPr>
            <p:grpSpPr>
              <a:xfrm>
                <a:off x="-1" y="-1"/>
                <a:ext cx="3610002" cy="2759710"/>
                <a:chOff x="-1" y="-1"/>
                <a:chExt cx="3610002" cy="2759710"/>
              </a:xfrm>
            </p:grpSpPr>
            <p:grpSp>
              <p:nvGrpSpPr>
                <p:cNvPr id="138" name="กลุ่ม 137"/>
                <p:cNvGrpSpPr/>
                <p:nvPr/>
              </p:nvGrpSpPr>
              <p:grpSpPr>
                <a:xfrm>
                  <a:off x="-1" y="-1"/>
                  <a:ext cx="3610002" cy="2759710"/>
                  <a:chOff x="0" y="-548710"/>
                  <a:chExt cx="3610030" cy="2760663"/>
                </a:xfrm>
              </p:grpSpPr>
              <p:sp>
                <p:nvSpPr>
                  <p:cNvPr id="143" name="วงรี 142"/>
                  <p:cNvSpPr/>
                  <p:nvPr/>
                </p:nvSpPr>
                <p:spPr>
                  <a:xfrm>
                    <a:off x="779228" y="938254"/>
                    <a:ext cx="413833" cy="396546"/>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0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x</a:t>
                    </a:r>
                    <a:endParaRPr lang="en-US" sz="20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144" name="ตัวเชื่อมต่อตรง 143"/>
                  <p:cNvCxnSpPr/>
                  <p:nvPr/>
                </p:nvCxnSpPr>
                <p:spPr>
                  <a:xfrm flipH="1">
                    <a:off x="421419" y="755374"/>
                    <a:ext cx="144504" cy="1269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5" name="Text Box 2161"/>
                  <p:cNvSpPr txBox="1"/>
                  <p:nvPr/>
                </p:nvSpPr>
                <p:spPr>
                  <a:xfrm>
                    <a:off x="157691" y="-548710"/>
                    <a:ext cx="687416" cy="29419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2000" dirty="0">
                        <a:ln>
                          <a:noFill/>
                        </a:ln>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parent</a:t>
                    </a:r>
                    <a:endParaRPr lang="en-US" sz="2000" dirty="0">
                      <a:effectLst/>
                      <a:latin typeface="Times New Roman" panose="02020603050405020304" pitchFamily="18" charset="0"/>
                      <a:ea typeface="MS Mincho" panose="02020609040205080304" pitchFamily="49" charset="-128"/>
                      <a:cs typeface="Angsana New" panose="02020603050405020304" pitchFamily="18" charset="-34"/>
                    </a:endParaRPr>
                  </a:p>
                </p:txBody>
              </p:sp>
              <p:sp>
                <p:nvSpPr>
                  <p:cNvPr id="146" name="Text Box 2174"/>
                  <p:cNvSpPr txBox="1"/>
                  <p:nvPr/>
                </p:nvSpPr>
                <p:spPr>
                  <a:xfrm>
                    <a:off x="874645" y="135131"/>
                    <a:ext cx="219407" cy="27257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2000">
                        <a:ln>
                          <a:noFill/>
                        </a:ln>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n</a:t>
                    </a:r>
                    <a:endParaRPr lang="en-US" sz="20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147" name="ตัวเชื่อมต่อตรง 146"/>
                  <p:cNvCxnSpPr/>
                  <p:nvPr/>
                </p:nvCxnSpPr>
                <p:spPr>
                  <a:xfrm flipH="1" flipV="1">
                    <a:off x="826936" y="779228"/>
                    <a:ext cx="47708" cy="198783"/>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ลูกศรเชื่อมต่อแบบตรง 147"/>
                  <p:cNvCxnSpPr/>
                  <p:nvPr/>
                </p:nvCxnSpPr>
                <p:spPr>
                  <a:xfrm>
                    <a:off x="731520" y="811033"/>
                    <a:ext cx="64175" cy="2200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ลูกศร: ขวา 148"/>
                  <p:cNvSpPr/>
                  <p:nvPr/>
                </p:nvSpPr>
                <p:spPr>
                  <a:xfrm>
                    <a:off x="1526651" y="890546"/>
                    <a:ext cx="453298" cy="334549"/>
                  </a:xfrm>
                  <a:prstGeom prst="rightArrow">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000"/>
                  </a:p>
                </p:txBody>
              </p:sp>
              <p:cxnSp>
                <p:nvCxnSpPr>
                  <p:cNvPr id="150" name="ลูกศรเชื่อมต่อแบบตรง 149"/>
                  <p:cNvCxnSpPr/>
                  <p:nvPr/>
                </p:nvCxnSpPr>
                <p:spPr>
                  <a:xfrm>
                    <a:off x="588401" y="206766"/>
                    <a:ext cx="47939" cy="2065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1" name="กลุ่ม 150"/>
                  <p:cNvGrpSpPr/>
                  <p:nvPr/>
                </p:nvGrpSpPr>
                <p:grpSpPr>
                  <a:xfrm>
                    <a:off x="2409225" y="236402"/>
                    <a:ext cx="309880" cy="44903"/>
                    <a:chOff x="-175228" y="5814"/>
                    <a:chExt cx="310373" cy="44903"/>
                  </a:xfrm>
                </p:grpSpPr>
                <p:cxnSp>
                  <p:nvCxnSpPr>
                    <p:cNvPr id="168" name="ตัวเชื่อมต่อตรง 167"/>
                    <p:cNvCxnSpPr/>
                    <p:nvPr/>
                  </p:nvCxnSpPr>
                  <p:spPr>
                    <a:xfrm>
                      <a:off x="-175228" y="50717"/>
                      <a:ext cx="3103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ตัวเชื่อมต่อตรง 168"/>
                    <p:cNvCxnSpPr/>
                    <p:nvPr/>
                  </p:nvCxnSpPr>
                  <p:spPr>
                    <a:xfrm>
                      <a:off x="-104313" y="5814"/>
                      <a:ext cx="108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2" name="วงรี 151"/>
                  <p:cNvSpPr/>
                  <p:nvPr/>
                </p:nvSpPr>
                <p:spPr>
                  <a:xfrm>
                    <a:off x="500932" y="413468"/>
                    <a:ext cx="413941" cy="396758"/>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0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v</a:t>
                    </a:r>
                    <a:endParaRPr lang="en-US" sz="20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153" name="ลูกศรเชื่อมต่อแบบตรง 152"/>
                  <p:cNvCxnSpPr/>
                  <p:nvPr/>
                </p:nvCxnSpPr>
                <p:spPr>
                  <a:xfrm flipH="1">
                    <a:off x="826936" y="318088"/>
                    <a:ext cx="79513" cy="1351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รูปแบบอิสระ: รูปร่าง 153"/>
                  <p:cNvSpPr/>
                  <p:nvPr/>
                </p:nvSpPr>
                <p:spPr>
                  <a:xfrm>
                    <a:off x="0" y="811033"/>
                    <a:ext cx="1749892" cy="1337856"/>
                  </a:xfrm>
                  <a:custGeom>
                    <a:avLst/>
                    <a:gdLst>
                      <a:gd name="connsiteX0" fmla="*/ 982745 w 1749892"/>
                      <a:gd name="connsiteY0" fmla="*/ 357 h 1337856"/>
                      <a:gd name="connsiteX1" fmla="*/ 12685 w 1749892"/>
                      <a:gd name="connsiteY1" fmla="*/ 1113540 h 1337856"/>
                      <a:gd name="connsiteX2" fmla="*/ 1722216 w 1749892"/>
                      <a:gd name="connsiteY2" fmla="*/ 1240761 h 1337856"/>
                      <a:gd name="connsiteX3" fmla="*/ 982745 w 1749892"/>
                      <a:gd name="connsiteY3" fmla="*/ 357 h 1337856"/>
                    </a:gdLst>
                    <a:ahLst/>
                    <a:cxnLst>
                      <a:cxn ang="0">
                        <a:pos x="connsiteX0" y="connsiteY0"/>
                      </a:cxn>
                      <a:cxn ang="0">
                        <a:pos x="connsiteX1" y="connsiteY1"/>
                      </a:cxn>
                      <a:cxn ang="0">
                        <a:pos x="connsiteX2" y="connsiteY2"/>
                      </a:cxn>
                      <a:cxn ang="0">
                        <a:pos x="connsiteX3" y="connsiteY3"/>
                      </a:cxn>
                    </a:cxnLst>
                    <a:rect l="l" t="t" r="r" b="b"/>
                    <a:pathLst>
                      <a:path w="1749892" h="1337856">
                        <a:moveTo>
                          <a:pt x="982745" y="357"/>
                        </a:moveTo>
                        <a:cubicBezTo>
                          <a:pt x="697823" y="-20846"/>
                          <a:pt x="-110560" y="906806"/>
                          <a:pt x="12685" y="1113540"/>
                        </a:cubicBezTo>
                        <a:cubicBezTo>
                          <a:pt x="135930" y="1320274"/>
                          <a:pt x="1556564" y="1428942"/>
                          <a:pt x="1722216" y="1240761"/>
                        </a:cubicBezTo>
                        <a:cubicBezTo>
                          <a:pt x="1887868" y="1052580"/>
                          <a:pt x="1267667" y="21560"/>
                          <a:pt x="982745" y="357"/>
                        </a:cubicBezTo>
                        <a:close/>
                      </a:path>
                    </a:pathLst>
                  </a:custGeom>
                  <a:noFill/>
                  <a:ln w="12700">
                    <a:solidFill>
                      <a:schemeClr val="tx1"/>
                    </a:solidFill>
                    <a:prstDash val="dash"/>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000"/>
                  </a:p>
                </p:txBody>
              </p:sp>
              <p:sp>
                <p:nvSpPr>
                  <p:cNvPr id="155" name="วงรี 154"/>
                  <p:cNvSpPr/>
                  <p:nvPr/>
                </p:nvSpPr>
                <p:spPr>
                  <a:xfrm>
                    <a:off x="2647785" y="1001864"/>
                    <a:ext cx="413833" cy="396546"/>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0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x</a:t>
                    </a:r>
                    <a:endParaRPr lang="en-US" sz="20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156" name="ตัวเชื่อมต่อตรง 155"/>
                  <p:cNvCxnSpPr/>
                  <p:nvPr/>
                </p:nvCxnSpPr>
                <p:spPr>
                  <a:xfrm flipH="1">
                    <a:off x="2345635" y="834887"/>
                    <a:ext cx="105733" cy="143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Text Box 6190"/>
                  <p:cNvSpPr txBox="1"/>
                  <p:nvPr/>
                </p:nvSpPr>
                <p:spPr>
                  <a:xfrm>
                    <a:off x="2654147" y="180806"/>
                    <a:ext cx="219075" cy="27241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2000">
                        <a:ln>
                          <a:noFill/>
                        </a:ln>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n</a:t>
                    </a:r>
                    <a:endParaRPr lang="en-US" sz="2000">
                      <a:effectLst/>
                      <a:latin typeface="Times New Roman" panose="02020603050405020304" pitchFamily="18" charset="0"/>
                      <a:ea typeface="MS Mincho" panose="02020609040205080304" pitchFamily="49" charset="-128"/>
                      <a:cs typeface="Angsana New" panose="02020603050405020304" pitchFamily="18" charset="-34"/>
                    </a:endParaRPr>
                  </a:p>
                </p:txBody>
              </p:sp>
              <p:sp>
                <p:nvSpPr>
                  <p:cNvPr id="158" name="วงรี 157"/>
                  <p:cNvSpPr/>
                  <p:nvPr/>
                </p:nvSpPr>
                <p:spPr>
                  <a:xfrm>
                    <a:off x="2369489" y="469127"/>
                    <a:ext cx="413385" cy="396240"/>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0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v</a:t>
                    </a:r>
                    <a:endParaRPr lang="en-US" sz="2000">
                      <a:effectLst/>
                      <a:latin typeface="Times New Roman" panose="02020603050405020304" pitchFamily="18" charset="0"/>
                      <a:ea typeface="MS Mincho" panose="02020609040205080304" pitchFamily="49" charset="-128"/>
                      <a:cs typeface="Angsana New" panose="02020603050405020304" pitchFamily="18" charset="-34"/>
                    </a:endParaRPr>
                  </a:p>
                </p:txBody>
              </p:sp>
              <p:grpSp>
                <p:nvGrpSpPr>
                  <p:cNvPr id="159" name="กลุ่ม 158"/>
                  <p:cNvGrpSpPr/>
                  <p:nvPr/>
                </p:nvGrpSpPr>
                <p:grpSpPr>
                  <a:xfrm flipV="1">
                    <a:off x="2504661" y="920696"/>
                    <a:ext cx="309880" cy="57150"/>
                    <a:chOff x="0" y="0"/>
                    <a:chExt cx="310373" cy="57150"/>
                  </a:xfrm>
                </p:grpSpPr>
                <p:cxnSp>
                  <p:nvCxnSpPr>
                    <p:cNvPr id="166" name="ตัวเชื่อมต่อตรง 165"/>
                    <p:cNvCxnSpPr/>
                    <p:nvPr/>
                  </p:nvCxnSpPr>
                  <p:spPr>
                    <a:xfrm>
                      <a:off x="0" y="57150"/>
                      <a:ext cx="3103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ตัวเชื่อมต่อตรง 166"/>
                    <p:cNvCxnSpPr/>
                    <p:nvPr/>
                  </p:nvCxnSpPr>
                  <p:spPr>
                    <a:xfrm>
                      <a:off x="114300" y="0"/>
                      <a:ext cx="108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0" name="ลูกศรเชื่อมต่อแบบตรง 159"/>
                  <p:cNvCxnSpPr/>
                  <p:nvPr/>
                </p:nvCxnSpPr>
                <p:spPr>
                  <a:xfrm>
                    <a:off x="2544419" y="302260"/>
                    <a:ext cx="47513" cy="15096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1" name="รูปแบบอิสระ: รูปร่าง 160"/>
                  <p:cNvSpPr/>
                  <p:nvPr/>
                </p:nvSpPr>
                <p:spPr>
                  <a:xfrm>
                    <a:off x="1860605" y="874643"/>
                    <a:ext cx="1749425" cy="1337310"/>
                  </a:xfrm>
                  <a:custGeom>
                    <a:avLst/>
                    <a:gdLst>
                      <a:gd name="connsiteX0" fmla="*/ 982745 w 1749892"/>
                      <a:gd name="connsiteY0" fmla="*/ 357 h 1337856"/>
                      <a:gd name="connsiteX1" fmla="*/ 12685 w 1749892"/>
                      <a:gd name="connsiteY1" fmla="*/ 1113540 h 1337856"/>
                      <a:gd name="connsiteX2" fmla="*/ 1722216 w 1749892"/>
                      <a:gd name="connsiteY2" fmla="*/ 1240761 h 1337856"/>
                      <a:gd name="connsiteX3" fmla="*/ 982745 w 1749892"/>
                      <a:gd name="connsiteY3" fmla="*/ 357 h 1337856"/>
                    </a:gdLst>
                    <a:ahLst/>
                    <a:cxnLst>
                      <a:cxn ang="0">
                        <a:pos x="connsiteX0" y="connsiteY0"/>
                      </a:cxn>
                      <a:cxn ang="0">
                        <a:pos x="connsiteX1" y="connsiteY1"/>
                      </a:cxn>
                      <a:cxn ang="0">
                        <a:pos x="connsiteX2" y="connsiteY2"/>
                      </a:cxn>
                      <a:cxn ang="0">
                        <a:pos x="connsiteX3" y="connsiteY3"/>
                      </a:cxn>
                    </a:cxnLst>
                    <a:rect l="l" t="t" r="r" b="b"/>
                    <a:pathLst>
                      <a:path w="1749892" h="1337856">
                        <a:moveTo>
                          <a:pt x="982745" y="357"/>
                        </a:moveTo>
                        <a:cubicBezTo>
                          <a:pt x="697823" y="-20846"/>
                          <a:pt x="-110560" y="906806"/>
                          <a:pt x="12685" y="1113540"/>
                        </a:cubicBezTo>
                        <a:cubicBezTo>
                          <a:pt x="135930" y="1320274"/>
                          <a:pt x="1556564" y="1428942"/>
                          <a:pt x="1722216" y="1240761"/>
                        </a:cubicBezTo>
                        <a:cubicBezTo>
                          <a:pt x="1887868" y="1052580"/>
                          <a:pt x="1267667" y="21560"/>
                          <a:pt x="982745" y="357"/>
                        </a:cubicBezTo>
                        <a:close/>
                      </a:path>
                    </a:pathLst>
                  </a:custGeom>
                  <a:noFill/>
                  <a:ln w="12700">
                    <a:solidFill>
                      <a:schemeClr val="tx1"/>
                    </a:solidFill>
                    <a:prstDash val="dash"/>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000"/>
                  </a:p>
                </p:txBody>
              </p:sp>
              <p:grpSp>
                <p:nvGrpSpPr>
                  <p:cNvPr id="162" name="กลุ่ม 161"/>
                  <p:cNvGrpSpPr/>
                  <p:nvPr/>
                </p:nvGrpSpPr>
                <p:grpSpPr>
                  <a:xfrm flipV="1">
                    <a:off x="2194560" y="984360"/>
                    <a:ext cx="309880" cy="57150"/>
                    <a:chOff x="0" y="0"/>
                    <a:chExt cx="310373" cy="57150"/>
                  </a:xfrm>
                </p:grpSpPr>
                <p:cxnSp>
                  <p:nvCxnSpPr>
                    <p:cNvPr id="164" name="ตัวเชื่อมต่อตรง 163"/>
                    <p:cNvCxnSpPr/>
                    <p:nvPr/>
                  </p:nvCxnSpPr>
                  <p:spPr>
                    <a:xfrm>
                      <a:off x="0" y="57150"/>
                      <a:ext cx="3103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ตัวเชื่อมต่อตรง 164"/>
                    <p:cNvCxnSpPr/>
                    <p:nvPr/>
                  </p:nvCxnSpPr>
                  <p:spPr>
                    <a:xfrm>
                      <a:off x="114300" y="0"/>
                      <a:ext cx="108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3" name="ตัวเชื่อมต่อตรง 162"/>
                  <p:cNvCxnSpPr/>
                  <p:nvPr/>
                </p:nvCxnSpPr>
                <p:spPr>
                  <a:xfrm>
                    <a:off x="2623931" y="850789"/>
                    <a:ext cx="34506" cy="874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9" name="วงรี 138"/>
                <p:cNvSpPr/>
                <p:nvPr/>
              </p:nvSpPr>
              <p:spPr>
                <a:xfrm>
                  <a:off x="357808" y="389614"/>
                  <a:ext cx="413938" cy="396704"/>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000" i="1" dirty="0">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m</a:t>
                  </a:r>
                  <a:endParaRPr lang="en-US" sz="2000" dirty="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140" name="ลูกศรเชื่อมต่อแบบตรง 139"/>
                <p:cNvCxnSpPr/>
                <p:nvPr/>
              </p:nvCxnSpPr>
              <p:spPr>
                <a:xfrm>
                  <a:off x="485029" y="182880"/>
                  <a:ext cx="45719" cy="2145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ตัวเชื่อมต่อตรง 140"/>
                <p:cNvCxnSpPr/>
                <p:nvPr/>
              </p:nvCxnSpPr>
              <p:spPr>
                <a:xfrm flipV="1">
                  <a:off x="620202" y="151075"/>
                  <a:ext cx="39756" cy="24649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2" name="ตัวเชื่อมต่อตรง 141"/>
                <p:cNvCxnSpPr/>
                <p:nvPr/>
              </p:nvCxnSpPr>
              <p:spPr>
                <a:xfrm flipH="1">
                  <a:off x="238539" y="739471"/>
                  <a:ext cx="198617" cy="22237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130" name="ลูกศรเชื่อมต่อแบบตรง 129"/>
              <p:cNvCxnSpPr/>
              <p:nvPr/>
            </p:nvCxnSpPr>
            <p:spPr>
              <a:xfrm flipH="1">
                <a:off x="2679589" y="914400"/>
                <a:ext cx="79732" cy="1590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วงรี 130"/>
              <p:cNvSpPr/>
              <p:nvPr/>
            </p:nvSpPr>
            <p:spPr>
              <a:xfrm>
                <a:off x="1995777" y="437322"/>
                <a:ext cx="413935" cy="396704"/>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0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m</a:t>
                </a:r>
                <a:endParaRPr lang="en-US" sz="20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132" name="ลูกศรเชื่อมต่อแบบตรง 131"/>
              <p:cNvCxnSpPr/>
              <p:nvPr/>
            </p:nvCxnSpPr>
            <p:spPr>
              <a:xfrm>
                <a:off x="2122998" y="222636"/>
                <a:ext cx="45085" cy="2139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ตัวเชื่อมต่อตรง 132"/>
              <p:cNvCxnSpPr/>
              <p:nvPr/>
            </p:nvCxnSpPr>
            <p:spPr>
              <a:xfrm flipV="1">
                <a:off x="2258170" y="190831"/>
                <a:ext cx="39370" cy="24638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4" name="ตัวเชื่อมต่อตรง 133"/>
              <p:cNvCxnSpPr/>
              <p:nvPr/>
            </p:nvCxnSpPr>
            <p:spPr>
              <a:xfrm flipH="1">
                <a:off x="1876508" y="779228"/>
                <a:ext cx="198120" cy="22225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5" name="Text Box 6220"/>
              <p:cNvSpPr txBox="1"/>
              <p:nvPr/>
            </p:nvSpPr>
            <p:spPr>
              <a:xfrm>
                <a:off x="1781092" y="15902"/>
                <a:ext cx="687406" cy="29409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2000" dirty="0">
                    <a:ln>
                      <a:noFill/>
                    </a:ln>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parent</a:t>
                </a:r>
                <a:endParaRPr lang="en-US" sz="2000" dirty="0">
                  <a:effectLst/>
                  <a:latin typeface="Times New Roman" panose="02020603050405020304" pitchFamily="18" charset="0"/>
                  <a:ea typeface="MS Mincho" panose="02020609040205080304" pitchFamily="49" charset="-128"/>
                  <a:cs typeface="Angsana New" panose="02020603050405020304" pitchFamily="18" charset="-34"/>
                </a:endParaRPr>
              </a:p>
            </p:txBody>
          </p:sp>
          <p:sp>
            <p:nvSpPr>
              <p:cNvPr id="136" name="รูปแบบอิสระ: รูปร่าง 135"/>
              <p:cNvSpPr/>
              <p:nvPr/>
            </p:nvSpPr>
            <p:spPr>
              <a:xfrm>
                <a:off x="2043485" y="826935"/>
                <a:ext cx="625854" cy="887595"/>
              </a:xfrm>
              <a:custGeom>
                <a:avLst/>
                <a:gdLst>
                  <a:gd name="connsiteX0" fmla="*/ 109019 w 625854"/>
                  <a:gd name="connsiteY0" fmla="*/ 0 h 887595"/>
                  <a:gd name="connsiteX1" fmla="*/ 37458 w 625854"/>
                  <a:gd name="connsiteY1" fmla="*/ 755374 h 887595"/>
                  <a:gd name="connsiteX2" fmla="*/ 625854 w 625854"/>
                  <a:gd name="connsiteY2" fmla="*/ 882595 h 887595"/>
                </a:gdLst>
                <a:ahLst/>
                <a:cxnLst>
                  <a:cxn ang="0">
                    <a:pos x="connsiteX0" y="connsiteY0"/>
                  </a:cxn>
                  <a:cxn ang="0">
                    <a:pos x="connsiteX1" y="connsiteY1"/>
                  </a:cxn>
                  <a:cxn ang="0">
                    <a:pos x="connsiteX2" y="connsiteY2"/>
                  </a:cxn>
                </a:cxnLst>
                <a:rect l="l" t="t" r="r" b="b"/>
                <a:pathLst>
                  <a:path w="625854" h="887595">
                    <a:moveTo>
                      <a:pt x="109019" y="0"/>
                    </a:moveTo>
                    <a:cubicBezTo>
                      <a:pt x="30169" y="304137"/>
                      <a:pt x="-48681" y="608275"/>
                      <a:pt x="37458" y="755374"/>
                    </a:cubicBezTo>
                    <a:cubicBezTo>
                      <a:pt x="123597" y="902473"/>
                      <a:pt x="374725" y="892534"/>
                      <a:pt x="625854" y="882595"/>
                    </a:cubicBezTo>
                  </a:path>
                </a:pathLst>
              </a:cu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000"/>
              </a:p>
            </p:txBody>
          </p:sp>
          <p:sp>
            <p:nvSpPr>
              <p:cNvPr id="137" name="รูปแบบอิสระ: รูปร่าง 136"/>
              <p:cNvSpPr/>
              <p:nvPr/>
            </p:nvSpPr>
            <p:spPr>
              <a:xfrm>
                <a:off x="2409245" y="636104"/>
                <a:ext cx="676578" cy="914400"/>
              </a:xfrm>
              <a:custGeom>
                <a:avLst/>
                <a:gdLst>
                  <a:gd name="connsiteX0" fmla="*/ 413468 w 676578"/>
                  <a:gd name="connsiteY0" fmla="*/ 914400 h 914400"/>
                  <a:gd name="connsiteX1" fmla="*/ 659958 w 676578"/>
                  <a:gd name="connsiteY1" fmla="*/ 294198 h 914400"/>
                  <a:gd name="connsiteX2" fmla="*/ 0 w 676578"/>
                  <a:gd name="connsiteY2" fmla="*/ 0 h 914400"/>
                </a:gdLst>
                <a:ahLst/>
                <a:cxnLst>
                  <a:cxn ang="0">
                    <a:pos x="connsiteX0" y="connsiteY0"/>
                  </a:cxn>
                  <a:cxn ang="0">
                    <a:pos x="connsiteX1" y="connsiteY1"/>
                  </a:cxn>
                  <a:cxn ang="0">
                    <a:pos x="connsiteX2" y="connsiteY2"/>
                  </a:cxn>
                </a:cxnLst>
                <a:rect l="l" t="t" r="r" b="b"/>
                <a:pathLst>
                  <a:path w="676578" h="914400">
                    <a:moveTo>
                      <a:pt x="413468" y="914400"/>
                    </a:moveTo>
                    <a:cubicBezTo>
                      <a:pt x="571168" y="680499"/>
                      <a:pt x="728869" y="446598"/>
                      <a:pt x="659958" y="294198"/>
                    </a:cubicBezTo>
                    <a:cubicBezTo>
                      <a:pt x="591047" y="141798"/>
                      <a:pt x="295523" y="70899"/>
                      <a:pt x="0" y="0"/>
                    </a:cubicBezTo>
                  </a:path>
                </a:pathLst>
              </a:cu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000"/>
              </a:p>
            </p:txBody>
          </p:sp>
        </p:grpSp>
      </p:grpSp>
      <p:sp>
        <p:nvSpPr>
          <p:cNvPr id="170" name="ลูกศร: ขวา 169"/>
          <p:cNvSpPr/>
          <p:nvPr/>
        </p:nvSpPr>
        <p:spPr>
          <a:xfrm>
            <a:off x="5606321" y="3230440"/>
            <a:ext cx="1150677" cy="810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110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สี่เหลี่ยมผืนผ้า 3"/>
          <p:cNvSpPr/>
          <p:nvPr/>
        </p:nvSpPr>
        <p:spPr>
          <a:xfrm>
            <a:off x="0" y="164123"/>
            <a:ext cx="12192000" cy="6555641"/>
          </a:xfrm>
          <a:prstGeom prst="rect">
            <a:avLst/>
          </a:prstGeom>
        </p:spPr>
        <p:txBody>
          <a:bodyPr wrap="square">
            <a:spAutoFit/>
          </a:bodyPr>
          <a:lstStyle/>
          <a:p>
            <a:r>
              <a:rPr lang="en-US" sz="2000" b="1" dirty="0">
                <a:solidFill>
                  <a:srgbClr val="7F0055"/>
                </a:solidFill>
                <a:latin typeface="Consolas" panose="020B0609020204030204" pitchFamily="49" charset="0"/>
              </a:rPr>
              <a:t>else</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if</a:t>
            </a:r>
            <a:r>
              <a:rPr lang="en-US" sz="2000" b="1" dirty="0">
                <a:solidFill>
                  <a:srgbClr val="000000"/>
                </a:solidFill>
                <a:latin typeface="Consolas" panose="020B0609020204030204" pitchFamily="49" charset="0"/>
              </a:rPr>
              <a:t> (</a:t>
            </a:r>
            <a:r>
              <a:rPr lang="en-US" sz="2000" b="1" dirty="0" err="1">
                <a:solidFill>
                  <a:srgbClr val="6A3E3E"/>
                </a:solidFill>
                <a:latin typeface="Consolas" panose="020B0609020204030204" pitchFamily="49" charset="0"/>
              </a:rPr>
              <a:t>n</a:t>
            </a:r>
            <a:r>
              <a:rPr lang="en-US" sz="2000" b="1" dirty="0" err="1">
                <a:solidFill>
                  <a:srgbClr val="000000"/>
                </a:solidFill>
                <a:latin typeface="Consolas" panose="020B0609020204030204" pitchFamily="49" charset="0"/>
              </a:rPr>
              <a:t>.</a:t>
            </a:r>
            <a:r>
              <a:rPr lang="en-US" sz="2000" b="1" dirty="0" err="1">
                <a:solidFill>
                  <a:srgbClr val="0000C0"/>
                </a:solidFill>
                <a:latin typeface="Consolas" panose="020B0609020204030204" pitchFamily="49" charset="0"/>
              </a:rPr>
              <a:t>right</a:t>
            </a:r>
            <a:r>
              <a:rPr lang="en-US" sz="2000" b="1" dirty="0">
                <a:solidFill>
                  <a:srgbClr val="000000"/>
                </a:solidFill>
                <a:latin typeface="Consolas" panose="020B0609020204030204" pitchFamily="49" charset="0"/>
              </a:rPr>
              <a:t> == </a:t>
            </a:r>
            <a:r>
              <a:rPr lang="en-US" sz="2000" b="1" dirty="0">
                <a:solidFill>
                  <a:srgbClr val="7F0055"/>
                </a:solidFill>
                <a:latin typeface="Consolas" panose="020B0609020204030204" pitchFamily="49" charset="0"/>
              </a:rPr>
              <a:t>null</a:t>
            </a:r>
            <a:r>
              <a:rPr lang="en-US" sz="2000" b="1" dirty="0">
                <a:solidFill>
                  <a:srgbClr val="000000"/>
                </a:solidFill>
                <a:latin typeface="Consolas" panose="020B0609020204030204" pitchFamily="49" charset="0"/>
              </a:rPr>
              <a:t> &amp;&amp; </a:t>
            </a:r>
            <a:r>
              <a:rPr lang="en-US" sz="2000" b="1" dirty="0" err="1">
                <a:solidFill>
                  <a:srgbClr val="6A3E3E"/>
                </a:solidFill>
                <a:latin typeface="Consolas" panose="020B0609020204030204" pitchFamily="49" charset="0"/>
              </a:rPr>
              <a:t>n</a:t>
            </a:r>
            <a:r>
              <a:rPr lang="en-US" sz="2000" b="1" dirty="0" err="1">
                <a:solidFill>
                  <a:srgbClr val="000000"/>
                </a:solidFill>
                <a:latin typeface="Consolas" panose="020B0609020204030204" pitchFamily="49" charset="0"/>
              </a:rPr>
              <a:t>.</a:t>
            </a:r>
            <a:r>
              <a:rPr lang="en-US" sz="2000" b="1" dirty="0" err="1">
                <a:solidFill>
                  <a:srgbClr val="0000C0"/>
                </a:solidFill>
                <a:latin typeface="Consolas" panose="020B0609020204030204" pitchFamily="49" charset="0"/>
              </a:rPr>
              <a:t>left</a:t>
            </a:r>
            <a:r>
              <a:rPr lang="en-US" sz="2000" b="1" dirty="0">
                <a:solidFill>
                  <a:srgbClr val="000000"/>
                </a:solidFill>
                <a:latin typeface="Consolas" panose="020B0609020204030204" pitchFamily="49" charset="0"/>
              </a:rPr>
              <a:t> != </a:t>
            </a:r>
            <a:r>
              <a:rPr lang="en-US" sz="2000" b="1" dirty="0">
                <a:solidFill>
                  <a:srgbClr val="7F0055"/>
                </a:solidFill>
                <a:latin typeface="Consolas" panose="020B0609020204030204" pitchFamily="49" charset="0"/>
              </a:rPr>
              <a:t>null</a:t>
            </a:r>
            <a:r>
              <a:rPr lang="en-US" sz="2000" b="1" dirty="0">
                <a:solidFill>
                  <a:srgbClr val="000000"/>
                </a:solidFill>
                <a:latin typeface="Consolas" panose="020B0609020204030204" pitchFamily="49" charset="0"/>
              </a:rPr>
              <a:t>) {</a:t>
            </a:r>
          </a:p>
          <a:p>
            <a:r>
              <a:rPr lang="en-US" sz="2000" b="1" dirty="0">
                <a:solidFill>
                  <a:srgbClr val="7F0055"/>
                </a:solidFill>
                <a:latin typeface="Consolas" panose="020B0609020204030204" pitchFamily="49" charset="0"/>
              </a:rPr>
              <a:t>	if</a:t>
            </a:r>
            <a:r>
              <a:rPr lang="en-US" sz="2000" b="1" dirty="0">
                <a:solidFill>
                  <a:srgbClr val="000000"/>
                </a:solidFill>
                <a:latin typeface="Consolas" panose="020B0609020204030204" pitchFamily="49" charset="0"/>
              </a:rPr>
              <a:t> (</a:t>
            </a:r>
            <a:r>
              <a:rPr lang="en-US" sz="2000" b="1" dirty="0">
                <a:solidFill>
                  <a:srgbClr val="6A3E3E"/>
                </a:solidFill>
                <a:latin typeface="Consolas" panose="020B0609020204030204" pitchFamily="49" charset="0"/>
              </a:rPr>
              <a:t>parent</a:t>
            </a:r>
            <a:r>
              <a:rPr lang="en-US" sz="2000" b="1" dirty="0">
                <a:solidFill>
                  <a:srgbClr val="000000"/>
                </a:solidFill>
                <a:latin typeface="Consolas" panose="020B0609020204030204" pitchFamily="49" charset="0"/>
              </a:rPr>
              <a:t> == </a:t>
            </a:r>
            <a:r>
              <a:rPr lang="en-US" sz="2000" b="1" dirty="0">
                <a:solidFill>
                  <a:srgbClr val="7F0055"/>
                </a:solidFill>
                <a:latin typeface="Consolas" panose="020B0609020204030204" pitchFamily="49" charset="0"/>
              </a:rPr>
              <a:t>null</a:t>
            </a:r>
            <a:r>
              <a:rPr lang="en-US" sz="2000" b="1" dirty="0">
                <a:solidFill>
                  <a:srgbClr val="000000"/>
                </a:solidFill>
                <a:latin typeface="Consolas" panose="020B0609020204030204" pitchFamily="49" charset="0"/>
              </a:rPr>
              <a:t>) {</a:t>
            </a:r>
          </a:p>
          <a:p>
            <a:r>
              <a:rPr lang="en-US" sz="2000" dirty="0">
                <a:solidFill>
                  <a:srgbClr val="0000C0"/>
                </a:solidFill>
                <a:latin typeface="Consolas" panose="020B0609020204030204" pitchFamily="49" charset="0"/>
              </a:rPr>
              <a:t>		root</a:t>
            </a:r>
            <a:r>
              <a:rPr lang="en-US" sz="2000" dirty="0">
                <a:solidFill>
                  <a:srgbClr val="000000"/>
                </a:solidFill>
                <a:latin typeface="Consolas" panose="020B0609020204030204" pitchFamily="49" charset="0"/>
              </a:rPr>
              <a:t> = </a:t>
            </a:r>
            <a:r>
              <a:rPr lang="en-US" sz="2000" dirty="0" err="1">
                <a:solidFill>
                  <a:srgbClr val="6A3E3E"/>
                </a:solidFill>
                <a:latin typeface="Consolas" panose="020B0609020204030204" pitchFamily="49" charset="0"/>
              </a:rPr>
              <a:t>n</a:t>
            </a:r>
            <a:r>
              <a:rPr lang="en-US" sz="2000" dirty="0" err="1">
                <a:solidFill>
                  <a:srgbClr val="000000"/>
                </a:solidFill>
                <a:latin typeface="Consolas" panose="020B0609020204030204" pitchFamily="49" charset="0"/>
              </a:rPr>
              <a:t>.</a:t>
            </a:r>
            <a:r>
              <a:rPr lang="en-US" sz="2000" dirty="0" err="1">
                <a:solidFill>
                  <a:srgbClr val="0000C0"/>
                </a:solidFill>
                <a:latin typeface="Consolas" panose="020B0609020204030204" pitchFamily="49" charset="0"/>
              </a:rPr>
              <a:t>left</a:t>
            </a:r>
            <a:r>
              <a:rPr lang="en-US" sz="2000" dirty="0">
                <a:solidFill>
                  <a:srgbClr val="000000"/>
                </a:solidFill>
                <a:latin typeface="Consolas" panose="020B0609020204030204" pitchFamily="49" charset="0"/>
              </a:rPr>
              <a:t>;</a:t>
            </a:r>
          </a:p>
          <a:p>
            <a:r>
              <a:rPr lang="en-US" sz="2000" dirty="0">
                <a:solidFill>
                  <a:srgbClr val="0000C0"/>
                </a:solidFill>
                <a:latin typeface="Consolas" panose="020B0609020204030204" pitchFamily="49" charset="0"/>
              </a:rPr>
              <a:t>		</a:t>
            </a:r>
            <a:r>
              <a:rPr lang="en-US" sz="2000" dirty="0" err="1">
                <a:solidFill>
                  <a:srgbClr val="0000C0"/>
                </a:solidFill>
                <a:latin typeface="Consolas" panose="020B0609020204030204" pitchFamily="49" charset="0"/>
              </a:rPr>
              <a:t>root</a:t>
            </a:r>
            <a:r>
              <a:rPr lang="en-US" sz="2000" dirty="0" err="1">
                <a:solidFill>
                  <a:srgbClr val="000000"/>
                </a:solidFill>
                <a:latin typeface="Consolas" panose="020B0609020204030204" pitchFamily="49" charset="0"/>
              </a:rPr>
              <a:t>.</a:t>
            </a:r>
            <a:r>
              <a:rPr lang="en-US" sz="2000" dirty="0" err="1">
                <a:solidFill>
                  <a:srgbClr val="0000C0"/>
                </a:solidFill>
                <a:latin typeface="Consolas" panose="020B0609020204030204" pitchFamily="49" charset="0"/>
              </a:rPr>
              <a:t>parent</a:t>
            </a:r>
            <a:r>
              <a:rPr lang="en-US" sz="2000" dirty="0">
                <a:solidFill>
                  <a:srgbClr val="000000"/>
                </a:solidFill>
                <a:latin typeface="Consolas" panose="020B0609020204030204" pitchFamily="49" charset="0"/>
              </a:rPr>
              <a:t> = </a:t>
            </a:r>
            <a:r>
              <a:rPr lang="en-US" sz="2000" b="1" dirty="0">
                <a:solidFill>
                  <a:srgbClr val="7F0055"/>
                </a:solidFill>
                <a:latin typeface="Consolas" panose="020B0609020204030204" pitchFamily="49" charset="0"/>
              </a:rPr>
              <a:t>null</a:t>
            </a:r>
            <a:r>
              <a:rPr lang="en-US" sz="2000" b="1" dirty="0">
                <a:solidFill>
                  <a:srgbClr val="000000"/>
                </a:solidFill>
                <a:latin typeface="Consolas" panose="020B0609020204030204" pitchFamily="49" charset="0"/>
              </a:rPr>
              <a:t>;</a:t>
            </a:r>
          </a:p>
          <a:p>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n.left</a:t>
            </a:r>
            <a:r>
              <a:rPr lang="en-US" sz="2000" b="1" dirty="0">
                <a:solidFill>
                  <a:srgbClr val="000000"/>
                </a:solidFill>
                <a:latin typeface="Consolas" panose="020B0609020204030204" pitchFamily="49" charset="0"/>
              </a:rPr>
              <a:t> = null; </a:t>
            </a:r>
          </a:p>
          <a:p>
            <a:r>
              <a:rPr lang="en-US" sz="2000" dirty="0">
                <a:solidFill>
                  <a:srgbClr val="000000"/>
                </a:solidFill>
                <a:latin typeface="Consolas" panose="020B0609020204030204" pitchFamily="49" charset="0"/>
              </a:rPr>
              <a:t>	} </a:t>
            </a:r>
            <a:r>
              <a:rPr lang="en-US" sz="2000" b="1" dirty="0">
                <a:solidFill>
                  <a:srgbClr val="7F0055"/>
                </a:solidFill>
                <a:latin typeface="Consolas" panose="020B0609020204030204" pitchFamily="49" charset="0"/>
              </a:rPr>
              <a:t>else</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if</a:t>
            </a:r>
            <a:r>
              <a:rPr lang="en-US" sz="2000" b="1" dirty="0">
                <a:solidFill>
                  <a:srgbClr val="000000"/>
                </a:solidFill>
                <a:latin typeface="Consolas" panose="020B0609020204030204" pitchFamily="49" charset="0"/>
              </a:rPr>
              <a:t> (</a:t>
            </a:r>
            <a:r>
              <a:rPr lang="en-US" sz="2000" b="1" dirty="0" err="1">
                <a:solidFill>
                  <a:srgbClr val="6A3E3E"/>
                </a:solidFill>
                <a:latin typeface="Consolas" panose="020B0609020204030204" pitchFamily="49" charset="0"/>
              </a:rPr>
              <a:t>parent</a:t>
            </a:r>
            <a:r>
              <a:rPr lang="en-US" sz="2000" b="1" dirty="0" err="1">
                <a:solidFill>
                  <a:srgbClr val="000000"/>
                </a:solidFill>
                <a:latin typeface="Consolas" panose="020B0609020204030204" pitchFamily="49" charset="0"/>
              </a:rPr>
              <a:t>.</a:t>
            </a:r>
            <a:r>
              <a:rPr lang="en-US" sz="2000" b="1" dirty="0" err="1">
                <a:solidFill>
                  <a:srgbClr val="0000C0"/>
                </a:solidFill>
                <a:latin typeface="Consolas" panose="020B0609020204030204" pitchFamily="49" charset="0"/>
              </a:rPr>
              <a:t>right</a:t>
            </a:r>
            <a:r>
              <a:rPr lang="en-US" sz="2000" b="1" dirty="0">
                <a:solidFill>
                  <a:srgbClr val="000000"/>
                </a:solidFill>
                <a:latin typeface="Consolas" panose="020B0609020204030204" pitchFamily="49" charset="0"/>
              </a:rPr>
              <a:t> == </a:t>
            </a:r>
            <a:r>
              <a:rPr lang="en-US" sz="2000" b="1" dirty="0">
                <a:solidFill>
                  <a:srgbClr val="6A3E3E"/>
                </a:solidFill>
                <a:latin typeface="Consolas" panose="020B0609020204030204" pitchFamily="49" charset="0"/>
              </a:rPr>
              <a:t>n</a:t>
            </a:r>
            <a:r>
              <a:rPr lang="en-US" sz="2000" b="1" dirty="0">
                <a:solidFill>
                  <a:srgbClr val="000000"/>
                </a:solidFill>
                <a:latin typeface="Consolas" panose="020B0609020204030204" pitchFamily="49" charset="0"/>
              </a:rPr>
              <a:t>) {//a mirror image of the last case in  </a:t>
            </a:r>
          </a:p>
          <a:p>
            <a:r>
              <a:rPr lang="en-US" sz="2000" b="1" dirty="0">
                <a:solidFill>
                  <a:srgbClr val="000000"/>
                </a:solidFill>
                <a:latin typeface="Consolas" panose="020B0609020204030204" pitchFamily="49" charset="0"/>
              </a:rPr>
              <a:t>                                       //the previous page</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BSTNode</a:t>
            </a:r>
            <a:r>
              <a:rPr lang="en-US" sz="2000" dirty="0">
                <a:solidFill>
                  <a:srgbClr val="000000"/>
                </a:solidFill>
                <a:latin typeface="Consolas" panose="020B0609020204030204" pitchFamily="49" charset="0"/>
              </a:rPr>
              <a:t> </a:t>
            </a:r>
            <a:r>
              <a:rPr lang="en-US" sz="2000" dirty="0">
                <a:solidFill>
                  <a:srgbClr val="6A3E3E"/>
                </a:solidFill>
                <a:latin typeface="Consolas" panose="020B0609020204030204" pitchFamily="49" charset="0"/>
              </a:rPr>
              <a:t>q</a:t>
            </a:r>
            <a:r>
              <a:rPr lang="en-US" sz="2000" dirty="0">
                <a:solidFill>
                  <a:srgbClr val="000000"/>
                </a:solidFill>
                <a:latin typeface="Consolas" panose="020B0609020204030204" pitchFamily="49" charset="0"/>
              </a:rPr>
              <a:t> = </a:t>
            </a:r>
            <a:r>
              <a:rPr lang="en-US" sz="2000" dirty="0" err="1">
                <a:solidFill>
                  <a:srgbClr val="6A3E3E"/>
                </a:solidFill>
                <a:latin typeface="Consolas" panose="020B0609020204030204" pitchFamily="49" charset="0"/>
              </a:rPr>
              <a:t>n</a:t>
            </a:r>
            <a:r>
              <a:rPr lang="en-US" sz="2000" dirty="0" err="1">
                <a:solidFill>
                  <a:srgbClr val="000000"/>
                </a:solidFill>
                <a:latin typeface="Consolas" panose="020B0609020204030204" pitchFamily="49" charset="0"/>
              </a:rPr>
              <a:t>.</a:t>
            </a:r>
            <a:r>
              <a:rPr lang="en-US" sz="2000" dirty="0" err="1">
                <a:solidFill>
                  <a:srgbClr val="0000C0"/>
                </a:solidFill>
                <a:latin typeface="Consolas" panose="020B0609020204030204" pitchFamily="49" charset="0"/>
              </a:rPr>
              <a:t>left</a:t>
            </a:r>
            <a:r>
              <a:rPr lang="en-US" sz="2000" dirty="0">
                <a:solidFill>
                  <a:srgbClr val="000000"/>
                </a:solidFill>
                <a:latin typeface="Consolas" panose="020B0609020204030204" pitchFamily="49" charset="0"/>
              </a:rPr>
              <a:t>;</a:t>
            </a:r>
          </a:p>
          <a:p>
            <a:r>
              <a:rPr lang="en-US" sz="2000" dirty="0">
                <a:solidFill>
                  <a:srgbClr val="6A3E3E"/>
                </a:solidFill>
                <a:latin typeface="Consolas" panose="020B0609020204030204" pitchFamily="49" charset="0"/>
              </a:rPr>
              <a:t>		</a:t>
            </a:r>
            <a:r>
              <a:rPr lang="en-US" sz="2000" dirty="0" err="1">
                <a:solidFill>
                  <a:srgbClr val="6A3E3E"/>
                </a:solidFill>
                <a:latin typeface="Consolas" panose="020B0609020204030204" pitchFamily="49" charset="0"/>
              </a:rPr>
              <a:t>q</a:t>
            </a:r>
            <a:r>
              <a:rPr lang="en-US" sz="2000" dirty="0" err="1">
                <a:solidFill>
                  <a:srgbClr val="000000"/>
                </a:solidFill>
                <a:latin typeface="Consolas" panose="020B0609020204030204" pitchFamily="49" charset="0"/>
              </a:rPr>
              <a:t>.</a:t>
            </a:r>
            <a:r>
              <a:rPr lang="en-US" sz="2000" dirty="0" err="1">
                <a:solidFill>
                  <a:srgbClr val="0000C0"/>
                </a:solidFill>
                <a:latin typeface="Consolas" panose="020B0609020204030204" pitchFamily="49" charset="0"/>
              </a:rPr>
              <a:t>parent</a:t>
            </a:r>
            <a:r>
              <a:rPr lang="en-US" sz="2000" dirty="0">
                <a:solidFill>
                  <a:srgbClr val="000000"/>
                </a:solidFill>
                <a:latin typeface="Consolas" panose="020B0609020204030204" pitchFamily="49" charset="0"/>
              </a:rPr>
              <a:t> = </a:t>
            </a:r>
            <a:r>
              <a:rPr lang="en-US" sz="2000" dirty="0">
                <a:solidFill>
                  <a:srgbClr val="6A3E3E"/>
                </a:solidFill>
                <a:latin typeface="Consolas" panose="020B0609020204030204" pitchFamily="49" charset="0"/>
              </a:rPr>
              <a:t>parent</a:t>
            </a:r>
            <a:r>
              <a:rPr lang="en-US" sz="2000" dirty="0">
                <a:solidFill>
                  <a:srgbClr val="000000"/>
                </a:solidFill>
                <a:latin typeface="Consolas" panose="020B0609020204030204" pitchFamily="49" charset="0"/>
              </a:rPr>
              <a:t>;</a:t>
            </a:r>
          </a:p>
          <a:p>
            <a:r>
              <a:rPr lang="en-US" sz="2000" dirty="0">
                <a:solidFill>
                  <a:srgbClr val="6A3E3E"/>
                </a:solidFill>
                <a:latin typeface="Consolas" panose="020B0609020204030204" pitchFamily="49" charset="0"/>
              </a:rPr>
              <a:t>		</a:t>
            </a:r>
            <a:r>
              <a:rPr lang="en-US" sz="2000" dirty="0" err="1">
                <a:solidFill>
                  <a:srgbClr val="6A3E3E"/>
                </a:solidFill>
                <a:latin typeface="Consolas" panose="020B0609020204030204" pitchFamily="49" charset="0"/>
              </a:rPr>
              <a:t>parent</a:t>
            </a:r>
            <a:r>
              <a:rPr lang="en-US" sz="2000" dirty="0" err="1">
                <a:solidFill>
                  <a:srgbClr val="000000"/>
                </a:solidFill>
                <a:latin typeface="Consolas" panose="020B0609020204030204" pitchFamily="49" charset="0"/>
              </a:rPr>
              <a:t>.</a:t>
            </a:r>
            <a:r>
              <a:rPr lang="en-US" sz="2000" dirty="0" err="1">
                <a:solidFill>
                  <a:srgbClr val="0000C0"/>
                </a:solidFill>
                <a:latin typeface="Consolas" panose="020B0609020204030204" pitchFamily="49" charset="0"/>
              </a:rPr>
              <a:t>right</a:t>
            </a:r>
            <a:r>
              <a:rPr lang="en-US" sz="2000" dirty="0">
                <a:solidFill>
                  <a:srgbClr val="000000"/>
                </a:solidFill>
                <a:latin typeface="Consolas" panose="020B0609020204030204" pitchFamily="49" charset="0"/>
              </a:rPr>
              <a:t> = </a:t>
            </a:r>
            <a:r>
              <a:rPr lang="en-US" sz="2000" dirty="0">
                <a:solidFill>
                  <a:srgbClr val="6A3E3E"/>
                </a:solidFill>
                <a:latin typeface="Consolas" panose="020B0609020204030204" pitchFamily="49" charset="0"/>
              </a:rPr>
              <a:t>q</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n.parent</a:t>
            </a:r>
            <a:r>
              <a:rPr lang="en-US" sz="2000" dirty="0">
                <a:solidFill>
                  <a:srgbClr val="000000"/>
                </a:solidFill>
                <a:latin typeface="Consolas" panose="020B0609020204030204" pitchFamily="49" charset="0"/>
              </a:rPr>
              <a:t> = null;</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n.left</a:t>
            </a:r>
            <a:r>
              <a:rPr lang="en-US" sz="2000" dirty="0">
                <a:solidFill>
                  <a:srgbClr val="000000"/>
                </a:solidFill>
                <a:latin typeface="Consolas" panose="020B0609020204030204" pitchFamily="49" charset="0"/>
              </a:rPr>
              <a:t> = null;</a:t>
            </a:r>
          </a:p>
          <a:p>
            <a:r>
              <a:rPr lang="en-US" sz="2000" dirty="0">
                <a:solidFill>
                  <a:srgbClr val="000000"/>
                </a:solidFill>
                <a:latin typeface="Consolas" panose="020B0609020204030204" pitchFamily="49" charset="0"/>
              </a:rPr>
              <a:t>	} </a:t>
            </a:r>
            <a:r>
              <a:rPr lang="en-US" sz="2000" b="1" dirty="0">
                <a:solidFill>
                  <a:srgbClr val="7F0055"/>
                </a:solidFill>
                <a:latin typeface="Consolas" panose="020B0609020204030204" pitchFamily="49" charset="0"/>
              </a:rPr>
              <a:t>else</a:t>
            </a:r>
            <a:r>
              <a:rPr lang="en-US" sz="2000" b="1" dirty="0">
                <a:solidFill>
                  <a:srgbClr val="000000"/>
                </a:solidFill>
                <a:latin typeface="Consolas" panose="020B0609020204030204" pitchFamily="49" charset="0"/>
              </a:rPr>
              <a:t> { // a mirror image of the second case in the previous page</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BSTNode</a:t>
            </a:r>
            <a:r>
              <a:rPr lang="en-US" sz="2000" dirty="0">
                <a:solidFill>
                  <a:srgbClr val="000000"/>
                </a:solidFill>
                <a:latin typeface="Consolas" panose="020B0609020204030204" pitchFamily="49" charset="0"/>
              </a:rPr>
              <a:t> </a:t>
            </a:r>
            <a:r>
              <a:rPr lang="en-US" sz="2000" dirty="0">
                <a:solidFill>
                  <a:srgbClr val="6A3E3E"/>
                </a:solidFill>
                <a:latin typeface="Consolas" panose="020B0609020204030204" pitchFamily="49" charset="0"/>
              </a:rPr>
              <a:t>q</a:t>
            </a:r>
            <a:r>
              <a:rPr lang="en-US" sz="2000" dirty="0">
                <a:solidFill>
                  <a:srgbClr val="000000"/>
                </a:solidFill>
                <a:latin typeface="Consolas" panose="020B0609020204030204" pitchFamily="49" charset="0"/>
              </a:rPr>
              <a:t> = </a:t>
            </a:r>
            <a:r>
              <a:rPr lang="en-US" sz="2000" dirty="0" err="1">
                <a:solidFill>
                  <a:srgbClr val="6A3E3E"/>
                </a:solidFill>
                <a:latin typeface="Consolas" panose="020B0609020204030204" pitchFamily="49" charset="0"/>
              </a:rPr>
              <a:t>n</a:t>
            </a:r>
            <a:r>
              <a:rPr lang="en-US" sz="2000" dirty="0" err="1">
                <a:solidFill>
                  <a:srgbClr val="000000"/>
                </a:solidFill>
                <a:latin typeface="Consolas" panose="020B0609020204030204" pitchFamily="49" charset="0"/>
              </a:rPr>
              <a:t>.</a:t>
            </a:r>
            <a:r>
              <a:rPr lang="en-US" sz="2000" dirty="0" err="1">
                <a:solidFill>
                  <a:srgbClr val="0000C0"/>
                </a:solidFill>
                <a:latin typeface="Consolas" panose="020B0609020204030204" pitchFamily="49" charset="0"/>
              </a:rPr>
              <a:t>left</a:t>
            </a:r>
            <a:r>
              <a:rPr lang="en-US" sz="2000" dirty="0">
                <a:solidFill>
                  <a:srgbClr val="000000"/>
                </a:solidFill>
                <a:latin typeface="Consolas" panose="020B0609020204030204" pitchFamily="49" charset="0"/>
              </a:rPr>
              <a:t>;</a:t>
            </a:r>
          </a:p>
          <a:p>
            <a:r>
              <a:rPr lang="en-US" sz="2000" dirty="0">
                <a:solidFill>
                  <a:srgbClr val="6A3E3E"/>
                </a:solidFill>
                <a:latin typeface="Consolas" panose="020B0609020204030204" pitchFamily="49" charset="0"/>
              </a:rPr>
              <a:t>		</a:t>
            </a:r>
            <a:r>
              <a:rPr lang="en-US" sz="2000" dirty="0" err="1">
                <a:solidFill>
                  <a:srgbClr val="6A3E3E"/>
                </a:solidFill>
                <a:latin typeface="Consolas" panose="020B0609020204030204" pitchFamily="49" charset="0"/>
              </a:rPr>
              <a:t>q</a:t>
            </a:r>
            <a:r>
              <a:rPr lang="en-US" sz="2000" dirty="0" err="1">
                <a:solidFill>
                  <a:srgbClr val="000000"/>
                </a:solidFill>
                <a:latin typeface="Consolas" panose="020B0609020204030204" pitchFamily="49" charset="0"/>
              </a:rPr>
              <a:t>.</a:t>
            </a:r>
            <a:r>
              <a:rPr lang="en-US" sz="2000" dirty="0" err="1">
                <a:solidFill>
                  <a:srgbClr val="0000C0"/>
                </a:solidFill>
                <a:latin typeface="Consolas" panose="020B0609020204030204" pitchFamily="49" charset="0"/>
              </a:rPr>
              <a:t>parent</a:t>
            </a:r>
            <a:r>
              <a:rPr lang="en-US" sz="2000" dirty="0">
                <a:solidFill>
                  <a:srgbClr val="000000"/>
                </a:solidFill>
                <a:latin typeface="Consolas" panose="020B0609020204030204" pitchFamily="49" charset="0"/>
              </a:rPr>
              <a:t> = </a:t>
            </a:r>
            <a:r>
              <a:rPr lang="en-US" sz="2000" dirty="0">
                <a:solidFill>
                  <a:srgbClr val="6A3E3E"/>
                </a:solidFill>
                <a:latin typeface="Consolas" panose="020B0609020204030204" pitchFamily="49" charset="0"/>
              </a:rPr>
              <a:t>parent</a:t>
            </a:r>
            <a:r>
              <a:rPr lang="en-US" sz="2000" dirty="0">
                <a:solidFill>
                  <a:srgbClr val="000000"/>
                </a:solidFill>
                <a:latin typeface="Consolas" panose="020B0609020204030204" pitchFamily="49" charset="0"/>
              </a:rPr>
              <a:t>;</a:t>
            </a:r>
          </a:p>
          <a:p>
            <a:r>
              <a:rPr lang="en-US" sz="2000" dirty="0">
                <a:solidFill>
                  <a:srgbClr val="6A3E3E"/>
                </a:solidFill>
                <a:latin typeface="Consolas" panose="020B0609020204030204" pitchFamily="49" charset="0"/>
              </a:rPr>
              <a:t>		</a:t>
            </a:r>
            <a:r>
              <a:rPr lang="en-US" sz="2000" dirty="0" err="1">
                <a:solidFill>
                  <a:srgbClr val="6A3E3E"/>
                </a:solidFill>
                <a:latin typeface="Consolas" panose="020B0609020204030204" pitchFamily="49" charset="0"/>
              </a:rPr>
              <a:t>parent</a:t>
            </a:r>
            <a:r>
              <a:rPr lang="en-US" sz="2000" dirty="0" err="1">
                <a:solidFill>
                  <a:srgbClr val="000000"/>
                </a:solidFill>
                <a:latin typeface="Consolas" panose="020B0609020204030204" pitchFamily="49" charset="0"/>
              </a:rPr>
              <a:t>.</a:t>
            </a:r>
            <a:r>
              <a:rPr lang="en-US" sz="2000" dirty="0" err="1">
                <a:solidFill>
                  <a:srgbClr val="0000C0"/>
                </a:solidFill>
                <a:latin typeface="Consolas" panose="020B0609020204030204" pitchFamily="49" charset="0"/>
              </a:rPr>
              <a:t>left</a:t>
            </a:r>
            <a:r>
              <a:rPr lang="en-US" sz="2000" dirty="0">
                <a:solidFill>
                  <a:srgbClr val="000000"/>
                </a:solidFill>
                <a:latin typeface="Consolas" panose="020B0609020204030204" pitchFamily="49" charset="0"/>
              </a:rPr>
              <a:t> = </a:t>
            </a:r>
            <a:r>
              <a:rPr lang="en-US" sz="2000" dirty="0">
                <a:solidFill>
                  <a:srgbClr val="6A3E3E"/>
                </a:solidFill>
                <a:latin typeface="Consolas" panose="020B0609020204030204" pitchFamily="49" charset="0"/>
              </a:rPr>
              <a:t>q</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n.parent</a:t>
            </a:r>
            <a:r>
              <a:rPr lang="en-US" sz="2000" dirty="0">
                <a:solidFill>
                  <a:srgbClr val="000000"/>
                </a:solidFill>
                <a:latin typeface="Consolas" panose="020B0609020204030204" pitchFamily="49" charset="0"/>
              </a:rPr>
              <a:t> = null;</a:t>
            </a:r>
          </a:p>
          <a:p>
            <a:r>
              <a:rPr lang="en-US" sz="2000" dirty="0">
                <a:latin typeface="Consolas" panose="020B0609020204030204" pitchFamily="49" charset="0"/>
              </a:rPr>
              <a:t>		</a:t>
            </a:r>
            <a:r>
              <a:rPr lang="en-US" sz="2000" dirty="0" err="1">
                <a:latin typeface="Consolas" panose="020B0609020204030204" pitchFamily="49" charset="0"/>
              </a:rPr>
              <a:t>n.left</a:t>
            </a:r>
            <a:r>
              <a:rPr lang="en-US" sz="2000" dirty="0">
                <a:latin typeface="Consolas" panose="020B0609020204030204" pitchFamily="49" charset="0"/>
              </a:rPr>
              <a:t> = null;</a:t>
            </a:r>
          </a:p>
          <a:p>
            <a:r>
              <a:rPr lang="en-US" sz="2000" dirty="0">
                <a:solidFill>
                  <a:srgbClr val="000000"/>
                </a:solidFill>
                <a:latin typeface="Consolas" panose="020B0609020204030204" pitchFamily="49" charset="0"/>
              </a:rPr>
              <a:t>	}</a:t>
            </a:r>
          </a:p>
          <a:p>
            <a:endParaRPr lang="en-US" sz="2000" dirty="0">
              <a:latin typeface="Consolas" panose="020B0609020204030204" pitchFamily="49" charset="0"/>
            </a:endParaRPr>
          </a:p>
          <a:p>
            <a:r>
              <a:rPr lang="en-US" sz="2000" dirty="0">
                <a:solidFill>
                  <a:srgbClr val="000000"/>
                </a:solidFill>
                <a:latin typeface="Consolas" panose="020B0609020204030204" pitchFamily="49" charset="0"/>
              </a:rPr>
              <a:t>}</a:t>
            </a:r>
            <a:endParaRPr lang="en-US" sz="2000" dirty="0"/>
          </a:p>
        </p:txBody>
      </p:sp>
    </p:spTree>
    <p:extLst>
      <p:ext uri="{BB962C8B-B14F-4D97-AF65-F5344CB8AC3E}">
        <p14:creationId xmlns:p14="http://schemas.microsoft.com/office/powerpoint/2010/main" val="40659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สี่เหลี่ยมผืนผ้า 3"/>
          <p:cNvSpPr/>
          <p:nvPr/>
        </p:nvSpPr>
        <p:spPr>
          <a:xfrm>
            <a:off x="105508" y="0"/>
            <a:ext cx="9003323" cy="6555641"/>
          </a:xfrm>
          <a:prstGeom prst="rect">
            <a:avLst/>
          </a:prstGeom>
        </p:spPr>
        <p:txBody>
          <a:bodyPr wrap="square">
            <a:spAutoFit/>
          </a:bodyPr>
          <a:lstStyle/>
          <a:p>
            <a:r>
              <a:rPr lang="en-US" sz="2000" b="1" dirty="0">
                <a:solidFill>
                  <a:srgbClr val="7F0055"/>
                </a:solidFill>
                <a:latin typeface="Consolas" panose="020B0609020204030204" pitchFamily="49" charset="0"/>
              </a:rPr>
              <a:t>else</a:t>
            </a:r>
            <a:r>
              <a:rPr lang="en-US" sz="2000" b="1" dirty="0">
                <a:solidFill>
                  <a:srgbClr val="000000"/>
                </a:solidFill>
                <a:latin typeface="Consolas" panose="020B0609020204030204" pitchFamily="49" charset="0"/>
              </a:rPr>
              <a:t> {</a:t>
            </a:r>
            <a:r>
              <a:rPr lang="en-US" sz="2000" b="1" dirty="0">
                <a:solidFill>
                  <a:srgbClr val="3F7F5F"/>
                </a:solidFill>
                <a:latin typeface="Consolas" panose="020B0609020204030204" pitchFamily="49" charset="0"/>
              </a:rPr>
              <a:t>// </a:t>
            </a:r>
            <a:r>
              <a:rPr lang="en-US" sz="2000" b="1" u="sng" dirty="0">
                <a:solidFill>
                  <a:srgbClr val="3F7F5F"/>
                </a:solidFill>
                <a:latin typeface="Consolas" panose="020B0609020204030204" pitchFamily="49" charset="0"/>
              </a:rPr>
              <a:t>n has two subtrees</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BSTNode</a:t>
            </a:r>
            <a:r>
              <a:rPr lang="en-US" sz="2000" dirty="0">
                <a:solidFill>
                  <a:srgbClr val="000000"/>
                </a:solidFill>
                <a:latin typeface="Consolas" panose="020B0609020204030204" pitchFamily="49" charset="0"/>
              </a:rPr>
              <a:t> </a:t>
            </a:r>
            <a:r>
              <a:rPr lang="en-US" sz="2000" dirty="0">
                <a:solidFill>
                  <a:srgbClr val="6A3E3E"/>
                </a:solidFill>
                <a:latin typeface="Consolas" panose="020B0609020204030204" pitchFamily="49" charset="0"/>
              </a:rPr>
              <a:t>q</a:t>
            </a:r>
            <a:r>
              <a:rPr lang="en-US" sz="2000" dirty="0">
                <a:solidFill>
                  <a:srgbClr val="000000"/>
                </a:solidFill>
                <a:latin typeface="Consolas" panose="020B0609020204030204" pitchFamily="49" charset="0"/>
              </a:rPr>
              <a:t> = </a:t>
            </a:r>
            <a:r>
              <a:rPr lang="en-US" sz="2000" dirty="0" err="1">
                <a:solidFill>
                  <a:srgbClr val="6A3E3E"/>
                </a:solidFill>
                <a:latin typeface="Consolas" panose="020B0609020204030204" pitchFamily="49" charset="0"/>
              </a:rPr>
              <a:t>n</a:t>
            </a:r>
            <a:r>
              <a:rPr lang="en-US" sz="2000" dirty="0" err="1">
                <a:solidFill>
                  <a:srgbClr val="000000"/>
                </a:solidFill>
                <a:latin typeface="Consolas" panose="020B0609020204030204" pitchFamily="49" charset="0"/>
              </a:rPr>
              <a:t>.</a:t>
            </a:r>
            <a:r>
              <a:rPr lang="en-US" sz="2000" dirty="0" err="1">
                <a:solidFill>
                  <a:srgbClr val="0000C0"/>
                </a:solidFill>
                <a:latin typeface="Consolas" panose="020B0609020204030204" pitchFamily="49" charset="0"/>
              </a:rPr>
              <a:t>right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TreeIterator</a:t>
            </a:r>
            <a:r>
              <a:rPr lang="en-US" sz="2000" dirty="0">
                <a:solidFill>
                  <a:srgbClr val="000000"/>
                </a:solidFill>
                <a:latin typeface="Consolas" panose="020B0609020204030204" pitchFamily="49" charset="0"/>
              </a:rPr>
              <a:t> </a:t>
            </a:r>
            <a:r>
              <a:rPr lang="en-US" sz="2000" dirty="0" err="1">
                <a:solidFill>
                  <a:srgbClr val="6A3E3E"/>
                </a:solidFill>
                <a:latin typeface="Consolas" panose="020B0609020204030204" pitchFamily="49" charset="0"/>
              </a:rPr>
              <a:t>itr</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findMin</a:t>
            </a:r>
            <a:r>
              <a:rPr lang="en-US" sz="2000" dirty="0">
                <a:solidFill>
                  <a:srgbClr val="000000"/>
                </a:solidFill>
                <a:latin typeface="Consolas" panose="020B0609020204030204" pitchFamily="49" charset="0"/>
              </a:rPr>
              <a:t>(</a:t>
            </a:r>
            <a:r>
              <a:rPr lang="en-US" sz="2000" dirty="0">
                <a:solidFill>
                  <a:srgbClr val="6A3E3E"/>
                </a:solidFill>
                <a:latin typeface="Consolas" panose="020B0609020204030204" pitchFamily="49" charset="0"/>
              </a:rPr>
              <a:t>q</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BSTNode</a:t>
            </a:r>
            <a:r>
              <a:rPr lang="en-US" sz="2000" dirty="0">
                <a:solidFill>
                  <a:srgbClr val="000000"/>
                </a:solidFill>
                <a:latin typeface="Consolas" panose="020B0609020204030204" pitchFamily="49" charset="0"/>
              </a:rPr>
              <a:t> </a:t>
            </a:r>
            <a:r>
              <a:rPr lang="en-US" sz="2000" dirty="0" err="1">
                <a:solidFill>
                  <a:srgbClr val="6A3E3E"/>
                </a:solidFill>
                <a:latin typeface="Consolas" panose="020B0609020204030204" pitchFamily="49" charset="0"/>
              </a:rPr>
              <a:t>minInSubtree</a:t>
            </a:r>
            <a:r>
              <a:rPr lang="en-US" sz="2000" dirty="0">
                <a:solidFill>
                  <a:srgbClr val="000000"/>
                </a:solidFill>
                <a:latin typeface="Consolas" panose="020B0609020204030204" pitchFamily="49" charset="0"/>
              </a:rPr>
              <a:t> = </a:t>
            </a:r>
            <a:r>
              <a:rPr lang="en-US" sz="2000" dirty="0" err="1">
                <a:solidFill>
                  <a:srgbClr val="6A3E3E"/>
                </a:solidFill>
                <a:latin typeface="Consolas" panose="020B0609020204030204" pitchFamily="49" charset="0"/>
              </a:rPr>
              <a:t>itr</a:t>
            </a:r>
            <a:r>
              <a:rPr lang="en-US" sz="2000" dirty="0" err="1">
                <a:solidFill>
                  <a:srgbClr val="000000"/>
                </a:solidFill>
                <a:latin typeface="Consolas" panose="020B0609020204030204" pitchFamily="49" charset="0"/>
              </a:rPr>
              <a:t>.</a:t>
            </a:r>
            <a:r>
              <a:rPr lang="en-US" sz="2000" dirty="0" err="1">
                <a:solidFill>
                  <a:srgbClr val="0000C0"/>
                </a:solidFill>
                <a:latin typeface="Consolas" panose="020B0609020204030204" pitchFamily="49" charset="0"/>
              </a:rPr>
              <a:t>currentNode</a:t>
            </a:r>
            <a:r>
              <a:rPr lang="en-US" sz="2000" dirty="0">
                <a:solidFill>
                  <a:srgbClr val="000000"/>
                </a:solidFill>
                <a:latin typeface="Consolas" panose="020B0609020204030204" pitchFamily="49" charset="0"/>
              </a:rPr>
              <a:t>;</a:t>
            </a:r>
          </a:p>
          <a:p>
            <a:endParaRPr lang="en-US" sz="2000" dirty="0">
              <a:latin typeface="Consolas" panose="020B0609020204030204" pitchFamily="49" charset="0"/>
            </a:endParaRPr>
          </a:p>
          <a:p>
            <a:r>
              <a:rPr lang="en-US" sz="2000" dirty="0">
                <a:solidFill>
                  <a:srgbClr val="6A3E3E"/>
                </a:solidFill>
                <a:latin typeface="Consolas" panose="020B0609020204030204" pitchFamily="49" charset="0"/>
              </a:rPr>
              <a:t>	</a:t>
            </a:r>
            <a:r>
              <a:rPr lang="en-US" sz="2000" dirty="0" err="1">
                <a:solidFill>
                  <a:srgbClr val="6A3E3E"/>
                </a:solidFill>
                <a:latin typeface="Consolas" panose="020B0609020204030204" pitchFamily="49" charset="0"/>
              </a:rPr>
              <a:t>n</a:t>
            </a:r>
            <a:r>
              <a:rPr lang="en-US" sz="2000" dirty="0" err="1">
                <a:solidFill>
                  <a:srgbClr val="000000"/>
                </a:solidFill>
                <a:latin typeface="Consolas" panose="020B0609020204030204" pitchFamily="49" charset="0"/>
              </a:rPr>
              <a:t>.</a:t>
            </a:r>
            <a:r>
              <a:rPr lang="en-US" sz="2000" dirty="0" err="1">
                <a:solidFill>
                  <a:srgbClr val="0000C0"/>
                </a:solidFill>
                <a:latin typeface="Consolas" panose="020B0609020204030204" pitchFamily="49" charset="0"/>
              </a:rPr>
              <a:t>data</a:t>
            </a:r>
            <a:r>
              <a:rPr lang="en-US" sz="2000" dirty="0">
                <a:solidFill>
                  <a:srgbClr val="000000"/>
                </a:solidFill>
                <a:latin typeface="Consolas" panose="020B0609020204030204" pitchFamily="49" charset="0"/>
              </a:rPr>
              <a:t> = </a:t>
            </a:r>
            <a:r>
              <a:rPr lang="en-US" sz="2000" dirty="0" err="1">
                <a:solidFill>
                  <a:srgbClr val="6A3E3E"/>
                </a:solidFill>
                <a:latin typeface="Consolas" panose="020B0609020204030204" pitchFamily="49" charset="0"/>
              </a:rPr>
              <a:t>minInSubtree</a:t>
            </a:r>
            <a:r>
              <a:rPr lang="en-US" sz="2000" dirty="0" err="1">
                <a:solidFill>
                  <a:srgbClr val="000000"/>
                </a:solidFill>
                <a:latin typeface="Consolas" panose="020B0609020204030204" pitchFamily="49" charset="0"/>
              </a:rPr>
              <a:t>.</a:t>
            </a:r>
            <a:r>
              <a:rPr lang="en-US" sz="2000" dirty="0" err="1">
                <a:solidFill>
                  <a:srgbClr val="0000C0"/>
                </a:solidFill>
                <a:latin typeface="Consolas" panose="020B0609020204030204" pitchFamily="49" charset="0"/>
              </a:rPr>
              <a:t>data</a:t>
            </a:r>
            <a:r>
              <a:rPr lang="en-US" sz="2000" dirty="0">
                <a:solidFill>
                  <a:srgbClr val="000000"/>
                </a:solidFill>
                <a:latin typeface="Consolas" panose="020B0609020204030204" pitchFamily="49" charset="0"/>
              </a:rPr>
              <a:t>;</a:t>
            </a:r>
          </a:p>
          <a:p>
            <a:endParaRPr lang="en-US" sz="2000" dirty="0">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BSTNode</a:t>
            </a:r>
            <a:r>
              <a:rPr lang="en-US" sz="2000" dirty="0">
                <a:solidFill>
                  <a:srgbClr val="000000"/>
                </a:solidFill>
                <a:latin typeface="Consolas" panose="020B0609020204030204" pitchFamily="49" charset="0"/>
              </a:rPr>
              <a:t> </a:t>
            </a:r>
            <a:r>
              <a:rPr lang="en-US" sz="2000" dirty="0" err="1">
                <a:solidFill>
                  <a:srgbClr val="6A3E3E"/>
                </a:solidFill>
                <a:latin typeface="Consolas" panose="020B0609020204030204" pitchFamily="49" charset="0"/>
              </a:rPr>
              <a:t>parentOfMin</a:t>
            </a:r>
            <a:r>
              <a:rPr lang="en-US" sz="2000" dirty="0">
                <a:solidFill>
                  <a:srgbClr val="000000"/>
                </a:solidFill>
                <a:latin typeface="Consolas" panose="020B0609020204030204" pitchFamily="49" charset="0"/>
              </a:rPr>
              <a:t> = </a:t>
            </a:r>
            <a:r>
              <a:rPr lang="en-US" sz="2000" dirty="0" err="1">
                <a:solidFill>
                  <a:srgbClr val="6A3E3E"/>
                </a:solidFill>
                <a:latin typeface="Consolas" panose="020B0609020204030204" pitchFamily="49" charset="0"/>
              </a:rPr>
              <a:t>minInSubtree</a:t>
            </a:r>
            <a:r>
              <a:rPr lang="en-US" sz="2000" dirty="0" err="1">
                <a:solidFill>
                  <a:srgbClr val="000000"/>
                </a:solidFill>
                <a:latin typeface="Consolas" panose="020B0609020204030204" pitchFamily="49" charset="0"/>
              </a:rPr>
              <a:t>.</a:t>
            </a:r>
            <a:r>
              <a:rPr lang="en-US" sz="2000" dirty="0" err="1">
                <a:solidFill>
                  <a:srgbClr val="0000C0"/>
                </a:solidFill>
                <a:latin typeface="Consolas" panose="020B0609020204030204" pitchFamily="49" charset="0"/>
              </a:rPr>
              <a:t>parent</a:t>
            </a:r>
            <a:r>
              <a:rPr lang="en-US" sz="2000" dirty="0">
                <a:solidFill>
                  <a:srgbClr val="000000"/>
                </a:solidFill>
                <a:latin typeface="Consolas" panose="020B0609020204030204" pitchFamily="49" charset="0"/>
              </a:rPr>
              <a:t>;</a:t>
            </a:r>
          </a:p>
          <a:p>
            <a:r>
              <a:rPr lang="en-US" sz="2000" b="1" dirty="0">
                <a:solidFill>
                  <a:srgbClr val="7F0055"/>
                </a:solidFill>
                <a:latin typeface="Consolas" panose="020B0609020204030204" pitchFamily="49" charset="0"/>
              </a:rPr>
              <a:t>	if</a:t>
            </a:r>
            <a:r>
              <a:rPr lang="en-US" sz="2000" b="1" dirty="0">
                <a:solidFill>
                  <a:srgbClr val="000000"/>
                </a:solidFill>
                <a:latin typeface="Consolas" panose="020B0609020204030204" pitchFamily="49" charset="0"/>
              </a:rPr>
              <a:t>(</a:t>
            </a:r>
            <a:r>
              <a:rPr lang="en-US" sz="2000" b="1" dirty="0" err="1">
                <a:solidFill>
                  <a:srgbClr val="6A3E3E"/>
                </a:solidFill>
                <a:latin typeface="Consolas" panose="020B0609020204030204" pitchFamily="49" charset="0"/>
              </a:rPr>
              <a:t>parentOfMin</a:t>
            </a:r>
            <a:r>
              <a:rPr lang="en-US" sz="2000" b="1" dirty="0" err="1">
                <a:solidFill>
                  <a:srgbClr val="000000"/>
                </a:solidFill>
                <a:latin typeface="Consolas" panose="020B0609020204030204" pitchFamily="49" charset="0"/>
              </a:rPr>
              <a:t>.</a:t>
            </a:r>
            <a:r>
              <a:rPr lang="en-US" sz="2000" b="1" dirty="0" err="1">
                <a:solidFill>
                  <a:srgbClr val="0000C0"/>
                </a:solidFill>
                <a:latin typeface="Consolas" panose="020B0609020204030204" pitchFamily="49" charset="0"/>
              </a:rPr>
              <a:t>left</a:t>
            </a:r>
            <a:r>
              <a:rPr lang="en-US" sz="2000" b="1" dirty="0">
                <a:solidFill>
                  <a:srgbClr val="000000"/>
                </a:solidFill>
                <a:latin typeface="Consolas" panose="020B0609020204030204" pitchFamily="49" charset="0"/>
              </a:rPr>
              <a:t> == </a:t>
            </a:r>
            <a:r>
              <a:rPr lang="en-US" sz="2000" b="1" dirty="0" err="1">
                <a:solidFill>
                  <a:srgbClr val="6A3E3E"/>
                </a:solidFill>
                <a:latin typeface="Consolas" panose="020B0609020204030204" pitchFamily="49" charset="0"/>
              </a:rPr>
              <a:t>minInSubtree</a:t>
            </a:r>
            <a:r>
              <a:rPr lang="en-US" sz="2000" b="1" dirty="0">
                <a:solidFill>
                  <a:srgbClr val="000000"/>
                </a:solidFill>
                <a:latin typeface="Consolas" panose="020B0609020204030204" pitchFamily="49" charset="0"/>
              </a:rPr>
              <a:t>){</a:t>
            </a:r>
          </a:p>
          <a:p>
            <a:r>
              <a:rPr lang="en-US" sz="2000" dirty="0">
                <a:solidFill>
                  <a:srgbClr val="6A3E3E"/>
                </a:solidFill>
                <a:latin typeface="Consolas" panose="020B0609020204030204" pitchFamily="49" charset="0"/>
              </a:rPr>
              <a:t>		</a:t>
            </a:r>
            <a:r>
              <a:rPr lang="en-US" sz="2000" dirty="0" err="1">
                <a:solidFill>
                  <a:srgbClr val="6A3E3E"/>
                </a:solidFill>
                <a:latin typeface="Consolas" panose="020B0609020204030204" pitchFamily="49" charset="0"/>
              </a:rPr>
              <a:t>parentOfMin</a:t>
            </a:r>
            <a:r>
              <a:rPr lang="en-US" sz="2000" dirty="0" err="1">
                <a:solidFill>
                  <a:srgbClr val="000000"/>
                </a:solidFill>
                <a:latin typeface="Consolas" panose="020B0609020204030204" pitchFamily="49" charset="0"/>
              </a:rPr>
              <a:t>.</a:t>
            </a:r>
            <a:r>
              <a:rPr lang="en-US" sz="2000" dirty="0" err="1">
                <a:solidFill>
                  <a:srgbClr val="0000C0"/>
                </a:solidFill>
                <a:latin typeface="Consolas" panose="020B0609020204030204" pitchFamily="49" charset="0"/>
              </a:rPr>
              <a:t>left</a:t>
            </a:r>
            <a:r>
              <a:rPr lang="en-US" sz="2000" dirty="0">
                <a:solidFill>
                  <a:srgbClr val="000000"/>
                </a:solidFill>
                <a:latin typeface="Consolas" panose="020B0609020204030204" pitchFamily="49" charset="0"/>
              </a:rPr>
              <a:t> = </a:t>
            </a:r>
            <a:r>
              <a:rPr lang="en-US" sz="2000" dirty="0" err="1">
                <a:solidFill>
                  <a:srgbClr val="6A3E3E"/>
                </a:solidFill>
                <a:latin typeface="Consolas" panose="020B0609020204030204" pitchFamily="49" charset="0"/>
              </a:rPr>
              <a:t>minInSubtree</a:t>
            </a:r>
            <a:r>
              <a:rPr lang="en-US" sz="2000" dirty="0" err="1">
                <a:solidFill>
                  <a:srgbClr val="000000"/>
                </a:solidFill>
                <a:latin typeface="Consolas" panose="020B0609020204030204" pitchFamily="49" charset="0"/>
              </a:rPr>
              <a:t>.</a:t>
            </a:r>
            <a:r>
              <a:rPr lang="en-US" sz="2000" dirty="0" err="1">
                <a:solidFill>
                  <a:srgbClr val="0000C0"/>
                </a:solidFill>
                <a:latin typeface="Consolas" panose="020B0609020204030204" pitchFamily="49" charset="0"/>
              </a:rPr>
              <a:t>right</a:t>
            </a:r>
            <a:r>
              <a:rPr lang="en-US" sz="2000" dirty="0">
                <a:solidFill>
                  <a:srgbClr val="000000"/>
                </a:solidFill>
                <a:latin typeface="Consolas" panose="020B0609020204030204" pitchFamily="49" charset="0"/>
              </a:rPr>
              <a:t>;</a:t>
            </a:r>
            <a:endParaRPr lang="en-US" sz="2000" dirty="0">
              <a:latin typeface="Consolas" panose="020B0609020204030204" pitchFamily="49" charset="0"/>
            </a:endParaRPr>
          </a:p>
          <a:p>
            <a:r>
              <a:rPr lang="en-US" sz="2000"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else</a:t>
            </a:r>
            <a:r>
              <a:rPr lang="en-US" sz="2000" b="1" dirty="0">
                <a:solidFill>
                  <a:srgbClr val="000000"/>
                </a:solidFill>
                <a:latin typeface="Consolas" panose="020B0609020204030204" pitchFamily="49" charset="0"/>
              </a:rPr>
              <a:t>{ </a:t>
            </a:r>
            <a:r>
              <a:rPr lang="en-US" sz="2000" b="1" dirty="0">
                <a:solidFill>
                  <a:srgbClr val="000000"/>
                </a:solidFill>
                <a:highlight>
                  <a:srgbClr val="FFFF00"/>
                </a:highlight>
                <a:latin typeface="Consolas" panose="020B0609020204030204" pitchFamily="49" charset="0"/>
              </a:rPr>
              <a:t>//</a:t>
            </a:r>
            <a:r>
              <a:rPr lang="en-US" sz="2000" b="1" dirty="0">
                <a:solidFill>
                  <a:srgbClr val="3F7F5F"/>
                </a:solidFill>
                <a:highlight>
                  <a:srgbClr val="FFFF00"/>
                </a:highlight>
                <a:latin typeface="Consolas" panose="020B0609020204030204" pitchFamily="49" charset="0"/>
              </a:rPr>
              <a:t>min is the only node in the subtree</a:t>
            </a:r>
          </a:p>
          <a:p>
            <a:r>
              <a:rPr lang="en-US" sz="2000" dirty="0">
                <a:solidFill>
                  <a:srgbClr val="6A3E3E"/>
                </a:solidFill>
                <a:latin typeface="Consolas" panose="020B0609020204030204" pitchFamily="49" charset="0"/>
              </a:rPr>
              <a:t>		</a:t>
            </a:r>
            <a:r>
              <a:rPr lang="en-US" sz="2000" dirty="0" err="1">
                <a:solidFill>
                  <a:srgbClr val="6A3E3E"/>
                </a:solidFill>
                <a:latin typeface="Consolas" panose="020B0609020204030204" pitchFamily="49" charset="0"/>
              </a:rPr>
              <a:t>parentOfMin</a:t>
            </a:r>
            <a:r>
              <a:rPr lang="en-US" sz="2000" dirty="0" err="1">
                <a:solidFill>
                  <a:srgbClr val="000000"/>
                </a:solidFill>
                <a:latin typeface="Consolas" panose="020B0609020204030204" pitchFamily="49" charset="0"/>
              </a:rPr>
              <a:t>.</a:t>
            </a:r>
            <a:r>
              <a:rPr lang="en-US" sz="2000" dirty="0" err="1">
                <a:solidFill>
                  <a:srgbClr val="0000C0"/>
                </a:solidFill>
                <a:latin typeface="Consolas" panose="020B0609020204030204" pitchFamily="49" charset="0"/>
              </a:rPr>
              <a:t>right</a:t>
            </a:r>
            <a:r>
              <a:rPr lang="en-US" sz="2000" dirty="0">
                <a:solidFill>
                  <a:srgbClr val="000000"/>
                </a:solidFill>
                <a:latin typeface="Consolas" panose="020B0609020204030204" pitchFamily="49" charset="0"/>
              </a:rPr>
              <a:t> = </a:t>
            </a:r>
            <a:r>
              <a:rPr lang="en-US" sz="2000" dirty="0" err="1">
                <a:solidFill>
                  <a:srgbClr val="6A3E3E"/>
                </a:solidFill>
                <a:latin typeface="Consolas" panose="020B0609020204030204" pitchFamily="49" charset="0"/>
              </a:rPr>
              <a:t>minInSubtree</a:t>
            </a:r>
            <a:r>
              <a:rPr lang="en-US" sz="2000" dirty="0" err="1">
                <a:solidFill>
                  <a:srgbClr val="000000"/>
                </a:solidFill>
                <a:latin typeface="Consolas" panose="020B0609020204030204" pitchFamily="49" charset="0"/>
              </a:rPr>
              <a:t>.</a:t>
            </a:r>
            <a:r>
              <a:rPr lang="en-US" sz="2000" dirty="0" err="1">
                <a:solidFill>
                  <a:srgbClr val="0000C0"/>
                </a:solidFill>
                <a:latin typeface="Consolas" panose="020B0609020204030204" pitchFamily="49" charset="0"/>
              </a:rPr>
              <a:t>right</a:t>
            </a:r>
            <a:r>
              <a:rPr lang="en-US" sz="2000" dirty="0">
                <a:solidFill>
                  <a:srgbClr val="000000"/>
                </a:solidFill>
                <a:latin typeface="Consolas" panose="020B0609020204030204" pitchFamily="49" charset="0"/>
              </a:rPr>
              <a:t>;</a:t>
            </a:r>
            <a:endParaRPr lang="en-US" sz="2000" dirty="0">
              <a:latin typeface="Consolas" panose="020B0609020204030204" pitchFamily="49" charset="0"/>
            </a:endParaRPr>
          </a:p>
          <a:p>
            <a:r>
              <a:rPr lang="en-US" sz="2000" dirty="0">
                <a:solidFill>
                  <a:srgbClr val="000000"/>
                </a:solidFill>
                <a:latin typeface="Consolas" panose="020B0609020204030204" pitchFamily="49" charset="0"/>
              </a:rPr>
              <a:t>	}</a:t>
            </a:r>
            <a:endParaRPr lang="en-US" sz="2000" dirty="0">
              <a:latin typeface="Consolas" panose="020B0609020204030204" pitchFamily="49" charset="0"/>
            </a:endParaRPr>
          </a:p>
          <a:p>
            <a:r>
              <a:rPr lang="en-US" sz="2000" b="1" dirty="0">
                <a:solidFill>
                  <a:srgbClr val="7F0055"/>
                </a:solidFill>
                <a:latin typeface="Consolas" panose="020B0609020204030204" pitchFamily="49" charset="0"/>
              </a:rPr>
              <a:t>	if</a:t>
            </a:r>
            <a:r>
              <a:rPr lang="en-US" sz="2000" b="1" dirty="0">
                <a:solidFill>
                  <a:srgbClr val="000000"/>
                </a:solidFill>
                <a:latin typeface="Consolas" panose="020B0609020204030204" pitchFamily="49" charset="0"/>
              </a:rPr>
              <a:t>(</a:t>
            </a:r>
            <a:r>
              <a:rPr lang="en-US" sz="2000" b="1" dirty="0" err="1">
                <a:solidFill>
                  <a:srgbClr val="6A3E3E"/>
                </a:solidFill>
                <a:latin typeface="Consolas" panose="020B0609020204030204" pitchFamily="49" charset="0"/>
              </a:rPr>
              <a:t>minInSubtree</a:t>
            </a:r>
            <a:r>
              <a:rPr lang="en-US" sz="2000" b="1" dirty="0" err="1">
                <a:solidFill>
                  <a:srgbClr val="000000"/>
                </a:solidFill>
                <a:latin typeface="Consolas" panose="020B0609020204030204" pitchFamily="49" charset="0"/>
              </a:rPr>
              <a:t>.</a:t>
            </a:r>
            <a:r>
              <a:rPr lang="en-US" sz="2000" b="1" dirty="0" err="1">
                <a:solidFill>
                  <a:srgbClr val="0000C0"/>
                </a:solidFill>
                <a:latin typeface="Consolas" panose="020B0609020204030204" pitchFamily="49" charset="0"/>
              </a:rPr>
              <a:t>right</a:t>
            </a:r>
            <a:r>
              <a:rPr lang="en-US" sz="2000" b="1" dirty="0">
                <a:solidFill>
                  <a:srgbClr val="000000"/>
                </a:solidFill>
                <a:latin typeface="Consolas" panose="020B0609020204030204" pitchFamily="49" charset="0"/>
              </a:rPr>
              <a:t> != </a:t>
            </a:r>
            <a:r>
              <a:rPr lang="en-US" sz="2000" b="1" dirty="0">
                <a:solidFill>
                  <a:srgbClr val="7F0055"/>
                </a:solidFill>
                <a:latin typeface="Consolas" panose="020B0609020204030204" pitchFamily="49" charset="0"/>
              </a:rPr>
              <a:t>null</a:t>
            </a:r>
            <a:r>
              <a:rPr lang="en-US" sz="2000" b="1" dirty="0">
                <a:solidFill>
                  <a:srgbClr val="000000"/>
                </a:solidFill>
                <a:latin typeface="Consolas" panose="020B0609020204030204" pitchFamily="49" charset="0"/>
              </a:rPr>
              <a:t>){</a:t>
            </a:r>
          </a:p>
          <a:p>
            <a:r>
              <a:rPr lang="en-US" sz="2000" dirty="0">
                <a:solidFill>
                  <a:srgbClr val="6A3E3E"/>
                </a:solidFill>
                <a:latin typeface="Consolas" panose="020B0609020204030204" pitchFamily="49" charset="0"/>
              </a:rPr>
              <a:t>		</a:t>
            </a:r>
            <a:r>
              <a:rPr lang="en-US" sz="2000" dirty="0" err="1">
                <a:solidFill>
                  <a:srgbClr val="6A3E3E"/>
                </a:solidFill>
                <a:latin typeface="Consolas" panose="020B0609020204030204" pitchFamily="49" charset="0"/>
              </a:rPr>
              <a:t>minInSubtree</a:t>
            </a:r>
            <a:r>
              <a:rPr lang="en-US" sz="2000" dirty="0" err="1">
                <a:solidFill>
                  <a:srgbClr val="000000"/>
                </a:solidFill>
                <a:latin typeface="Consolas" panose="020B0609020204030204" pitchFamily="49" charset="0"/>
              </a:rPr>
              <a:t>.</a:t>
            </a:r>
            <a:r>
              <a:rPr lang="en-US" sz="2000" dirty="0" err="1">
                <a:solidFill>
                  <a:srgbClr val="0000C0"/>
                </a:solidFill>
                <a:latin typeface="Consolas" panose="020B0609020204030204" pitchFamily="49" charset="0"/>
              </a:rPr>
              <a:t>right</a:t>
            </a:r>
            <a:r>
              <a:rPr lang="en-US" sz="2000" dirty="0" err="1">
                <a:solidFill>
                  <a:srgbClr val="000000"/>
                </a:solidFill>
                <a:latin typeface="Consolas" panose="020B0609020204030204" pitchFamily="49" charset="0"/>
              </a:rPr>
              <a:t>.</a:t>
            </a:r>
            <a:r>
              <a:rPr lang="en-US" sz="2000" dirty="0" err="1">
                <a:solidFill>
                  <a:srgbClr val="0000C0"/>
                </a:solidFill>
                <a:latin typeface="Consolas" panose="020B0609020204030204" pitchFamily="49" charset="0"/>
              </a:rPr>
              <a:t>parent</a:t>
            </a:r>
            <a:r>
              <a:rPr lang="en-US" sz="2000" dirty="0">
                <a:solidFill>
                  <a:srgbClr val="000000"/>
                </a:solidFill>
                <a:latin typeface="Consolas" panose="020B0609020204030204" pitchFamily="49" charset="0"/>
              </a:rPr>
              <a:t>=</a:t>
            </a:r>
            <a:r>
              <a:rPr lang="en-US" sz="2000" dirty="0" err="1">
                <a:solidFill>
                  <a:srgbClr val="6A3E3E"/>
                </a:solidFill>
                <a:latin typeface="Consolas" panose="020B0609020204030204" pitchFamily="49" charset="0"/>
              </a:rPr>
              <a:t>parentOfMin</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minInSubTree.right</a:t>
            </a:r>
            <a:r>
              <a:rPr lang="en-US" sz="2000" dirty="0">
                <a:solidFill>
                  <a:srgbClr val="000000"/>
                </a:solidFill>
                <a:latin typeface="Consolas" panose="020B0609020204030204" pitchFamily="49" charset="0"/>
              </a:rPr>
              <a:t> = null;</a:t>
            </a: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minInSubTree.parent</a:t>
            </a:r>
            <a:r>
              <a:rPr lang="en-US" sz="2000" dirty="0">
                <a:solidFill>
                  <a:srgbClr val="000000"/>
                </a:solidFill>
                <a:latin typeface="Consolas" panose="020B0609020204030204" pitchFamily="49" charset="0"/>
              </a:rPr>
              <a:t> = null;</a:t>
            </a:r>
          </a:p>
          <a:p>
            <a:endParaRPr lang="en-US" sz="2000" dirty="0">
              <a:latin typeface="Consolas" panose="020B0609020204030204" pitchFamily="49" charset="0"/>
            </a:endParaRPr>
          </a:p>
          <a:p>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a:t>
            </a:r>
            <a:endParaRPr lang="en-US" sz="2400" dirty="0"/>
          </a:p>
        </p:txBody>
      </p:sp>
      <p:grpSp>
        <p:nvGrpSpPr>
          <p:cNvPr id="3" name="กลุ่ม 2"/>
          <p:cNvGrpSpPr/>
          <p:nvPr/>
        </p:nvGrpSpPr>
        <p:grpSpPr>
          <a:xfrm>
            <a:off x="8012446" y="190350"/>
            <a:ext cx="3546473" cy="6482716"/>
            <a:chOff x="0" y="1"/>
            <a:chExt cx="3546715" cy="6483109"/>
          </a:xfrm>
        </p:grpSpPr>
        <p:sp>
          <p:nvSpPr>
            <p:cNvPr id="5" name="คำบรรยายภาพ: สี่เหลี่ยมมุมมน 4"/>
            <p:cNvSpPr/>
            <p:nvPr/>
          </p:nvSpPr>
          <p:spPr>
            <a:xfrm>
              <a:off x="1292772" y="1513489"/>
              <a:ext cx="834390" cy="1303655"/>
            </a:xfrm>
            <a:prstGeom prst="wedgeRoundRectCallout">
              <a:avLst>
                <a:gd name="adj1" fmla="val -98688"/>
                <a:gd name="adj2" fmla="val 5814"/>
                <a:gd name="adj3" fmla="val 16667"/>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spcBef>
                  <a:spcPts val="0"/>
                </a:spcBef>
                <a:spcAft>
                  <a:spcPts val="0"/>
                </a:spcAft>
              </a:pPr>
              <a:r>
                <a:rPr lang="en-US" sz="1100">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Smallest value in tree that has n.right as its root.</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grpSp>
          <p:nvGrpSpPr>
            <p:cNvPr id="6" name="กลุ่ม 5"/>
            <p:cNvGrpSpPr/>
            <p:nvPr/>
          </p:nvGrpSpPr>
          <p:grpSpPr>
            <a:xfrm>
              <a:off x="0" y="1"/>
              <a:ext cx="1995457" cy="3156915"/>
              <a:chOff x="0" y="1"/>
              <a:chExt cx="1995457" cy="3156915"/>
            </a:xfrm>
          </p:grpSpPr>
          <p:cxnSp>
            <p:nvCxnSpPr>
              <p:cNvPr id="108" name="ตัวเชื่อมต่อตรง 107"/>
              <p:cNvCxnSpPr/>
              <p:nvPr/>
            </p:nvCxnSpPr>
            <p:spPr>
              <a:xfrm>
                <a:off x="318053" y="2504661"/>
                <a:ext cx="2944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9" name="กลุ่ม 108"/>
              <p:cNvGrpSpPr/>
              <p:nvPr/>
            </p:nvGrpSpPr>
            <p:grpSpPr>
              <a:xfrm>
                <a:off x="0" y="1"/>
                <a:ext cx="1995457" cy="3156915"/>
                <a:chOff x="0" y="1"/>
                <a:chExt cx="1995457" cy="3156915"/>
              </a:xfrm>
            </p:grpSpPr>
            <p:grpSp>
              <p:nvGrpSpPr>
                <p:cNvPr id="110" name="กลุ่ม 109"/>
                <p:cNvGrpSpPr/>
                <p:nvPr/>
              </p:nvGrpSpPr>
              <p:grpSpPr>
                <a:xfrm>
                  <a:off x="135173" y="1"/>
                  <a:ext cx="1860284" cy="1287873"/>
                  <a:chOff x="119199" y="604372"/>
                  <a:chExt cx="1860735" cy="1288462"/>
                </a:xfrm>
              </p:grpSpPr>
              <p:cxnSp>
                <p:nvCxnSpPr>
                  <p:cNvPr id="126" name="ตัวเชื่อมต่อตรง 125"/>
                  <p:cNvCxnSpPr/>
                  <p:nvPr/>
                </p:nvCxnSpPr>
                <p:spPr>
                  <a:xfrm flipV="1">
                    <a:off x="449423" y="1316231"/>
                    <a:ext cx="148082" cy="209962"/>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7" name="กลุ่ม 126"/>
                  <p:cNvGrpSpPr/>
                  <p:nvPr/>
                </p:nvGrpSpPr>
                <p:grpSpPr>
                  <a:xfrm>
                    <a:off x="119199" y="604372"/>
                    <a:ext cx="1860735" cy="1288462"/>
                    <a:chOff x="119199" y="604372"/>
                    <a:chExt cx="1860735" cy="1288462"/>
                  </a:xfrm>
                </p:grpSpPr>
                <p:grpSp>
                  <p:nvGrpSpPr>
                    <p:cNvPr id="128" name="กลุ่ม 127"/>
                    <p:cNvGrpSpPr/>
                    <p:nvPr/>
                  </p:nvGrpSpPr>
                  <p:grpSpPr>
                    <a:xfrm>
                      <a:off x="302140" y="652006"/>
                      <a:ext cx="1677794" cy="1238806"/>
                      <a:chOff x="302143" y="103521"/>
                      <a:chExt cx="1677806" cy="1239234"/>
                    </a:xfrm>
                  </p:grpSpPr>
                  <p:sp>
                    <p:nvSpPr>
                      <p:cNvPr id="131" name="วงรี 130"/>
                      <p:cNvSpPr/>
                      <p:nvPr/>
                    </p:nvSpPr>
                    <p:spPr>
                      <a:xfrm>
                        <a:off x="847452" y="946209"/>
                        <a:ext cx="413833" cy="396546"/>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z</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sp>
                    <p:nvSpPr>
                      <p:cNvPr id="132" name="Text Box 6289"/>
                      <p:cNvSpPr txBox="1"/>
                      <p:nvPr/>
                    </p:nvSpPr>
                    <p:spPr>
                      <a:xfrm>
                        <a:off x="302143" y="103521"/>
                        <a:ext cx="294565" cy="27257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100">
                            <a:ln>
                              <a:noFill/>
                            </a:ln>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n</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133" name="ตัวเชื่อมต่อตรง 132"/>
                      <p:cNvCxnSpPr>
                        <a:stCxn id="131" idx="1"/>
                      </p:cNvCxnSpPr>
                      <p:nvPr/>
                    </p:nvCxnSpPr>
                    <p:spPr>
                      <a:xfrm flipH="1" flipV="1">
                        <a:off x="851790" y="755376"/>
                        <a:ext cx="56266" cy="248906"/>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ลูกศรเชื่อมต่อแบบตรง 133"/>
                      <p:cNvCxnSpPr>
                        <a:endCxn id="131" idx="2"/>
                      </p:cNvCxnSpPr>
                      <p:nvPr/>
                    </p:nvCxnSpPr>
                    <p:spPr>
                      <a:xfrm>
                        <a:off x="731520" y="811033"/>
                        <a:ext cx="115932" cy="3334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5" name="ลูกศร: ขวา 134"/>
                      <p:cNvSpPr/>
                      <p:nvPr/>
                    </p:nvSpPr>
                    <p:spPr>
                      <a:xfrm>
                        <a:off x="1526651" y="890546"/>
                        <a:ext cx="453298" cy="334549"/>
                      </a:xfrm>
                      <a:prstGeom prst="rightArrow">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36" name="ลูกศรเชื่อมต่อแบบตรง 135"/>
                      <p:cNvCxnSpPr/>
                      <p:nvPr/>
                    </p:nvCxnSpPr>
                    <p:spPr>
                      <a:xfrm flipH="1">
                        <a:off x="384856" y="696339"/>
                        <a:ext cx="140138" cy="2498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วงรี 136"/>
                      <p:cNvSpPr/>
                      <p:nvPr/>
                    </p:nvSpPr>
                    <p:spPr>
                      <a:xfrm>
                        <a:off x="500932" y="413468"/>
                        <a:ext cx="413941" cy="396758"/>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v</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138" name="ลูกศรเชื่อมต่อแบบตรง 137"/>
                      <p:cNvCxnSpPr/>
                      <p:nvPr/>
                    </p:nvCxnSpPr>
                    <p:spPr>
                      <a:xfrm>
                        <a:off x="449426" y="376095"/>
                        <a:ext cx="116849" cy="1168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29" name="วงรี 128"/>
                    <p:cNvSpPr/>
                    <p:nvPr/>
                  </p:nvSpPr>
                  <p:spPr>
                    <a:xfrm>
                      <a:off x="119199" y="1496130"/>
                      <a:ext cx="413938" cy="396704"/>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x</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130" name="ตัวเชื่อมต่อตรง 129"/>
                    <p:cNvCxnSpPr/>
                    <p:nvPr/>
                  </p:nvCxnSpPr>
                  <p:spPr>
                    <a:xfrm flipV="1">
                      <a:off x="691758" y="604372"/>
                      <a:ext cx="103931" cy="35733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sp>
              <p:nvSpPr>
                <p:cNvPr id="111" name="รูปแบบอิสระ: รูปร่าง 110"/>
                <p:cNvSpPr/>
                <p:nvPr/>
              </p:nvSpPr>
              <p:spPr>
                <a:xfrm>
                  <a:off x="0" y="771276"/>
                  <a:ext cx="587872" cy="1582310"/>
                </a:xfrm>
                <a:custGeom>
                  <a:avLst/>
                  <a:gdLst>
                    <a:gd name="connsiteX0" fmla="*/ 727064 w 735783"/>
                    <a:gd name="connsiteY0" fmla="*/ 987798 h 1105242"/>
                    <a:gd name="connsiteX1" fmla="*/ 639599 w 735783"/>
                    <a:gd name="connsiteY1" fmla="*/ 144960 h 1105242"/>
                    <a:gd name="connsiteX2" fmla="*/ 313596 w 735783"/>
                    <a:gd name="connsiteY2" fmla="*/ 17739 h 1105242"/>
                    <a:gd name="connsiteX3" fmla="*/ 75057 w 735783"/>
                    <a:gd name="connsiteY3" fmla="*/ 343743 h 1105242"/>
                    <a:gd name="connsiteX4" fmla="*/ 27349 w 735783"/>
                    <a:gd name="connsiteY4" fmla="*/ 995750 h 1105242"/>
                    <a:gd name="connsiteX5" fmla="*/ 464671 w 735783"/>
                    <a:gd name="connsiteY5" fmla="*/ 1099116 h 1105242"/>
                    <a:gd name="connsiteX6" fmla="*/ 727064 w 735783"/>
                    <a:gd name="connsiteY6" fmla="*/ 987798 h 1105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5783" h="1105242">
                      <a:moveTo>
                        <a:pt x="727064" y="987798"/>
                      </a:moveTo>
                      <a:cubicBezTo>
                        <a:pt x="756219" y="828772"/>
                        <a:pt x="708510" y="306636"/>
                        <a:pt x="639599" y="144960"/>
                      </a:cubicBezTo>
                      <a:cubicBezTo>
                        <a:pt x="570688" y="-16716"/>
                        <a:pt x="407686" y="-15391"/>
                        <a:pt x="313596" y="17739"/>
                      </a:cubicBezTo>
                      <a:cubicBezTo>
                        <a:pt x="219506" y="50869"/>
                        <a:pt x="122765" y="180741"/>
                        <a:pt x="75057" y="343743"/>
                      </a:cubicBezTo>
                      <a:cubicBezTo>
                        <a:pt x="27349" y="506745"/>
                        <a:pt x="-37587" y="869855"/>
                        <a:pt x="27349" y="995750"/>
                      </a:cubicBezTo>
                      <a:cubicBezTo>
                        <a:pt x="92285" y="1121645"/>
                        <a:pt x="345402" y="1100441"/>
                        <a:pt x="464671" y="1099116"/>
                      </a:cubicBezTo>
                      <a:cubicBezTo>
                        <a:pt x="583940" y="1097791"/>
                        <a:pt x="697909" y="1146824"/>
                        <a:pt x="727064" y="987798"/>
                      </a:cubicBezTo>
                      <a:close/>
                    </a:path>
                  </a:pathLst>
                </a:custGeom>
                <a:noFill/>
                <a:ln w="12700">
                  <a:solidFill>
                    <a:schemeClr val="tx1"/>
                  </a:solidFill>
                  <a:prstDash val="dash"/>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2" name="รูปแบบอิสระ: รูปร่าง 111"/>
                <p:cNvSpPr/>
                <p:nvPr/>
              </p:nvSpPr>
              <p:spPr>
                <a:xfrm>
                  <a:off x="652007" y="834887"/>
                  <a:ext cx="735330" cy="2170706"/>
                </a:xfrm>
                <a:custGeom>
                  <a:avLst/>
                  <a:gdLst>
                    <a:gd name="connsiteX0" fmla="*/ 727064 w 735783"/>
                    <a:gd name="connsiteY0" fmla="*/ 987798 h 1105242"/>
                    <a:gd name="connsiteX1" fmla="*/ 639599 w 735783"/>
                    <a:gd name="connsiteY1" fmla="*/ 144960 h 1105242"/>
                    <a:gd name="connsiteX2" fmla="*/ 313596 w 735783"/>
                    <a:gd name="connsiteY2" fmla="*/ 17739 h 1105242"/>
                    <a:gd name="connsiteX3" fmla="*/ 75057 w 735783"/>
                    <a:gd name="connsiteY3" fmla="*/ 343743 h 1105242"/>
                    <a:gd name="connsiteX4" fmla="*/ 27349 w 735783"/>
                    <a:gd name="connsiteY4" fmla="*/ 995750 h 1105242"/>
                    <a:gd name="connsiteX5" fmla="*/ 464671 w 735783"/>
                    <a:gd name="connsiteY5" fmla="*/ 1099116 h 1105242"/>
                    <a:gd name="connsiteX6" fmla="*/ 727064 w 735783"/>
                    <a:gd name="connsiteY6" fmla="*/ 987798 h 1105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5783" h="1105242">
                      <a:moveTo>
                        <a:pt x="727064" y="987798"/>
                      </a:moveTo>
                      <a:cubicBezTo>
                        <a:pt x="756219" y="828772"/>
                        <a:pt x="708510" y="306636"/>
                        <a:pt x="639599" y="144960"/>
                      </a:cubicBezTo>
                      <a:cubicBezTo>
                        <a:pt x="570688" y="-16716"/>
                        <a:pt x="407686" y="-15391"/>
                        <a:pt x="313596" y="17739"/>
                      </a:cubicBezTo>
                      <a:cubicBezTo>
                        <a:pt x="219506" y="50869"/>
                        <a:pt x="122765" y="180741"/>
                        <a:pt x="75057" y="343743"/>
                      </a:cubicBezTo>
                      <a:cubicBezTo>
                        <a:pt x="27349" y="506745"/>
                        <a:pt x="-37587" y="869855"/>
                        <a:pt x="27349" y="995750"/>
                      </a:cubicBezTo>
                      <a:cubicBezTo>
                        <a:pt x="92285" y="1121645"/>
                        <a:pt x="345402" y="1100441"/>
                        <a:pt x="464671" y="1099116"/>
                      </a:cubicBezTo>
                      <a:cubicBezTo>
                        <a:pt x="583940" y="1097791"/>
                        <a:pt x="697909" y="1146824"/>
                        <a:pt x="727064" y="987798"/>
                      </a:cubicBezTo>
                      <a:close/>
                    </a:path>
                  </a:pathLst>
                </a:custGeom>
                <a:noFill/>
                <a:ln w="12700">
                  <a:solidFill>
                    <a:schemeClr val="tx1"/>
                  </a:solidFill>
                  <a:prstDash val="dash"/>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3" name="วงรี 112"/>
                <p:cNvSpPr/>
                <p:nvPr/>
              </p:nvSpPr>
              <p:spPr>
                <a:xfrm>
                  <a:off x="803082" y="1518699"/>
                  <a:ext cx="413648" cy="396200"/>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i</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sp>
              <p:nvSpPr>
                <p:cNvPr id="114" name="วงรี 113"/>
                <p:cNvSpPr/>
                <p:nvPr/>
              </p:nvSpPr>
              <p:spPr>
                <a:xfrm>
                  <a:off x="588397" y="2019631"/>
                  <a:ext cx="413648" cy="429371"/>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jm</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115" name="ตัวเชื่อมต่อตรง 114"/>
                <p:cNvCxnSpPr/>
                <p:nvPr/>
              </p:nvCxnSpPr>
              <p:spPr>
                <a:xfrm flipH="1">
                  <a:off x="946206" y="1288111"/>
                  <a:ext cx="78106" cy="24089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6" name="ลูกศรเชื่อมต่อแบบตรง 115"/>
                <p:cNvCxnSpPr/>
                <p:nvPr/>
              </p:nvCxnSpPr>
              <p:spPr>
                <a:xfrm flipH="1">
                  <a:off x="747423" y="1844703"/>
                  <a:ext cx="119270" cy="1981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ลูกศรเชื่อมต่อแบบตรง 116"/>
                <p:cNvCxnSpPr/>
                <p:nvPr/>
              </p:nvCxnSpPr>
              <p:spPr>
                <a:xfrm flipV="1">
                  <a:off x="834887" y="1900362"/>
                  <a:ext cx="71562" cy="1425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ตัวเชื่อมต่อตรง 117"/>
                <p:cNvCxnSpPr/>
                <p:nvPr/>
              </p:nvCxnSpPr>
              <p:spPr>
                <a:xfrm flipH="1">
                  <a:off x="477079" y="2353586"/>
                  <a:ext cx="174928" cy="15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ตัวเชื่อมต่อตรง 118"/>
                <p:cNvCxnSpPr/>
                <p:nvPr/>
              </p:nvCxnSpPr>
              <p:spPr>
                <a:xfrm flipV="1">
                  <a:off x="397566" y="2560320"/>
                  <a:ext cx="163834" cy="79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ลูกศรเชื่อมต่อแบบตรง 119"/>
                <p:cNvCxnSpPr/>
                <p:nvPr/>
              </p:nvCxnSpPr>
              <p:spPr>
                <a:xfrm>
                  <a:off x="723569" y="2425148"/>
                  <a:ext cx="127220" cy="1987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ลูกศรเชื่อมต่อแบบตรง 120"/>
                <p:cNvCxnSpPr/>
                <p:nvPr/>
              </p:nvCxnSpPr>
              <p:spPr>
                <a:xfrm flipH="1" flipV="1">
                  <a:off x="842839" y="2417196"/>
                  <a:ext cx="95230" cy="1908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2" name="วงรี 121"/>
                <p:cNvSpPr/>
                <p:nvPr/>
              </p:nvSpPr>
              <p:spPr>
                <a:xfrm>
                  <a:off x="715618" y="2623930"/>
                  <a:ext cx="413385" cy="395605"/>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k</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123" name="ตัวเชื่อมต่อตรง 122"/>
                <p:cNvCxnSpPr/>
                <p:nvPr/>
              </p:nvCxnSpPr>
              <p:spPr>
                <a:xfrm flipH="1">
                  <a:off x="604300" y="2926080"/>
                  <a:ext cx="170985" cy="21468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ตัวเชื่อมต่อตรง 123"/>
                <p:cNvCxnSpPr/>
                <p:nvPr/>
              </p:nvCxnSpPr>
              <p:spPr>
                <a:xfrm flipH="1" flipV="1">
                  <a:off x="1065475" y="2965836"/>
                  <a:ext cx="127221" cy="19108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5" name="ตัวเชื่อมต่อตรง 124"/>
                <p:cNvCxnSpPr/>
                <p:nvPr/>
              </p:nvCxnSpPr>
              <p:spPr>
                <a:xfrm>
                  <a:off x="1097280" y="1892410"/>
                  <a:ext cx="47708" cy="15041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sp>
          <p:nvSpPr>
            <p:cNvPr id="7" name="รูปแบบอิสระ: รูปร่าง 6"/>
            <p:cNvSpPr/>
            <p:nvPr/>
          </p:nvSpPr>
          <p:spPr>
            <a:xfrm>
              <a:off x="867104" y="236482"/>
              <a:ext cx="1916264" cy="1915522"/>
            </a:xfrm>
            <a:custGeom>
              <a:avLst/>
              <a:gdLst>
                <a:gd name="connsiteX0" fmla="*/ 0 w 1916264"/>
                <a:gd name="connsiteY0" fmla="*/ 1915522 h 1915522"/>
                <a:gd name="connsiteX1" fmla="*/ 644056 w 1916264"/>
                <a:gd name="connsiteY1" fmla="*/ 913658 h 1915522"/>
                <a:gd name="connsiteX2" fmla="*/ 1264257 w 1916264"/>
                <a:gd name="connsiteY2" fmla="*/ 23112 h 1915522"/>
                <a:gd name="connsiteX3" fmla="*/ 1916264 w 1916264"/>
                <a:gd name="connsiteY3" fmla="*/ 349115 h 1915522"/>
              </a:gdLst>
              <a:ahLst/>
              <a:cxnLst>
                <a:cxn ang="0">
                  <a:pos x="connsiteX0" y="connsiteY0"/>
                </a:cxn>
                <a:cxn ang="0">
                  <a:pos x="connsiteX1" y="connsiteY1"/>
                </a:cxn>
                <a:cxn ang="0">
                  <a:pos x="connsiteX2" y="connsiteY2"/>
                </a:cxn>
                <a:cxn ang="0">
                  <a:pos x="connsiteX3" y="connsiteY3"/>
                </a:cxn>
              </a:cxnLst>
              <a:rect l="l" t="t" r="r" b="b"/>
              <a:pathLst>
                <a:path w="1916264" h="1915522">
                  <a:moveTo>
                    <a:pt x="0" y="1915522"/>
                  </a:moveTo>
                  <a:cubicBezTo>
                    <a:pt x="216673" y="1572291"/>
                    <a:pt x="433347" y="1229060"/>
                    <a:pt x="644056" y="913658"/>
                  </a:cubicBezTo>
                  <a:cubicBezTo>
                    <a:pt x="854765" y="598256"/>
                    <a:pt x="1052222" y="117202"/>
                    <a:pt x="1264257" y="23112"/>
                  </a:cubicBezTo>
                  <a:cubicBezTo>
                    <a:pt x="1476292" y="-70978"/>
                    <a:pt x="1696278" y="139068"/>
                    <a:pt x="1916264" y="349115"/>
                  </a:cubicBezTo>
                </a:path>
              </a:pathLst>
            </a:custGeom>
            <a:noFill/>
            <a:ln w="38100" cmpd="sng">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8" name="กลุ่ม 7"/>
            <p:cNvGrpSpPr/>
            <p:nvPr/>
          </p:nvGrpSpPr>
          <p:grpSpPr>
            <a:xfrm>
              <a:off x="2159876" y="47297"/>
              <a:ext cx="1386839" cy="3156585"/>
              <a:chOff x="0" y="1"/>
              <a:chExt cx="1387136" cy="3156585"/>
            </a:xfrm>
          </p:grpSpPr>
          <p:grpSp>
            <p:nvGrpSpPr>
              <p:cNvPr id="78" name="กลุ่ม 77"/>
              <p:cNvGrpSpPr/>
              <p:nvPr/>
            </p:nvGrpSpPr>
            <p:grpSpPr>
              <a:xfrm>
                <a:off x="0" y="1"/>
                <a:ext cx="1387136" cy="3156585"/>
                <a:chOff x="0" y="1"/>
                <a:chExt cx="1387337" cy="3156915"/>
              </a:xfrm>
            </p:grpSpPr>
            <p:grpSp>
              <p:nvGrpSpPr>
                <p:cNvPr id="80" name="กลุ่ม 79"/>
                <p:cNvGrpSpPr/>
                <p:nvPr/>
              </p:nvGrpSpPr>
              <p:grpSpPr>
                <a:xfrm>
                  <a:off x="135173" y="1"/>
                  <a:ext cx="1141799" cy="1287873"/>
                  <a:chOff x="119199" y="604372"/>
                  <a:chExt cx="1142076" cy="1288462"/>
                </a:xfrm>
              </p:grpSpPr>
              <p:cxnSp>
                <p:nvCxnSpPr>
                  <p:cNvPr id="96" name="ตัวเชื่อมต่อตรง 95"/>
                  <p:cNvCxnSpPr/>
                  <p:nvPr/>
                </p:nvCxnSpPr>
                <p:spPr>
                  <a:xfrm flipV="1">
                    <a:off x="449423" y="1316231"/>
                    <a:ext cx="148082" cy="209962"/>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7" name="กลุ่ม 96"/>
                  <p:cNvGrpSpPr/>
                  <p:nvPr/>
                </p:nvGrpSpPr>
                <p:grpSpPr>
                  <a:xfrm>
                    <a:off x="119199" y="604372"/>
                    <a:ext cx="1142076" cy="1288462"/>
                    <a:chOff x="119199" y="604372"/>
                    <a:chExt cx="1142076" cy="1288462"/>
                  </a:xfrm>
                </p:grpSpPr>
                <p:grpSp>
                  <p:nvGrpSpPr>
                    <p:cNvPr id="98" name="กลุ่ม 97"/>
                    <p:cNvGrpSpPr/>
                    <p:nvPr/>
                  </p:nvGrpSpPr>
                  <p:grpSpPr>
                    <a:xfrm>
                      <a:off x="302140" y="652006"/>
                      <a:ext cx="959135" cy="1238806"/>
                      <a:chOff x="302143" y="103521"/>
                      <a:chExt cx="959142" cy="1239234"/>
                    </a:xfrm>
                  </p:grpSpPr>
                  <p:sp>
                    <p:nvSpPr>
                      <p:cNvPr id="101" name="วงรี 100"/>
                      <p:cNvSpPr/>
                      <p:nvPr/>
                    </p:nvSpPr>
                    <p:spPr>
                      <a:xfrm>
                        <a:off x="847452" y="946209"/>
                        <a:ext cx="413833" cy="396546"/>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z</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sp>
                    <p:nvSpPr>
                      <p:cNvPr id="102" name="Text Box 6352"/>
                      <p:cNvSpPr txBox="1"/>
                      <p:nvPr/>
                    </p:nvSpPr>
                    <p:spPr>
                      <a:xfrm>
                        <a:off x="302143" y="103521"/>
                        <a:ext cx="294565" cy="27257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100">
                            <a:ln>
                              <a:noFill/>
                            </a:ln>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n</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103" name="ตัวเชื่อมต่อตรง 102"/>
                      <p:cNvCxnSpPr/>
                      <p:nvPr/>
                    </p:nvCxnSpPr>
                    <p:spPr>
                      <a:xfrm flipH="1" flipV="1">
                        <a:off x="851790" y="755376"/>
                        <a:ext cx="56266" cy="248906"/>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ลูกศรเชื่อมต่อแบบตรง 103"/>
                      <p:cNvCxnSpPr/>
                      <p:nvPr/>
                    </p:nvCxnSpPr>
                    <p:spPr>
                      <a:xfrm>
                        <a:off x="731520" y="811033"/>
                        <a:ext cx="115932" cy="3334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ลูกศรเชื่อมต่อแบบตรง 104"/>
                      <p:cNvCxnSpPr/>
                      <p:nvPr/>
                    </p:nvCxnSpPr>
                    <p:spPr>
                      <a:xfrm flipH="1">
                        <a:off x="384856" y="696339"/>
                        <a:ext cx="140138" cy="2498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วงรี 105"/>
                      <p:cNvSpPr/>
                      <p:nvPr/>
                    </p:nvSpPr>
                    <p:spPr>
                      <a:xfrm>
                        <a:off x="500932" y="376095"/>
                        <a:ext cx="413941" cy="434131"/>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j</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107" name="ลูกศรเชื่อมต่อแบบตรง 106"/>
                      <p:cNvCxnSpPr/>
                      <p:nvPr/>
                    </p:nvCxnSpPr>
                    <p:spPr>
                      <a:xfrm>
                        <a:off x="449426" y="376095"/>
                        <a:ext cx="116849" cy="1168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วงรี 98"/>
                    <p:cNvSpPr/>
                    <p:nvPr/>
                  </p:nvSpPr>
                  <p:spPr>
                    <a:xfrm>
                      <a:off x="119199" y="1496130"/>
                      <a:ext cx="413938" cy="396704"/>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x</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100" name="ตัวเชื่อมต่อตรง 99"/>
                    <p:cNvCxnSpPr>
                      <a:stCxn id="106" idx="0"/>
                    </p:cNvCxnSpPr>
                    <p:nvPr/>
                  </p:nvCxnSpPr>
                  <p:spPr>
                    <a:xfrm flipV="1">
                      <a:off x="707897" y="604372"/>
                      <a:ext cx="87792" cy="32011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sp>
              <p:nvSpPr>
                <p:cNvPr id="81" name="รูปแบบอิสระ: รูปร่าง 80"/>
                <p:cNvSpPr/>
                <p:nvPr/>
              </p:nvSpPr>
              <p:spPr>
                <a:xfrm>
                  <a:off x="0" y="771276"/>
                  <a:ext cx="587872" cy="1582310"/>
                </a:xfrm>
                <a:custGeom>
                  <a:avLst/>
                  <a:gdLst>
                    <a:gd name="connsiteX0" fmla="*/ 727064 w 735783"/>
                    <a:gd name="connsiteY0" fmla="*/ 987798 h 1105242"/>
                    <a:gd name="connsiteX1" fmla="*/ 639599 w 735783"/>
                    <a:gd name="connsiteY1" fmla="*/ 144960 h 1105242"/>
                    <a:gd name="connsiteX2" fmla="*/ 313596 w 735783"/>
                    <a:gd name="connsiteY2" fmla="*/ 17739 h 1105242"/>
                    <a:gd name="connsiteX3" fmla="*/ 75057 w 735783"/>
                    <a:gd name="connsiteY3" fmla="*/ 343743 h 1105242"/>
                    <a:gd name="connsiteX4" fmla="*/ 27349 w 735783"/>
                    <a:gd name="connsiteY4" fmla="*/ 995750 h 1105242"/>
                    <a:gd name="connsiteX5" fmla="*/ 464671 w 735783"/>
                    <a:gd name="connsiteY5" fmla="*/ 1099116 h 1105242"/>
                    <a:gd name="connsiteX6" fmla="*/ 727064 w 735783"/>
                    <a:gd name="connsiteY6" fmla="*/ 987798 h 1105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5783" h="1105242">
                      <a:moveTo>
                        <a:pt x="727064" y="987798"/>
                      </a:moveTo>
                      <a:cubicBezTo>
                        <a:pt x="756219" y="828772"/>
                        <a:pt x="708510" y="306636"/>
                        <a:pt x="639599" y="144960"/>
                      </a:cubicBezTo>
                      <a:cubicBezTo>
                        <a:pt x="570688" y="-16716"/>
                        <a:pt x="407686" y="-15391"/>
                        <a:pt x="313596" y="17739"/>
                      </a:cubicBezTo>
                      <a:cubicBezTo>
                        <a:pt x="219506" y="50869"/>
                        <a:pt x="122765" y="180741"/>
                        <a:pt x="75057" y="343743"/>
                      </a:cubicBezTo>
                      <a:cubicBezTo>
                        <a:pt x="27349" y="506745"/>
                        <a:pt x="-37587" y="869855"/>
                        <a:pt x="27349" y="995750"/>
                      </a:cubicBezTo>
                      <a:cubicBezTo>
                        <a:pt x="92285" y="1121645"/>
                        <a:pt x="345402" y="1100441"/>
                        <a:pt x="464671" y="1099116"/>
                      </a:cubicBezTo>
                      <a:cubicBezTo>
                        <a:pt x="583940" y="1097791"/>
                        <a:pt x="697909" y="1146824"/>
                        <a:pt x="727064" y="987798"/>
                      </a:cubicBezTo>
                      <a:close/>
                    </a:path>
                  </a:pathLst>
                </a:custGeom>
                <a:noFill/>
                <a:ln w="12700">
                  <a:solidFill>
                    <a:schemeClr val="tx1"/>
                  </a:solidFill>
                  <a:prstDash val="dash"/>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2" name="รูปแบบอิสระ: รูปร่าง 81"/>
                <p:cNvSpPr/>
                <p:nvPr/>
              </p:nvSpPr>
              <p:spPr>
                <a:xfrm>
                  <a:off x="652007" y="834887"/>
                  <a:ext cx="735330" cy="2170706"/>
                </a:xfrm>
                <a:custGeom>
                  <a:avLst/>
                  <a:gdLst>
                    <a:gd name="connsiteX0" fmla="*/ 727064 w 735783"/>
                    <a:gd name="connsiteY0" fmla="*/ 987798 h 1105242"/>
                    <a:gd name="connsiteX1" fmla="*/ 639599 w 735783"/>
                    <a:gd name="connsiteY1" fmla="*/ 144960 h 1105242"/>
                    <a:gd name="connsiteX2" fmla="*/ 313596 w 735783"/>
                    <a:gd name="connsiteY2" fmla="*/ 17739 h 1105242"/>
                    <a:gd name="connsiteX3" fmla="*/ 75057 w 735783"/>
                    <a:gd name="connsiteY3" fmla="*/ 343743 h 1105242"/>
                    <a:gd name="connsiteX4" fmla="*/ 27349 w 735783"/>
                    <a:gd name="connsiteY4" fmla="*/ 995750 h 1105242"/>
                    <a:gd name="connsiteX5" fmla="*/ 464671 w 735783"/>
                    <a:gd name="connsiteY5" fmla="*/ 1099116 h 1105242"/>
                    <a:gd name="connsiteX6" fmla="*/ 727064 w 735783"/>
                    <a:gd name="connsiteY6" fmla="*/ 987798 h 1105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5783" h="1105242">
                      <a:moveTo>
                        <a:pt x="727064" y="987798"/>
                      </a:moveTo>
                      <a:cubicBezTo>
                        <a:pt x="756219" y="828772"/>
                        <a:pt x="708510" y="306636"/>
                        <a:pt x="639599" y="144960"/>
                      </a:cubicBezTo>
                      <a:cubicBezTo>
                        <a:pt x="570688" y="-16716"/>
                        <a:pt x="407686" y="-15391"/>
                        <a:pt x="313596" y="17739"/>
                      </a:cubicBezTo>
                      <a:cubicBezTo>
                        <a:pt x="219506" y="50869"/>
                        <a:pt x="122765" y="180741"/>
                        <a:pt x="75057" y="343743"/>
                      </a:cubicBezTo>
                      <a:cubicBezTo>
                        <a:pt x="27349" y="506745"/>
                        <a:pt x="-37587" y="869855"/>
                        <a:pt x="27349" y="995750"/>
                      </a:cubicBezTo>
                      <a:cubicBezTo>
                        <a:pt x="92285" y="1121645"/>
                        <a:pt x="345402" y="1100441"/>
                        <a:pt x="464671" y="1099116"/>
                      </a:cubicBezTo>
                      <a:cubicBezTo>
                        <a:pt x="583940" y="1097791"/>
                        <a:pt x="697909" y="1146824"/>
                        <a:pt x="727064" y="987798"/>
                      </a:cubicBezTo>
                      <a:close/>
                    </a:path>
                  </a:pathLst>
                </a:custGeom>
                <a:noFill/>
                <a:ln w="12700">
                  <a:solidFill>
                    <a:schemeClr val="tx1"/>
                  </a:solidFill>
                  <a:prstDash val="dash"/>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3" name="วงรี 82"/>
                <p:cNvSpPr/>
                <p:nvPr/>
              </p:nvSpPr>
              <p:spPr>
                <a:xfrm>
                  <a:off x="803082" y="1518699"/>
                  <a:ext cx="413648" cy="396200"/>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i</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sp>
              <p:nvSpPr>
                <p:cNvPr id="84" name="วงรี 83"/>
                <p:cNvSpPr/>
                <p:nvPr/>
              </p:nvSpPr>
              <p:spPr>
                <a:xfrm>
                  <a:off x="588397" y="2019631"/>
                  <a:ext cx="413648" cy="429371"/>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jm</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85" name="ตัวเชื่อมต่อตรง 84"/>
                <p:cNvCxnSpPr/>
                <p:nvPr/>
              </p:nvCxnSpPr>
              <p:spPr>
                <a:xfrm flipH="1">
                  <a:off x="946206" y="1288111"/>
                  <a:ext cx="78106" cy="24089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6" name="ลูกศรเชื่อมต่อแบบตรง 85"/>
                <p:cNvCxnSpPr/>
                <p:nvPr/>
              </p:nvCxnSpPr>
              <p:spPr>
                <a:xfrm flipH="1">
                  <a:off x="747423" y="1844703"/>
                  <a:ext cx="119270" cy="1981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ลูกศรเชื่อมต่อแบบตรง 86"/>
                <p:cNvCxnSpPr/>
                <p:nvPr/>
              </p:nvCxnSpPr>
              <p:spPr>
                <a:xfrm flipV="1">
                  <a:off x="834887" y="1900362"/>
                  <a:ext cx="71562" cy="1425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ตัวเชื่อมต่อตรง 87"/>
                <p:cNvCxnSpPr/>
                <p:nvPr/>
              </p:nvCxnSpPr>
              <p:spPr>
                <a:xfrm flipH="1">
                  <a:off x="477079" y="2353586"/>
                  <a:ext cx="174928" cy="15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ตัวเชื่อมต่อตรง 88"/>
                <p:cNvCxnSpPr/>
                <p:nvPr/>
              </p:nvCxnSpPr>
              <p:spPr>
                <a:xfrm flipV="1">
                  <a:off x="397566" y="2560320"/>
                  <a:ext cx="163834" cy="79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ลูกศรเชื่อมต่อแบบตรง 89"/>
                <p:cNvCxnSpPr/>
                <p:nvPr/>
              </p:nvCxnSpPr>
              <p:spPr>
                <a:xfrm>
                  <a:off x="723569" y="2425148"/>
                  <a:ext cx="127220" cy="1987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ลูกศรเชื่อมต่อแบบตรง 90"/>
                <p:cNvCxnSpPr/>
                <p:nvPr/>
              </p:nvCxnSpPr>
              <p:spPr>
                <a:xfrm flipH="1" flipV="1">
                  <a:off x="842839" y="2417196"/>
                  <a:ext cx="95230" cy="1908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วงรี 91"/>
                <p:cNvSpPr/>
                <p:nvPr/>
              </p:nvSpPr>
              <p:spPr>
                <a:xfrm>
                  <a:off x="715618" y="2623930"/>
                  <a:ext cx="413385" cy="395605"/>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k</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93" name="ตัวเชื่อมต่อตรง 92"/>
                <p:cNvCxnSpPr/>
                <p:nvPr/>
              </p:nvCxnSpPr>
              <p:spPr>
                <a:xfrm flipH="1">
                  <a:off x="604300" y="2926080"/>
                  <a:ext cx="170985" cy="21468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4" name="ตัวเชื่อมต่อตรง 93"/>
                <p:cNvCxnSpPr/>
                <p:nvPr/>
              </p:nvCxnSpPr>
              <p:spPr>
                <a:xfrm flipH="1" flipV="1">
                  <a:off x="1065475" y="2965836"/>
                  <a:ext cx="127221" cy="19108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5" name="ตัวเชื่อมต่อตรง 94"/>
                <p:cNvCxnSpPr/>
                <p:nvPr/>
              </p:nvCxnSpPr>
              <p:spPr>
                <a:xfrm>
                  <a:off x="1097280" y="1892410"/>
                  <a:ext cx="47708" cy="15041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79" name="ตัวเชื่อมต่อตรง 78"/>
              <p:cNvCxnSpPr/>
              <p:nvPr/>
            </p:nvCxnSpPr>
            <p:spPr>
              <a:xfrm flipV="1">
                <a:off x="357809" y="2504661"/>
                <a:ext cx="277826" cy="153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Text Box 6380"/>
            <p:cNvSpPr txBox="1"/>
            <p:nvPr/>
          </p:nvSpPr>
          <p:spPr>
            <a:xfrm rot="18374476">
              <a:off x="1497724" y="283779"/>
              <a:ext cx="681432" cy="27178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100">
                  <a:ln>
                    <a:noFill/>
                  </a:ln>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Replace </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grpSp>
          <p:nvGrpSpPr>
            <p:cNvPr id="10" name="กลุ่ม 9"/>
            <p:cNvGrpSpPr/>
            <p:nvPr/>
          </p:nvGrpSpPr>
          <p:grpSpPr>
            <a:xfrm>
              <a:off x="94593" y="3310759"/>
              <a:ext cx="1995169" cy="3156585"/>
              <a:chOff x="0" y="1"/>
              <a:chExt cx="1995169" cy="3156585"/>
            </a:xfrm>
          </p:grpSpPr>
          <p:grpSp>
            <p:nvGrpSpPr>
              <p:cNvPr id="47" name="กลุ่ม 46"/>
              <p:cNvGrpSpPr/>
              <p:nvPr/>
            </p:nvGrpSpPr>
            <p:grpSpPr>
              <a:xfrm>
                <a:off x="0" y="1"/>
                <a:ext cx="1995169" cy="3156585"/>
                <a:chOff x="0" y="1"/>
                <a:chExt cx="1995457" cy="3156915"/>
              </a:xfrm>
            </p:grpSpPr>
            <p:grpSp>
              <p:nvGrpSpPr>
                <p:cNvPr id="49" name="กลุ่ม 48"/>
                <p:cNvGrpSpPr/>
                <p:nvPr/>
              </p:nvGrpSpPr>
              <p:grpSpPr>
                <a:xfrm>
                  <a:off x="135173" y="1"/>
                  <a:ext cx="1860284" cy="1287873"/>
                  <a:chOff x="119199" y="604372"/>
                  <a:chExt cx="1860735" cy="1288462"/>
                </a:xfrm>
              </p:grpSpPr>
              <p:cxnSp>
                <p:nvCxnSpPr>
                  <p:cNvPr id="65" name="ตัวเชื่อมต่อตรง 64"/>
                  <p:cNvCxnSpPr/>
                  <p:nvPr/>
                </p:nvCxnSpPr>
                <p:spPr>
                  <a:xfrm flipV="1">
                    <a:off x="449423" y="1316231"/>
                    <a:ext cx="148082" cy="209962"/>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6" name="กลุ่ม 65"/>
                  <p:cNvGrpSpPr/>
                  <p:nvPr/>
                </p:nvGrpSpPr>
                <p:grpSpPr>
                  <a:xfrm>
                    <a:off x="119199" y="604372"/>
                    <a:ext cx="1860735" cy="1288462"/>
                    <a:chOff x="119199" y="604372"/>
                    <a:chExt cx="1860735" cy="1288462"/>
                  </a:xfrm>
                </p:grpSpPr>
                <p:grpSp>
                  <p:nvGrpSpPr>
                    <p:cNvPr id="67" name="กลุ่ม 66"/>
                    <p:cNvGrpSpPr/>
                    <p:nvPr/>
                  </p:nvGrpSpPr>
                  <p:grpSpPr>
                    <a:xfrm>
                      <a:off x="302140" y="652006"/>
                      <a:ext cx="1677794" cy="1238806"/>
                      <a:chOff x="302143" y="103521"/>
                      <a:chExt cx="1677806" cy="1239234"/>
                    </a:xfrm>
                  </p:grpSpPr>
                  <p:sp>
                    <p:nvSpPr>
                      <p:cNvPr id="70" name="วงรี 69"/>
                      <p:cNvSpPr/>
                      <p:nvPr/>
                    </p:nvSpPr>
                    <p:spPr>
                      <a:xfrm>
                        <a:off x="847452" y="946209"/>
                        <a:ext cx="413833" cy="396546"/>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z</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sp>
                    <p:nvSpPr>
                      <p:cNvPr id="71" name="Text Box 6390"/>
                      <p:cNvSpPr txBox="1"/>
                      <p:nvPr/>
                    </p:nvSpPr>
                    <p:spPr>
                      <a:xfrm>
                        <a:off x="302143" y="103521"/>
                        <a:ext cx="294565" cy="27257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100">
                            <a:ln>
                              <a:noFill/>
                            </a:ln>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n</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72" name="ตัวเชื่อมต่อตรง 71"/>
                      <p:cNvCxnSpPr/>
                      <p:nvPr/>
                    </p:nvCxnSpPr>
                    <p:spPr>
                      <a:xfrm flipH="1" flipV="1">
                        <a:off x="851790" y="755376"/>
                        <a:ext cx="56266" cy="248906"/>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ลูกศรเชื่อมต่อแบบตรง 72"/>
                      <p:cNvCxnSpPr/>
                      <p:nvPr/>
                    </p:nvCxnSpPr>
                    <p:spPr>
                      <a:xfrm>
                        <a:off x="731520" y="811033"/>
                        <a:ext cx="115932" cy="3334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ลูกศร: ขวา 73"/>
                      <p:cNvSpPr/>
                      <p:nvPr/>
                    </p:nvSpPr>
                    <p:spPr>
                      <a:xfrm>
                        <a:off x="1526651" y="890546"/>
                        <a:ext cx="453298" cy="334549"/>
                      </a:xfrm>
                      <a:prstGeom prst="rightArrow">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75" name="ลูกศรเชื่อมต่อแบบตรง 74"/>
                      <p:cNvCxnSpPr/>
                      <p:nvPr/>
                    </p:nvCxnSpPr>
                    <p:spPr>
                      <a:xfrm flipH="1">
                        <a:off x="384856" y="696339"/>
                        <a:ext cx="140138" cy="2498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วงรี 75"/>
                      <p:cNvSpPr/>
                      <p:nvPr/>
                    </p:nvSpPr>
                    <p:spPr>
                      <a:xfrm>
                        <a:off x="500932" y="376095"/>
                        <a:ext cx="413941" cy="434131"/>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j</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77" name="ลูกศรเชื่อมต่อแบบตรง 76"/>
                      <p:cNvCxnSpPr/>
                      <p:nvPr/>
                    </p:nvCxnSpPr>
                    <p:spPr>
                      <a:xfrm>
                        <a:off x="449426" y="376095"/>
                        <a:ext cx="116849" cy="1168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8" name="วงรี 67"/>
                    <p:cNvSpPr/>
                    <p:nvPr/>
                  </p:nvSpPr>
                  <p:spPr>
                    <a:xfrm>
                      <a:off x="119199" y="1496130"/>
                      <a:ext cx="413938" cy="396704"/>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x</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69" name="ตัวเชื่อมต่อตรง 68"/>
                    <p:cNvCxnSpPr/>
                    <p:nvPr/>
                  </p:nvCxnSpPr>
                  <p:spPr>
                    <a:xfrm flipV="1">
                      <a:off x="707897" y="604372"/>
                      <a:ext cx="87792" cy="32011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sp>
              <p:nvSpPr>
                <p:cNvPr id="50" name="รูปแบบอิสระ: รูปร่าง 49"/>
                <p:cNvSpPr/>
                <p:nvPr/>
              </p:nvSpPr>
              <p:spPr>
                <a:xfrm>
                  <a:off x="0" y="771276"/>
                  <a:ext cx="587872" cy="1582310"/>
                </a:xfrm>
                <a:custGeom>
                  <a:avLst/>
                  <a:gdLst>
                    <a:gd name="connsiteX0" fmla="*/ 727064 w 735783"/>
                    <a:gd name="connsiteY0" fmla="*/ 987798 h 1105242"/>
                    <a:gd name="connsiteX1" fmla="*/ 639599 w 735783"/>
                    <a:gd name="connsiteY1" fmla="*/ 144960 h 1105242"/>
                    <a:gd name="connsiteX2" fmla="*/ 313596 w 735783"/>
                    <a:gd name="connsiteY2" fmla="*/ 17739 h 1105242"/>
                    <a:gd name="connsiteX3" fmla="*/ 75057 w 735783"/>
                    <a:gd name="connsiteY3" fmla="*/ 343743 h 1105242"/>
                    <a:gd name="connsiteX4" fmla="*/ 27349 w 735783"/>
                    <a:gd name="connsiteY4" fmla="*/ 995750 h 1105242"/>
                    <a:gd name="connsiteX5" fmla="*/ 464671 w 735783"/>
                    <a:gd name="connsiteY5" fmla="*/ 1099116 h 1105242"/>
                    <a:gd name="connsiteX6" fmla="*/ 727064 w 735783"/>
                    <a:gd name="connsiteY6" fmla="*/ 987798 h 1105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5783" h="1105242">
                      <a:moveTo>
                        <a:pt x="727064" y="987798"/>
                      </a:moveTo>
                      <a:cubicBezTo>
                        <a:pt x="756219" y="828772"/>
                        <a:pt x="708510" y="306636"/>
                        <a:pt x="639599" y="144960"/>
                      </a:cubicBezTo>
                      <a:cubicBezTo>
                        <a:pt x="570688" y="-16716"/>
                        <a:pt x="407686" y="-15391"/>
                        <a:pt x="313596" y="17739"/>
                      </a:cubicBezTo>
                      <a:cubicBezTo>
                        <a:pt x="219506" y="50869"/>
                        <a:pt x="122765" y="180741"/>
                        <a:pt x="75057" y="343743"/>
                      </a:cubicBezTo>
                      <a:cubicBezTo>
                        <a:pt x="27349" y="506745"/>
                        <a:pt x="-37587" y="869855"/>
                        <a:pt x="27349" y="995750"/>
                      </a:cubicBezTo>
                      <a:cubicBezTo>
                        <a:pt x="92285" y="1121645"/>
                        <a:pt x="345402" y="1100441"/>
                        <a:pt x="464671" y="1099116"/>
                      </a:cubicBezTo>
                      <a:cubicBezTo>
                        <a:pt x="583940" y="1097791"/>
                        <a:pt x="697909" y="1146824"/>
                        <a:pt x="727064" y="987798"/>
                      </a:cubicBezTo>
                      <a:close/>
                    </a:path>
                  </a:pathLst>
                </a:custGeom>
                <a:noFill/>
                <a:ln w="12700">
                  <a:solidFill>
                    <a:schemeClr val="tx1"/>
                  </a:solidFill>
                  <a:prstDash val="dash"/>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1" name="รูปแบบอิสระ: รูปร่าง 50"/>
                <p:cNvSpPr/>
                <p:nvPr/>
              </p:nvSpPr>
              <p:spPr>
                <a:xfrm>
                  <a:off x="652007" y="834887"/>
                  <a:ext cx="735330" cy="2170706"/>
                </a:xfrm>
                <a:custGeom>
                  <a:avLst/>
                  <a:gdLst>
                    <a:gd name="connsiteX0" fmla="*/ 727064 w 735783"/>
                    <a:gd name="connsiteY0" fmla="*/ 987798 h 1105242"/>
                    <a:gd name="connsiteX1" fmla="*/ 639599 w 735783"/>
                    <a:gd name="connsiteY1" fmla="*/ 144960 h 1105242"/>
                    <a:gd name="connsiteX2" fmla="*/ 313596 w 735783"/>
                    <a:gd name="connsiteY2" fmla="*/ 17739 h 1105242"/>
                    <a:gd name="connsiteX3" fmla="*/ 75057 w 735783"/>
                    <a:gd name="connsiteY3" fmla="*/ 343743 h 1105242"/>
                    <a:gd name="connsiteX4" fmla="*/ 27349 w 735783"/>
                    <a:gd name="connsiteY4" fmla="*/ 995750 h 1105242"/>
                    <a:gd name="connsiteX5" fmla="*/ 464671 w 735783"/>
                    <a:gd name="connsiteY5" fmla="*/ 1099116 h 1105242"/>
                    <a:gd name="connsiteX6" fmla="*/ 727064 w 735783"/>
                    <a:gd name="connsiteY6" fmla="*/ 987798 h 1105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5783" h="1105242">
                      <a:moveTo>
                        <a:pt x="727064" y="987798"/>
                      </a:moveTo>
                      <a:cubicBezTo>
                        <a:pt x="756219" y="828772"/>
                        <a:pt x="708510" y="306636"/>
                        <a:pt x="639599" y="144960"/>
                      </a:cubicBezTo>
                      <a:cubicBezTo>
                        <a:pt x="570688" y="-16716"/>
                        <a:pt x="407686" y="-15391"/>
                        <a:pt x="313596" y="17739"/>
                      </a:cubicBezTo>
                      <a:cubicBezTo>
                        <a:pt x="219506" y="50869"/>
                        <a:pt x="122765" y="180741"/>
                        <a:pt x="75057" y="343743"/>
                      </a:cubicBezTo>
                      <a:cubicBezTo>
                        <a:pt x="27349" y="506745"/>
                        <a:pt x="-37587" y="869855"/>
                        <a:pt x="27349" y="995750"/>
                      </a:cubicBezTo>
                      <a:cubicBezTo>
                        <a:pt x="92285" y="1121645"/>
                        <a:pt x="345402" y="1100441"/>
                        <a:pt x="464671" y="1099116"/>
                      </a:cubicBezTo>
                      <a:cubicBezTo>
                        <a:pt x="583940" y="1097791"/>
                        <a:pt x="697909" y="1146824"/>
                        <a:pt x="727064" y="987798"/>
                      </a:cubicBezTo>
                      <a:close/>
                    </a:path>
                  </a:pathLst>
                </a:custGeom>
                <a:noFill/>
                <a:ln w="12700">
                  <a:solidFill>
                    <a:schemeClr val="tx1"/>
                  </a:solidFill>
                  <a:prstDash val="dash"/>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2" name="วงรี 51"/>
                <p:cNvSpPr/>
                <p:nvPr/>
              </p:nvSpPr>
              <p:spPr>
                <a:xfrm>
                  <a:off x="803082" y="1518699"/>
                  <a:ext cx="413648" cy="396200"/>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i</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sp>
              <p:nvSpPr>
                <p:cNvPr id="53" name="วงรี 52"/>
                <p:cNvSpPr/>
                <p:nvPr/>
              </p:nvSpPr>
              <p:spPr>
                <a:xfrm>
                  <a:off x="588397" y="2019631"/>
                  <a:ext cx="413648" cy="429371"/>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jm</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54" name="ตัวเชื่อมต่อตรง 53"/>
                <p:cNvCxnSpPr/>
                <p:nvPr/>
              </p:nvCxnSpPr>
              <p:spPr>
                <a:xfrm flipH="1">
                  <a:off x="946206" y="1288111"/>
                  <a:ext cx="78106" cy="24089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5" name="ลูกศรเชื่อมต่อแบบตรง 54"/>
                <p:cNvCxnSpPr/>
                <p:nvPr/>
              </p:nvCxnSpPr>
              <p:spPr>
                <a:xfrm flipH="1">
                  <a:off x="747423" y="1844703"/>
                  <a:ext cx="119270" cy="1981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ลูกศรเชื่อมต่อแบบตรง 55"/>
                <p:cNvCxnSpPr/>
                <p:nvPr/>
              </p:nvCxnSpPr>
              <p:spPr>
                <a:xfrm flipV="1">
                  <a:off x="834887" y="1900362"/>
                  <a:ext cx="71562" cy="1425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ตัวเชื่อมต่อตรง 56"/>
                <p:cNvCxnSpPr/>
                <p:nvPr/>
              </p:nvCxnSpPr>
              <p:spPr>
                <a:xfrm flipH="1">
                  <a:off x="477079" y="2353586"/>
                  <a:ext cx="174928" cy="15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ตัวเชื่อมต่อตรง 57"/>
                <p:cNvCxnSpPr/>
                <p:nvPr/>
              </p:nvCxnSpPr>
              <p:spPr>
                <a:xfrm flipV="1">
                  <a:off x="397566" y="2560320"/>
                  <a:ext cx="163834" cy="79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ลูกศรเชื่อมต่อแบบตรง 58"/>
                <p:cNvCxnSpPr/>
                <p:nvPr/>
              </p:nvCxnSpPr>
              <p:spPr>
                <a:xfrm>
                  <a:off x="723569" y="2425148"/>
                  <a:ext cx="127220" cy="1987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ลูกศรเชื่อมต่อแบบตรง 59"/>
                <p:cNvCxnSpPr/>
                <p:nvPr/>
              </p:nvCxnSpPr>
              <p:spPr>
                <a:xfrm flipH="1" flipV="1">
                  <a:off x="842839" y="2417196"/>
                  <a:ext cx="95230" cy="1908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วงรี 60"/>
                <p:cNvSpPr/>
                <p:nvPr/>
              </p:nvSpPr>
              <p:spPr>
                <a:xfrm>
                  <a:off x="715618" y="2623930"/>
                  <a:ext cx="413385" cy="395605"/>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k</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62" name="ตัวเชื่อมต่อตรง 61"/>
                <p:cNvCxnSpPr/>
                <p:nvPr/>
              </p:nvCxnSpPr>
              <p:spPr>
                <a:xfrm flipH="1">
                  <a:off x="604300" y="2926080"/>
                  <a:ext cx="170985" cy="21468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3" name="ตัวเชื่อมต่อตรง 62"/>
                <p:cNvCxnSpPr/>
                <p:nvPr/>
              </p:nvCxnSpPr>
              <p:spPr>
                <a:xfrm flipH="1" flipV="1">
                  <a:off x="1065475" y="2965836"/>
                  <a:ext cx="127221" cy="19108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4" name="ตัวเชื่อมต่อตรง 63"/>
                <p:cNvCxnSpPr/>
                <p:nvPr/>
              </p:nvCxnSpPr>
              <p:spPr>
                <a:xfrm>
                  <a:off x="1097280" y="1892410"/>
                  <a:ext cx="47708" cy="15041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48" name="ตัวเชื่อมต่อตรง 47"/>
              <p:cNvCxnSpPr/>
              <p:nvPr/>
            </p:nvCxnSpPr>
            <p:spPr>
              <a:xfrm flipV="1">
                <a:off x="357809" y="2504661"/>
                <a:ext cx="277826" cy="153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ลูกศร: ลง 10"/>
            <p:cNvSpPr/>
            <p:nvPr/>
          </p:nvSpPr>
          <p:spPr>
            <a:xfrm rot="2963808">
              <a:off x="1639614" y="2711669"/>
              <a:ext cx="317500" cy="1404557"/>
            </a:xfrm>
            <a:prstGeom prst="downArrow">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2" name="กลุ่ม 11"/>
            <p:cNvGrpSpPr/>
            <p:nvPr/>
          </p:nvGrpSpPr>
          <p:grpSpPr>
            <a:xfrm>
              <a:off x="2096814" y="3326525"/>
              <a:ext cx="1387136" cy="3156585"/>
              <a:chOff x="0" y="1"/>
              <a:chExt cx="1387136" cy="3156585"/>
            </a:xfrm>
          </p:grpSpPr>
          <p:grpSp>
            <p:nvGrpSpPr>
              <p:cNvPr id="21" name="กลุ่ม 20"/>
              <p:cNvGrpSpPr/>
              <p:nvPr/>
            </p:nvGrpSpPr>
            <p:grpSpPr>
              <a:xfrm>
                <a:off x="0" y="1"/>
                <a:ext cx="1387136" cy="3156585"/>
                <a:chOff x="0" y="1"/>
                <a:chExt cx="1387337" cy="3156915"/>
              </a:xfrm>
            </p:grpSpPr>
            <p:grpSp>
              <p:nvGrpSpPr>
                <p:cNvPr id="23" name="กลุ่ม 22"/>
                <p:cNvGrpSpPr/>
                <p:nvPr/>
              </p:nvGrpSpPr>
              <p:grpSpPr>
                <a:xfrm>
                  <a:off x="135173" y="1"/>
                  <a:ext cx="1141799" cy="1287873"/>
                  <a:chOff x="119199" y="604372"/>
                  <a:chExt cx="1142076" cy="1288462"/>
                </a:xfrm>
              </p:grpSpPr>
              <p:cxnSp>
                <p:nvCxnSpPr>
                  <p:cNvPr id="35" name="ตัวเชื่อมต่อตรง 34"/>
                  <p:cNvCxnSpPr/>
                  <p:nvPr/>
                </p:nvCxnSpPr>
                <p:spPr>
                  <a:xfrm flipV="1">
                    <a:off x="449423" y="1316231"/>
                    <a:ext cx="148082" cy="209962"/>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กลุ่ม 35"/>
                  <p:cNvGrpSpPr/>
                  <p:nvPr/>
                </p:nvGrpSpPr>
                <p:grpSpPr>
                  <a:xfrm>
                    <a:off x="119199" y="604372"/>
                    <a:ext cx="1142076" cy="1288462"/>
                    <a:chOff x="119199" y="604372"/>
                    <a:chExt cx="1142076" cy="1288462"/>
                  </a:xfrm>
                </p:grpSpPr>
                <p:grpSp>
                  <p:nvGrpSpPr>
                    <p:cNvPr id="37" name="กลุ่ม 36"/>
                    <p:cNvGrpSpPr/>
                    <p:nvPr/>
                  </p:nvGrpSpPr>
                  <p:grpSpPr>
                    <a:xfrm>
                      <a:off x="302140" y="652006"/>
                      <a:ext cx="959135" cy="1238806"/>
                      <a:chOff x="302143" y="103521"/>
                      <a:chExt cx="959142" cy="1239234"/>
                    </a:xfrm>
                  </p:grpSpPr>
                  <p:sp>
                    <p:nvSpPr>
                      <p:cNvPr id="40" name="วงรี 39"/>
                      <p:cNvSpPr/>
                      <p:nvPr/>
                    </p:nvSpPr>
                    <p:spPr>
                      <a:xfrm>
                        <a:off x="847452" y="946209"/>
                        <a:ext cx="413833" cy="396546"/>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z</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sp>
                    <p:nvSpPr>
                      <p:cNvPr id="41" name="Text Box 6086"/>
                      <p:cNvSpPr txBox="1"/>
                      <p:nvPr/>
                    </p:nvSpPr>
                    <p:spPr>
                      <a:xfrm>
                        <a:off x="302143" y="103521"/>
                        <a:ext cx="294565" cy="27257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100">
                            <a:ln>
                              <a:noFill/>
                            </a:ln>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n</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42" name="ตัวเชื่อมต่อตรง 41"/>
                      <p:cNvCxnSpPr/>
                      <p:nvPr/>
                    </p:nvCxnSpPr>
                    <p:spPr>
                      <a:xfrm flipH="1" flipV="1">
                        <a:off x="851790" y="755376"/>
                        <a:ext cx="56266" cy="248906"/>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ลูกศรเชื่อมต่อแบบตรง 42"/>
                      <p:cNvCxnSpPr/>
                      <p:nvPr/>
                    </p:nvCxnSpPr>
                    <p:spPr>
                      <a:xfrm>
                        <a:off x="731520" y="811033"/>
                        <a:ext cx="115932" cy="3334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ลูกศรเชื่อมต่อแบบตรง 43"/>
                      <p:cNvCxnSpPr/>
                      <p:nvPr/>
                    </p:nvCxnSpPr>
                    <p:spPr>
                      <a:xfrm flipH="1">
                        <a:off x="384856" y="696339"/>
                        <a:ext cx="140138" cy="2498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วงรี 44"/>
                      <p:cNvSpPr/>
                      <p:nvPr/>
                    </p:nvSpPr>
                    <p:spPr>
                      <a:xfrm>
                        <a:off x="500932" y="376095"/>
                        <a:ext cx="413941" cy="434131"/>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j</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46" name="ลูกศรเชื่อมต่อแบบตรง 45"/>
                      <p:cNvCxnSpPr/>
                      <p:nvPr/>
                    </p:nvCxnSpPr>
                    <p:spPr>
                      <a:xfrm>
                        <a:off x="449426" y="376095"/>
                        <a:ext cx="116849" cy="1168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8" name="วงรี 37"/>
                    <p:cNvSpPr/>
                    <p:nvPr/>
                  </p:nvSpPr>
                  <p:spPr>
                    <a:xfrm>
                      <a:off x="119199" y="1496130"/>
                      <a:ext cx="413938" cy="396704"/>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x</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39" name="ตัวเชื่อมต่อตรง 38"/>
                    <p:cNvCxnSpPr/>
                    <p:nvPr/>
                  </p:nvCxnSpPr>
                  <p:spPr>
                    <a:xfrm flipV="1">
                      <a:off x="707897" y="604372"/>
                      <a:ext cx="87792" cy="32011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sp>
              <p:nvSpPr>
                <p:cNvPr id="24" name="รูปแบบอิสระ: รูปร่าง 23"/>
                <p:cNvSpPr/>
                <p:nvPr/>
              </p:nvSpPr>
              <p:spPr>
                <a:xfrm>
                  <a:off x="0" y="771276"/>
                  <a:ext cx="587872" cy="1582310"/>
                </a:xfrm>
                <a:custGeom>
                  <a:avLst/>
                  <a:gdLst>
                    <a:gd name="connsiteX0" fmla="*/ 727064 w 735783"/>
                    <a:gd name="connsiteY0" fmla="*/ 987798 h 1105242"/>
                    <a:gd name="connsiteX1" fmla="*/ 639599 w 735783"/>
                    <a:gd name="connsiteY1" fmla="*/ 144960 h 1105242"/>
                    <a:gd name="connsiteX2" fmla="*/ 313596 w 735783"/>
                    <a:gd name="connsiteY2" fmla="*/ 17739 h 1105242"/>
                    <a:gd name="connsiteX3" fmla="*/ 75057 w 735783"/>
                    <a:gd name="connsiteY3" fmla="*/ 343743 h 1105242"/>
                    <a:gd name="connsiteX4" fmla="*/ 27349 w 735783"/>
                    <a:gd name="connsiteY4" fmla="*/ 995750 h 1105242"/>
                    <a:gd name="connsiteX5" fmla="*/ 464671 w 735783"/>
                    <a:gd name="connsiteY5" fmla="*/ 1099116 h 1105242"/>
                    <a:gd name="connsiteX6" fmla="*/ 727064 w 735783"/>
                    <a:gd name="connsiteY6" fmla="*/ 987798 h 1105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5783" h="1105242">
                      <a:moveTo>
                        <a:pt x="727064" y="987798"/>
                      </a:moveTo>
                      <a:cubicBezTo>
                        <a:pt x="756219" y="828772"/>
                        <a:pt x="708510" y="306636"/>
                        <a:pt x="639599" y="144960"/>
                      </a:cubicBezTo>
                      <a:cubicBezTo>
                        <a:pt x="570688" y="-16716"/>
                        <a:pt x="407686" y="-15391"/>
                        <a:pt x="313596" y="17739"/>
                      </a:cubicBezTo>
                      <a:cubicBezTo>
                        <a:pt x="219506" y="50869"/>
                        <a:pt x="122765" y="180741"/>
                        <a:pt x="75057" y="343743"/>
                      </a:cubicBezTo>
                      <a:cubicBezTo>
                        <a:pt x="27349" y="506745"/>
                        <a:pt x="-37587" y="869855"/>
                        <a:pt x="27349" y="995750"/>
                      </a:cubicBezTo>
                      <a:cubicBezTo>
                        <a:pt x="92285" y="1121645"/>
                        <a:pt x="345402" y="1100441"/>
                        <a:pt x="464671" y="1099116"/>
                      </a:cubicBezTo>
                      <a:cubicBezTo>
                        <a:pt x="583940" y="1097791"/>
                        <a:pt x="697909" y="1146824"/>
                        <a:pt x="727064" y="987798"/>
                      </a:cubicBezTo>
                      <a:close/>
                    </a:path>
                  </a:pathLst>
                </a:custGeom>
                <a:noFill/>
                <a:ln w="12700">
                  <a:solidFill>
                    <a:schemeClr val="tx1"/>
                  </a:solidFill>
                  <a:prstDash val="dash"/>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รูปแบบอิสระ: รูปร่าง 24"/>
                <p:cNvSpPr/>
                <p:nvPr/>
              </p:nvSpPr>
              <p:spPr>
                <a:xfrm>
                  <a:off x="652007" y="834887"/>
                  <a:ext cx="735330" cy="2170706"/>
                </a:xfrm>
                <a:custGeom>
                  <a:avLst/>
                  <a:gdLst>
                    <a:gd name="connsiteX0" fmla="*/ 727064 w 735783"/>
                    <a:gd name="connsiteY0" fmla="*/ 987798 h 1105242"/>
                    <a:gd name="connsiteX1" fmla="*/ 639599 w 735783"/>
                    <a:gd name="connsiteY1" fmla="*/ 144960 h 1105242"/>
                    <a:gd name="connsiteX2" fmla="*/ 313596 w 735783"/>
                    <a:gd name="connsiteY2" fmla="*/ 17739 h 1105242"/>
                    <a:gd name="connsiteX3" fmla="*/ 75057 w 735783"/>
                    <a:gd name="connsiteY3" fmla="*/ 343743 h 1105242"/>
                    <a:gd name="connsiteX4" fmla="*/ 27349 w 735783"/>
                    <a:gd name="connsiteY4" fmla="*/ 995750 h 1105242"/>
                    <a:gd name="connsiteX5" fmla="*/ 464671 w 735783"/>
                    <a:gd name="connsiteY5" fmla="*/ 1099116 h 1105242"/>
                    <a:gd name="connsiteX6" fmla="*/ 727064 w 735783"/>
                    <a:gd name="connsiteY6" fmla="*/ 987798 h 1105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5783" h="1105242">
                      <a:moveTo>
                        <a:pt x="727064" y="987798"/>
                      </a:moveTo>
                      <a:cubicBezTo>
                        <a:pt x="756219" y="828772"/>
                        <a:pt x="708510" y="306636"/>
                        <a:pt x="639599" y="144960"/>
                      </a:cubicBezTo>
                      <a:cubicBezTo>
                        <a:pt x="570688" y="-16716"/>
                        <a:pt x="407686" y="-15391"/>
                        <a:pt x="313596" y="17739"/>
                      </a:cubicBezTo>
                      <a:cubicBezTo>
                        <a:pt x="219506" y="50869"/>
                        <a:pt x="122765" y="180741"/>
                        <a:pt x="75057" y="343743"/>
                      </a:cubicBezTo>
                      <a:cubicBezTo>
                        <a:pt x="27349" y="506745"/>
                        <a:pt x="-37587" y="869855"/>
                        <a:pt x="27349" y="995750"/>
                      </a:cubicBezTo>
                      <a:cubicBezTo>
                        <a:pt x="92285" y="1121645"/>
                        <a:pt x="345402" y="1100441"/>
                        <a:pt x="464671" y="1099116"/>
                      </a:cubicBezTo>
                      <a:cubicBezTo>
                        <a:pt x="583940" y="1097791"/>
                        <a:pt x="697909" y="1146824"/>
                        <a:pt x="727064" y="987798"/>
                      </a:cubicBezTo>
                      <a:close/>
                    </a:path>
                  </a:pathLst>
                </a:custGeom>
                <a:noFill/>
                <a:ln w="12700">
                  <a:solidFill>
                    <a:schemeClr val="tx1"/>
                  </a:solidFill>
                  <a:prstDash val="dash"/>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6" name="วงรี 25"/>
                <p:cNvSpPr/>
                <p:nvPr/>
              </p:nvSpPr>
              <p:spPr>
                <a:xfrm>
                  <a:off x="803082" y="1518699"/>
                  <a:ext cx="413648" cy="396200"/>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i</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sp>
              <p:nvSpPr>
                <p:cNvPr id="27" name="วงรี 26"/>
                <p:cNvSpPr/>
                <p:nvPr/>
              </p:nvSpPr>
              <p:spPr>
                <a:xfrm>
                  <a:off x="588397" y="2019631"/>
                  <a:ext cx="413648" cy="429371"/>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jm</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28" name="ตัวเชื่อมต่อตรง 27"/>
                <p:cNvCxnSpPr/>
                <p:nvPr/>
              </p:nvCxnSpPr>
              <p:spPr>
                <a:xfrm flipH="1">
                  <a:off x="946206" y="1288111"/>
                  <a:ext cx="78106" cy="24089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ตัวเชื่อมต่อตรง 28"/>
                <p:cNvCxnSpPr/>
                <p:nvPr/>
              </p:nvCxnSpPr>
              <p:spPr>
                <a:xfrm flipH="1">
                  <a:off x="477079" y="2353586"/>
                  <a:ext cx="174928" cy="15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ตัวเชื่อมต่อตรง 29"/>
                <p:cNvCxnSpPr/>
                <p:nvPr/>
              </p:nvCxnSpPr>
              <p:spPr>
                <a:xfrm flipV="1">
                  <a:off x="397566" y="2560320"/>
                  <a:ext cx="163834" cy="79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วงรี 30"/>
                <p:cNvSpPr/>
                <p:nvPr/>
              </p:nvSpPr>
              <p:spPr>
                <a:xfrm>
                  <a:off x="715618" y="2623930"/>
                  <a:ext cx="413385" cy="395605"/>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k</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32" name="ตัวเชื่อมต่อตรง 31"/>
                <p:cNvCxnSpPr/>
                <p:nvPr/>
              </p:nvCxnSpPr>
              <p:spPr>
                <a:xfrm flipH="1">
                  <a:off x="604300" y="2926080"/>
                  <a:ext cx="170985" cy="21468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ตัวเชื่อมต่อตรง 32"/>
                <p:cNvCxnSpPr/>
                <p:nvPr/>
              </p:nvCxnSpPr>
              <p:spPr>
                <a:xfrm flipH="1" flipV="1">
                  <a:off x="1065475" y="2965836"/>
                  <a:ext cx="127221" cy="19108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ตัวเชื่อมต่อตรง 33"/>
                <p:cNvCxnSpPr/>
                <p:nvPr/>
              </p:nvCxnSpPr>
              <p:spPr>
                <a:xfrm>
                  <a:off x="1097280" y="1892410"/>
                  <a:ext cx="47708" cy="15041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22" name="ตัวเชื่อมต่อตรง 21"/>
              <p:cNvCxnSpPr/>
              <p:nvPr/>
            </p:nvCxnSpPr>
            <p:spPr>
              <a:xfrm flipV="1">
                <a:off x="357809" y="2504661"/>
                <a:ext cx="277826" cy="153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รูปแบบอิสระ: รูปร่าง 12"/>
            <p:cNvSpPr/>
            <p:nvPr/>
          </p:nvSpPr>
          <p:spPr>
            <a:xfrm>
              <a:off x="2522483" y="5171089"/>
              <a:ext cx="432740" cy="862642"/>
            </a:xfrm>
            <a:custGeom>
              <a:avLst/>
              <a:gdLst>
                <a:gd name="connsiteX0" fmla="*/ 432740 w 432740"/>
                <a:gd name="connsiteY0" fmla="*/ 0 h 862642"/>
                <a:gd name="connsiteX1" fmla="*/ 1420 w 432740"/>
                <a:gd name="connsiteY1" fmla="*/ 362309 h 862642"/>
                <a:gd name="connsiteX2" fmla="*/ 320597 w 432740"/>
                <a:gd name="connsiteY2" fmla="*/ 862642 h 862642"/>
              </a:gdLst>
              <a:ahLst/>
              <a:cxnLst>
                <a:cxn ang="0">
                  <a:pos x="connsiteX0" y="connsiteY0"/>
                </a:cxn>
                <a:cxn ang="0">
                  <a:pos x="connsiteX1" y="connsiteY1"/>
                </a:cxn>
                <a:cxn ang="0">
                  <a:pos x="connsiteX2" y="connsiteY2"/>
                </a:cxn>
              </a:cxnLst>
              <a:rect l="l" t="t" r="r" b="b"/>
              <a:pathLst>
                <a:path w="432740" h="862642">
                  <a:moveTo>
                    <a:pt x="432740" y="0"/>
                  </a:moveTo>
                  <a:cubicBezTo>
                    <a:pt x="226425" y="109267"/>
                    <a:pt x="20110" y="218535"/>
                    <a:pt x="1420" y="362309"/>
                  </a:cubicBezTo>
                  <a:cubicBezTo>
                    <a:pt x="-17270" y="506083"/>
                    <a:pt x="151663" y="684362"/>
                    <a:pt x="320597" y="862642"/>
                  </a:cubicBezTo>
                </a:path>
              </a:pathLst>
            </a:cu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รูปแบบอิสระ: รูปร่าง 13"/>
            <p:cNvSpPr/>
            <p:nvPr/>
          </p:nvSpPr>
          <p:spPr>
            <a:xfrm>
              <a:off x="3074276" y="5218386"/>
              <a:ext cx="173049" cy="724619"/>
            </a:xfrm>
            <a:custGeom>
              <a:avLst/>
              <a:gdLst>
                <a:gd name="connsiteX0" fmla="*/ 0 w 173049"/>
                <a:gd name="connsiteY0" fmla="*/ 724619 h 724619"/>
                <a:gd name="connsiteX1" fmla="*/ 172528 w 173049"/>
                <a:gd name="connsiteY1" fmla="*/ 345057 h 724619"/>
                <a:gd name="connsiteX2" fmla="*/ 43132 w 173049"/>
                <a:gd name="connsiteY2" fmla="*/ 0 h 724619"/>
              </a:gdLst>
              <a:ahLst/>
              <a:cxnLst>
                <a:cxn ang="0">
                  <a:pos x="connsiteX0" y="connsiteY0"/>
                </a:cxn>
                <a:cxn ang="0">
                  <a:pos x="connsiteX1" y="connsiteY1"/>
                </a:cxn>
                <a:cxn ang="0">
                  <a:pos x="connsiteX2" y="connsiteY2"/>
                </a:cxn>
              </a:cxnLst>
              <a:rect l="l" t="t" r="r" b="b"/>
              <a:pathLst>
                <a:path w="173049" h="724619">
                  <a:moveTo>
                    <a:pt x="0" y="724619"/>
                  </a:moveTo>
                  <a:cubicBezTo>
                    <a:pt x="82669" y="595223"/>
                    <a:pt x="165339" y="465827"/>
                    <a:pt x="172528" y="345057"/>
                  </a:cubicBezTo>
                  <a:cubicBezTo>
                    <a:pt x="179717" y="224287"/>
                    <a:pt x="111424" y="112143"/>
                    <a:pt x="43132" y="0"/>
                  </a:cubicBezTo>
                </a:path>
              </a:pathLst>
            </a:cu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5" name="ตัวเชื่อมต่อตรง 14"/>
            <p:cNvCxnSpPr/>
            <p:nvPr/>
          </p:nvCxnSpPr>
          <p:spPr>
            <a:xfrm flipV="1">
              <a:off x="2963917" y="5297213"/>
              <a:ext cx="45812" cy="593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ตัวเชื่อมต่อตรง 15"/>
            <p:cNvCxnSpPr/>
            <p:nvPr/>
          </p:nvCxnSpPr>
          <p:spPr>
            <a:xfrm>
              <a:off x="2869324" y="5754413"/>
              <a:ext cx="17883" cy="1113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ตัวเชื่อมต่อตรง 16"/>
            <p:cNvCxnSpPr/>
            <p:nvPr/>
          </p:nvCxnSpPr>
          <p:spPr>
            <a:xfrm flipV="1">
              <a:off x="2822028" y="5912069"/>
              <a:ext cx="163775" cy="7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ตัวเชื่อมต่อตรง 17"/>
            <p:cNvCxnSpPr/>
            <p:nvPr/>
          </p:nvCxnSpPr>
          <p:spPr>
            <a:xfrm>
              <a:off x="2900855" y="5265682"/>
              <a:ext cx="270672" cy="601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ตัวเชื่อมต่อตรง 18"/>
            <p:cNvCxnSpPr/>
            <p:nvPr/>
          </p:nvCxnSpPr>
          <p:spPr>
            <a:xfrm>
              <a:off x="2979683" y="5234151"/>
              <a:ext cx="100152" cy="311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คำบรรยายภาพ: สี่เหลี่ยมมุมมน 19"/>
            <p:cNvSpPr/>
            <p:nvPr/>
          </p:nvSpPr>
          <p:spPr>
            <a:xfrm>
              <a:off x="1545021" y="5470634"/>
              <a:ext cx="834390" cy="826135"/>
            </a:xfrm>
            <a:prstGeom prst="wedgeRoundRectCallout">
              <a:avLst>
                <a:gd name="adj1" fmla="val 94189"/>
                <a:gd name="adj2" fmla="val -30753"/>
                <a:gd name="adj3" fmla="val 16667"/>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spcBef>
                  <a:spcPts val="0"/>
                </a:spcBef>
                <a:spcAft>
                  <a:spcPts val="0"/>
                </a:spcAft>
              </a:pPr>
              <a:r>
                <a:rPr lang="en-US" sz="1100">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Now, remove this one instead.</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grpSp>
    </p:spTree>
    <p:extLst>
      <p:ext uri="{BB962C8B-B14F-4D97-AF65-F5344CB8AC3E}">
        <p14:creationId xmlns:p14="http://schemas.microsoft.com/office/powerpoint/2010/main" val="967103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a:t>Recursive approach</a:t>
            </a:r>
          </a:p>
        </p:txBody>
      </p:sp>
      <p:pic>
        <p:nvPicPr>
          <p:cNvPr id="4" name="รูปภาพ 3"/>
          <p:cNvPicPr>
            <a:picLocks noChangeAspect="1"/>
          </p:cNvPicPr>
          <p:nvPr/>
        </p:nvPicPr>
        <p:blipFill>
          <a:blip r:embed="rId2"/>
          <a:stretch>
            <a:fillRect/>
          </a:stretch>
        </p:blipFill>
        <p:spPr>
          <a:xfrm>
            <a:off x="838200" y="1414692"/>
            <a:ext cx="8011540" cy="5172075"/>
          </a:xfrm>
          <a:prstGeom prst="rect">
            <a:avLst/>
          </a:prstGeom>
        </p:spPr>
      </p:pic>
    </p:spTree>
    <p:extLst>
      <p:ext uri="{BB962C8B-B14F-4D97-AF65-F5344CB8AC3E}">
        <p14:creationId xmlns:p14="http://schemas.microsoft.com/office/powerpoint/2010/main" val="3227036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รูปภาพ 1"/>
          <p:cNvPicPr>
            <a:picLocks noChangeAspect="1"/>
          </p:cNvPicPr>
          <p:nvPr/>
        </p:nvPicPr>
        <p:blipFill>
          <a:blip r:embed="rId2"/>
          <a:stretch>
            <a:fillRect/>
          </a:stretch>
        </p:blipFill>
        <p:spPr>
          <a:xfrm>
            <a:off x="399035" y="415586"/>
            <a:ext cx="11596343" cy="6442413"/>
          </a:xfrm>
          <a:prstGeom prst="rect">
            <a:avLst/>
          </a:prstGeom>
        </p:spPr>
      </p:pic>
    </p:spTree>
    <p:extLst>
      <p:ext uri="{BB962C8B-B14F-4D97-AF65-F5344CB8AC3E}">
        <p14:creationId xmlns:p14="http://schemas.microsoft.com/office/powerpoint/2010/main" val="4109573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5A3313-2CAA-5182-27D2-5E2100E7DE73}"/>
              </a:ext>
            </a:extLst>
          </p:cNvPr>
          <p:cNvPicPr>
            <a:picLocks noChangeAspect="1"/>
          </p:cNvPicPr>
          <p:nvPr/>
        </p:nvPicPr>
        <p:blipFill>
          <a:blip r:embed="rId2"/>
          <a:stretch>
            <a:fillRect/>
          </a:stretch>
        </p:blipFill>
        <p:spPr>
          <a:xfrm>
            <a:off x="497347" y="153932"/>
            <a:ext cx="6383149" cy="2934707"/>
          </a:xfrm>
          <a:prstGeom prst="rect">
            <a:avLst/>
          </a:prstGeom>
        </p:spPr>
      </p:pic>
      <p:sp>
        <p:nvSpPr>
          <p:cNvPr id="6" name="Oval 5">
            <a:extLst>
              <a:ext uri="{FF2B5EF4-FFF2-40B4-BE49-F238E27FC236}">
                <a16:creationId xmlns:a16="http://schemas.microsoft.com/office/drawing/2014/main" id="{D749033F-64B0-C5A8-BF0B-AD3021765403}"/>
              </a:ext>
            </a:extLst>
          </p:cNvPr>
          <p:cNvSpPr/>
          <p:nvPr/>
        </p:nvSpPr>
        <p:spPr>
          <a:xfrm>
            <a:off x="8231808" y="2481691"/>
            <a:ext cx="762000" cy="772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E8B17E12-551F-FC78-1B2A-CEC6189B0930}"/>
              </a:ext>
            </a:extLst>
          </p:cNvPr>
          <p:cNvCxnSpPr/>
          <p:nvPr/>
        </p:nvCxnSpPr>
        <p:spPr>
          <a:xfrm flipH="1">
            <a:off x="7752522" y="516835"/>
            <a:ext cx="129208" cy="59634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88F1916-2571-626F-FDBE-327E5FBB62E7}"/>
              </a:ext>
            </a:extLst>
          </p:cNvPr>
          <p:cNvCxnSpPr/>
          <p:nvPr/>
        </p:nvCxnSpPr>
        <p:spPr>
          <a:xfrm>
            <a:off x="7315200" y="1113183"/>
            <a:ext cx="7951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6DD9D76-F921-B92D-2EB9-79B5B55F5A0B}"/>
              </a:ext>
            </a:extLst>
          </p:cNvPr>
          <p:cNvCxnSpPr/>
          <p:nvPr/>
        </p:nvCxnSpPr>
        <p:spPr>
          <a:xfrm>
            <a:off x="7573617" y="1282148"/>
            <a:ext cx="308113"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13" name="Ink 12">
                <a:extLst>
                  <a:ext uri="{FF2B5EF4-FFF2-40B4-BE49-F238E27FC236}">
                    <a16:creationId xmlns:a16="http://schemas.microsoft.com/office/drawing/2014/main" id="{560C9571-5BD6-0945-269A-A78152BC7CE6}"/>
                  </a:ext>
                </a:extLst>
              </p14:cNvPr>
              <p14:cNvContentPartPr/>
              <p14:nvPr/>
            </p14:nvContentPartPr>
            <p14:xfrm>
              <a:off x="7980903" y="198391"/>
              <a:ext cx="162000" cy="177120"/>
            </p14:xfrm>
          </p:contentPart>
        </mc:Choice>
        <mc:Fallback>
          <p:pic>
            <p:nvPicPr>
              <p:cNvPr id="13" name="Ink 12">
                <a:extLst>
                  <a:ext uri="{FF2B5EF4-FFF2-40B4-BE49-F238E27FC236}">
                    <a16:creationId xmlns:a16="http://schemas.microsoft.com/office/drawing/2014/main" id="{560C9571-5BD6-0945-269A-A78152BC7CE6}"/>
                  </a:ext>
                </a:extLst>
              </p:cNvPr>
              <p:cNvPicPr/>
              <p:nvPr/>
            </p:nvPicPr>
            <p:blipFill>
              <a:blip r:embed="rId4"/>
              <a:stretch>
                <a:fillRect/>
              </a:stretch>
            </p:blipFill>
            <p:spPr>
              <a:xfrm>
                <a:off x="7971903" y="189751"/>
                <a:ext cx="17964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4" name="Ink 13">
                <a:extLst>
                  <a:ext uri="{FF2B5EF4-FFF2-40B4-BE49-F238E27FC236}">
                    <a16:creationId xmlns:a16="http://schemas.microsoft.com/office/drawing/2014/main" id="{FE85FD8C-A934-330D-46BE-434A1BCBBF9F}"/>
                  </a:ext>
                </a:extLst>
              </p14:cNvPr>
              <p14:cNvContentPartPr/>
              <p14:nvPr/>
            </p14:nvContentPartPr>
            <p14:xfrm>
              <a:off x="10117503" y="1888450"/>
              <a:ext cx="360" cy="360"/>
            </p14:xfrm>
          </p:contentPart>
        </mc:Choice>
        <mc:Fallback>
          <p:pic>
            <p:nvPicPr>
              <p:cNvPr id="14" name="Ink 13">
                <a:extLst>
                  <a:ext uri="{FF2B5EF4-FFF2-40B4-BE49-F238E27FC236}">
                    <a16:creationId xmlns:a16="http://schemas.microsoft.com/office/drawing/2014/main" id="{FE85FD8C-A934-330D-46BE-434A1BCBBF9F}"/>
                  </a:ext>
                </a:extLst>
              </p:cNvPr>
              <p:cNvPicPr/>
              <p:nvPr/>
            </p:nvPicPr>
            <p:blipFill>
              <a:blip r:embed="rId6"/>
              <a:stretch>
                <a:fillRect/>
              </a:stretch>
            </p:blipFill>
            <p:spPr>
              <a:xfrm>
                <a:off x="10108863" y="1879450"/>
                <a:ext cx="18000" cy="18000"/>
              </a:xfrm>
              <a:prstGeom prst="rect">
                <a:avLst/>
              </a:prstGeom>
            </p:spPr>
          </p:pic>
        </mc:Fallback>
      </mc:AlternateContent>
      <p:sp>
        <p:nvSpPr>
          <p:cNvPr id="15" name="Oval 14">
            <a:extLst>
              <a:ext uri="{FF2B5EF4-FFF2-40B4-BE49-F238E27FC236}">
                <a16:creationId xmlns:a16="http://schemas.microsoft.com/office/drawing/2014/main" id="{32515FD8-0F2D-2834-4C8E-BF445B8D519F}"/>
              </a:ext>
            </a:extLst>
          </p:cNvPr>
          <p:cNvSpPr/>
          <p:nvPr/>
        </p:nvSpPr>
        <p:spPr>
          <a:xfrm>
            <a:off x="9663043" y="4576637"/>
            <a:ext cx="762000" cy="772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121B4DE-E3D3-53E8-405E-2915E13116C2}"/>
              </a:ext>
            </a:extLst>
          </p:cNvPr>
          <p:cNvSpPr/>
          <p:nvPr/>
        </p:nvSpPr>
        <p:spPr>
          <a:xfrm>
            <a:off x="7210953" y="5412630"/>
            <a:ext cx="762000" cy="772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14B810A-60F3-BC3F-E971-65C5024A9282}"/>
              </a:ext>
            </a:extLst>
          </p:cNvPr>
          <p:cNvSpPr/>
          <p:nvPr/>
        </p:nvSpPr>
        <p:spPr>
          <a:xfrm>
            <a:off x="6669155" y="4576637"/>
            <a:ext cx="762000" cy="772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79199C9-5B6F-AE0A-3B6C-80B6222FE0EE}"/>
              </a:ext>
            </a:extLst>
          </p:cNvPr>
          <p:cNvSpPr/>
          <p:nvPr/>
        </p:nvSpPr>
        <p:spPr>
          <a:xfrm>
            <a:off x="8993808" y="3532368"/>
            <a:ext cx="762000" cy="772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B2F2EF7-A31C-8D8A-5164-C1AF2C01128F}"/>
              </a:ext>
            </a:extLst>
          </p:cNvPr>
          <p:cNvSpPr/>
          <p:nvPr/>
        </p:nvSpPr>
        <p:spPr>
          <a:xfrm>
            <a:off x="7432260" y="3538552"/>
            <a:ext cx="762000" cy="772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E35334CF-B07B-A30B-E177-41F6CDD78288}"/>
              </a:ext>
            </a:extLst>
          </p:cNvPr>
          <p:cNvCxnSpPr/>
          <p:nvPr/>
        </p:nvCxnSpPr>
        <p:spPr>
          <a:xfrm flipH="1">
            <a:off x="8715294" y="1901248"/>
            <a:ext cx="129208" cy="596348"/>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p14="http://schemas.microsoft.com/office/powerpoint/2010/main" Requires="p14">
          <p:contentPart p14:bwMode="auto" r:id="rId7">
            <p14:nvContentPartPr>
              <p14:cNvPr id="21" name="Ink 20">
                <a:extLst>
                  <a:ext uri="{FF2B5EF4-FFF2-40B4-BE49-F238E27FC236}">
                    <a16:creationId xmlns:a16="http://schemas.microsoft.com/office/drawing/2014/main" id="{A0A5CEE1-5431-9E07-BDFE-DEDEC04B92C0}"/>
                  </a:ext>
                </a:extLst>
              </p14:cNvPr>
              <p14:cNvContentPartPr/>
              <p14:nvPr/>
            </p14:nvContentPartPr>
            <p14:xfrm>
              <a:off x="8943675" y="1582804"/>
              <a:ext cx="162000" cy="177120"/>
            </p14:xfrm>
          </p:contentPart>
        </mc:Choice>
        <mc:Fallback>
          <p:pic>
            <p:nvPicPr>
              <p:cNvPr id="21" name="Ink 20">
                <a:extLst>
                  <a:ext uri="{FF2B5EF4-FFF2-40B4-BE49-F238E27FC236}">
                    <a16:creationId xmlns:a16="http://schemas.microsoft.com/office/drawing/2014/main" id="{A0A5CEE1-5431-9E07-BDFE-DEDEC04B92C0}"/>
                  </a:ext>
                </a:extLst>
              </p:cNvPr>
              <p:cNvPicPr/>
              <p:nvPr/>
            </p:nvPicPr>
            <p:blipFill>
              <a:blip r:embed="rId4"/>
              <a:stretch>
                <a:fillRect/>
              </a:stretch>
            </p:blipFill>
            <p:spPr>
              <a:xfrm>
                <a:off x="8934675" y="1574164"/>
                <a:ext cx="179640" cy="194760"/>
              </a:xfrm>
              <a:prstGeom prst="rect">
                <a:avLst/>
              </a:prstGeom>
            </p:spPr>
          </p:pic>
        </mc:Fallback>
      </mc:AlternateContent>
      <p:sp>
        <p:nvSpPr>
          <p:cNvPr id="22" name="Oval 21">
            <a:extLst>
              <a:ext uri="{FF2B5EF4-FFF2-40B4-BE49-F238E27FC236}">
                <a16:creationId xmlns:a16="http://schemas.microsoft.com/office/drawing/2014/main" id="{302D6496-3124-AEB1-5178-5BF297A656EF}"/>
              </a:ext>
            </a:extLst>
          </p:cNvPr>
          <p:cNvSpPr/>
          <p:nvPr/>
        </p:nvSpPr>
        <p:spPr>
          <a:xfrm>
            <a:off x="7953075" y="4608554"/>
            <a:ext cx="762000" cy="772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53878F8E-C74A-3E97-5E86-C847D429C2FD}"/>
              </a:ext>
            </a:extLst>
          </p:cNvPr>
          <p:cNvCxnSpPr>
            <a:stCxn id="6" idx="3"/>
            <a:endCxn id="19" idx="7"/>
          </p:cNvCxnSpPr>
          <p:nvPr/>
        </p:nvCxnSpPr>
        <p:spPr>
          <a:xfrm flipH="1">
            <a:off x="8082668" y="3140771"/>
            <a:ext cx="260732" cy="510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9D2F9FB-5C6E-17E3-31CE-1BFBC896C940}"/>
              </a:ext>
            </a:extLst>
          </p:cNvPr>
          <p:cNvCxnSpPr>
            <a:stCxn id="19" idx="3"/>
            <a:endCxn id="17" idx="7"/>
          </p:cNvCxnSpPr>
          <p:nvPr/>
        </p:nvCxnSpPr>
        <p:spPr>
          <a:xfrm flipH="1">
            <a:off x="7319563" y="4197632"/>
            <a:ext cx="224289" cy="492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3C0652F-6437-A063-580A-595B1F23CDCB}"/>
              </a:ext>
            </a:extLst>
          </p:cNvPr>
          <p:cNvCxnSpPr>
            <a:stCxn id="6" idx="5"/>
            <a:endCxn id="18" idx="1"/>
          </p:cNvCxnSpPr>
          <p:nvPr/>
        </p:nvCxnSpPr>
        <p:spPr>
          <a:xfrm>
            <a:off x="8882216" y="3140771"/>
            <a:ext cx="223184" cy="504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4527DA6-E6D2-6A9B-7D26-AAE2AD2F3AF9}"/>
              </a:ext>
            </a:extLst>
          </p:cNvPr>
          <p:cNvCxnSpPr>
            <a:stCxn id="19" idx="5"/>
            <a:endCxn id="22" idx="0"/>
          </p:cNvCxnSpPr>
          <p:nvPr/>
        </p:nvCxnSpPr>
        <p:spPr>
          <a:xfrm>
            <a:off x="8082668" y="4197632"/>
            <a:ext cx="251407" cy="410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035D6A3-EA60-430F-5CD1-03FAF6D67386}"/>
              </a:ext>
            </a:extLst>
          </p:cNvPr>
          <p:cNvCxnSpPr>
            <a:stCxn id="18" idx="5"/>
          </p:cNvCxnSpPr>
          <p:nvPr/>
        </p:nvCxnSpPr>
        <p:spPr>
          <a:xfrm>
            <a:off x="9644216" y="4191448"/>
            <a:ext cx="223184" cy="417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EDCC124-0CC9-A02B-3ADE-DE787EF310FF}"/>
              </a:ext>
            </a:extLst>
          </p:cNvPr>
          <p:cNvCxnSpPr>
            <a:stCxn id="17" idx="5"/>
            <a:endCxn id="16" idx="0"/>
          </p:cNvCxnSpPr>
          <p:nvPr/>
        </p:nvCxnSpPr>
        <p:spPr>
          <a:xfrm>
            <a:off x="7319563" y="5235717"/>
            <a:ext cx="272390" cy="176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8652218"/>
      </p:ext>
    </p:extLst>
  </p:cSld>
  <p:clrMapOvr>
    <a:masterClrMapping/>
  </p:clrMapOvr>
</p:sld>
</file>

<file path=ppt/theme/theme1.xml><?xml version="1.0" encoding="utf-8"?>
<a:theme xmlns:a="http://schemas.openxmlformats.org/drawingml/2006/main" name="ธีมของ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ธีมของ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12042</TotalTime>
  <Words>2098</Words>
  <Application>Microsoft Office PowerPoint</Application>
  <PresentationFormat>Widescreen</PresentationFormat>
  <Paragraphs>395</Paragraphs>
  <Slides>30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Consolas</vt:lpstr>
      <vt:lpstr>Times New Roman</vt:lpstr>
      <vt:lpstr>ธีมของ Office</vt:lpstr>
      <vt:lpstr>Tree (2)</vt:lpstr>
      <vt:lpstr>remove</vt:lpstr>
      <vt:lpstr>PowerPoint Presentation</vt:lpstr>
      <vt:lpstr>PowerPoint Presentation</vt:lpstr>
      <vt:lpstr>PowerPoint Presentation</vt:lpstr>
      <vt:lpstr>PowerPoint Presentation</vt:lpstr>
      <vt:lpstr>Recursive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Usage (same usage for BST and BSTRecursive)</vt:lpstr>
      <vt:lpstr>PowerPoint Presentation</vt:lpstr>
      <vt:lpstr>Recursive Tree Traversal</vt:lpstr>
      <vt:lpstr>PowerPoint Presentation</vt:lpstr>
      <vt:lpstr>PowerPoint Presentation</vt:lpstr>
      <vt:lpstr>PowerPoint Presentation</vt:lpstr>
      <vt:lpstr>breadth-first traversal</vt:lpstr>
      <vt:lpstr>breadth-first implementation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 (2)</dc:title>
  <dc:creator>Vishnu Kotrajaras</dc:creator>
  <cp:lastModifiedBy>Vishnu Kotrajaras</cp:lastModifiedBy>
  <cp:revision>75</cp:revision>
  <dcterms:created xsi:type="dcterms:W3CDTF">2016-02-24T10:51:55Z</dcterms:created>
  <dcterms:modified xsi:type="dcterms:W3CDTF">2023-03-01T14:06:18Z</dcterms:modified>
</cp:coreProperties>
</file>