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1.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34" r:id="rId2"/>
    <p:sldId id="267" r:id="rId3"/>
    <p:sldId id="268" r:id="rId4"/>
    <p:sldId id="269" r:id="rId5"/>
    <p:sldId id="270" r:id="rId6"/>
    <p:sldId id="271" r:id="rId7"/>
    <p:sldId id="272" r:id="rId8"/>
    <p:sldId id="335" r:id="rId9"/>
    <p:sldId id="273" r:id="rId10"/>
    <p:sldId id="274" r:id="rId11"/>
    <p:sldId id="275" r:id="rId12"/>
    <p:sldId id="276" r:id="rId13"/>
    <p:sldId id="336" r:id="rId14"/>
    <p:sldId id="277" r:id="rId15"/>
    <p:sldId id="278" r:id="rId16"/>
    <p:sldId id="279" r:id="rId17"/>
    <p:sldId id="280" r:id="rId18"/>
    <p:sldId id="281" r:id="rId19"/>
    <p:sldId id="284" r:id="rId20"/>
    <p:sldId id="337" r:id="rId21"/>
    <p:sldId id="338"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Lst>
  <p:sldSz cx="9144000" cy="6858000" type="overhead"/>
  <p:notesSz cx="7315200" cy="9601200"/>
  <p:defaultTextStyle>
    <a:defPPr>
      <a:defRPr lang="en-US"/>
    </a:defPPr>
    <a:lvl1pPr algn="l" rtl="0" eaLnBrk="0" fontAlgn="base" hangingPunct="0">
      <a:spcBef>
        <a:spcPct val="0"/>
      </a:spcBef>
      <a:spcAft>
        <a:spcPct val="0"/>
      </a:spcAft>
      <a:defRPr kumimoji="1" sz="3600" kern="1200">
        <a:solidFill>
          <a:schemeClr val="tx1"/>
        </a:solidFill>
        <a:latin typeface="Times New Roman" panose="02020603050405020304" pitchFamily="18" charset="0"/>
        <a:ea typeface="+mn-ea"/>
        <a:cs typeface="Angsana New" panose="02020603050405020304" pitchFamily="18" charset="-34"/>
      </a:defRPr>
    </a:lvl1pPr>
    <a:lvl2pPr marL="457200" algn="l" rtl="0" eaLnBrk="0" fontAlgn="base" hangingPunct="0">
      <a:spcBef>
        <a:spcPct val="0"/>
      </a:spcBef>
      <a:spcAft>
        <a:spcPct val="0"/>
      </a:spcAft>
      <a:defRPr kumimoji="1" sz="3600" kern="1200">
        <a:solidFill>
          <a:schemeClr val="tx1"/>
        </a:solidFill>
        <a:latin typeface="Times New Roman" panose="02020603050405020304" pitchFamily="18" charset="0"/>
        <a:ea typeface="+mn-ea"/>
        <a:cs typeface="Angsana New" panose="02020603050405020304" pitchFamily="18" charset="-34"/>
      </a:defRPr>
    </a:lvl2pPr>
    <a:lvl3pPr marL="914400" algn="l" rtl="0" eaLnBrk="0" fontAlgn="base" hangingPunct="0">
      <a:spcBef>
        <a:spcPct val="0"/>
      </a:spcBef>
      <a:spcAft>
        <a:spcPct val="0"/>
      </a:spcAft>
      <a:defRPr kumimoji="1" sz="3600" kern="1200">
        <a:solidFill>
          <a:schemeClr val="tx1"/>
        </a:solidFill>
        <a:latin typeface="Times New Roman" panose="02020603050405020304" pitchFamily="18" charset="0"/>
        <a:ea typeface="+mn-ea"/>
        <a:cs typeface="Angsana New" panose="02020603050405020304" pitchFamily="18" charset="-34"/>
      </a:defRPr>
    </a:lvl3pPr>
    <a:lvl4pPr marL="1371600" algn="l" rtl="0" eaLnBrk="0" fontAlgn="base" hangingPunct="0">
      <a:spcBef>
        <a:spcPct val="0"/>
      </a:spcBef>
      <a:spcAft>
        <a:spcPct val="0"/>
      </a:spcAft>
      <a:defRPr kumimoji="1" sz="3600" kern="1200">
        <a:solidFill>
          <a:schemeClr val="tx1"/>
        </a:solidFill>
        <a:latin typeface="Times New Roman" panose="02020603050405020304" pitchFamily="18" charset="0"/>
        <a:ea typeface="+mn-ea"/>
        <a:cs typeface="Angsana New" panose="02020603050405020304" pitchFamily="18" charset="-34"/>
      </a:defRPr>
    </a:lvl4pPr>
    <a:lvl5pPr marL="1828800" algn="l" rtl="0" eaLnBrk="0" fontAlgn="base" hangingPunct="0">
      <a:spcBef>
        <a:spcPct val="0"/>
      </a:spcBef>
      <a:spcAft>
        <a:spcPct val="0"/>
      </a:spcAft>
      <a:defRPr kumimoji="1" sz="3600" kern="1200">
        <a:solidFill>
          <a:schemeClr val="tx1"/>
        </a:solidFill>
        <a:latin typeface="Times New Roman" panose="02020603050405020304" pitchFamily="18" charset="0"/>
        <a:ea typeface="+mn-ea"/>
        <a:cs typeface="Angsana New" panose="02020603050405020304" pitchFamily="18" charset="-34"/>
      </a:defRPr>
    </a:lvl5pPr>
    <a:lvl6pPr marL="2286000" algn="l" defTabSz="914400" rtl="0" eaLnBrk="1" latinLnBrk="0" hangingPunct="1">
      <a:defRPr kumimoji="1" sz="3600" kern="1200">
        <a:solidFill>
          <a:schemeClr val="tx1"/>
        </a:solidFill>
        <a:latin typeface="Times New Roman" panose="02020603050405020304" pitchFamily="18" charset="0"/>
        <a:ea typeface="+mn-ea"/>
        <a:cs typeface="Angsana New" panose="02020603050405020304" pitchFamily="18" charset="-34"/>
      </a:defRPr>
    </a:lvl6pPr>
    <a:lvl7pPr marL="2743200" algn="l" defTabSz="914400" rtl="0" eaLnBrk="1" latinLnBrk="0" hangingPunct="1">
      <a:defRPr kumimoji="1" sz="3600" kern="1200">
        <a:solidFill>
          <a:schemeClr val="tx1"/>
        </a:solidFill>
        <a:latin typeface="Times New Roman" panose="02020603050405020304" pitchFamily="18" charset="0"/>
        <a:ea typeface="+mn-ea"/>
        <a:cs typeface="Angsana New" panose="02020603050405020304" pitchFamily="18" charset="-34"/>
      </a:defRPr>
    </a:lvl7pPr>
    <a:lvl8pPr marL="3200400" algn="l" defTabSz="914400" rtl="0" eaLnBrk="1" latinLnBrk="0" hangingPunct="1">
      <a:defRPr kumimoji="1" sz="3600" kern="1200">
        <a:solidFill>
          <a:schemeClr val="tx1"/>
        </a:solidFill>
        <a:latin typeface="Times New Roman" panose="02020603050405020304" pitchFamily="18" charset="0"/>
        <a:ea typeface="+mn-ea"/>
        <a:cs typeface="Angsana New" panose="02020603050405020304" pitchFamily="18" charset="-34"/>
      </a:defRPr>
    </a:lvl8pPr>
    <a:lvl9pPr marL="3657600" algn="l" defTabSz="914400" rtl="0" eaLnBrk="1" latinLnBrk="0" hangingPunct="1">
      <a:defRPr kumimoji="1" sz="3600" kern="1200">
        <a:solidFill>
          <a:schemeClr val="tx1"/>
        </a:solidFill>
        <a:latin typeface="Times New Roman" panose="02020603050405020304" pitchFamily="18"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สไตล์สีปานกลาง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สไตล์สีปานกลาง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3501" autoAdjust="0"/>
  </p:normalViewPr>
  <p:slideViewPr>
    <p:cSldViewPr>
      <p:cViewPr varScale="1">
        <p:scale>
          <a:sx n="64" d="100"/>
          <a:sy n="64" d="100"/>
        </p:scale>
        <p:origin x="496"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200" d="100"/>
        <a:sy n="200" d="100"/>
      </p:scale>
      <p:origin x="0" y="0"/>
    </p:cViewPr>
  </p:notesTextViewPr>
  <p:sorterViewPr>
    <p:cViewPr>
      <p:scale>
        <a:sx n="66" d="100"/>
        <a:sy n="66" d="100"/>
      </p:scale>
      <p:origin x="0" y="2844"/>
    </p:cViewPr>
  </p:sorterViewPr>
  <p:notesViewPr>
    <p:cSldViewPr>
      <p:cViewPr>
        <p:scale>
          <a:sx n="66" d="100"/>
          <a:sy n="66" d="100"/>
        </p:scale>
        <p:origin x="-228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69.xml"/><Relationship Id="rId3" Type="http://schemas.openxmlformats.org/officeDocument/2006/relationships/slide" Target="slides/slide62.xml"/><Relationship Id="rId7" Type="http://schemas.openxmlformats.org/officeDocument/2006/relationships/slide" Target="slides/slide68.xml"/><Relationship Id="rId2" Type="http://schemas.openxmlformats.org/officeDocument/2006/relationships/slide" Target="slides/slide52.xml"/><Relationship Id="rId1" Type="http://schemas.openxmlformats.org/officeDocument/2006/relationships/slide" Target="slides/slide51.xml"/><Relationship Id="rId6" Type="http://schemas.openxmlformats.org/officeDocument/2006/relationships/slide" Target="slides/slide66.xml"/><Relationship Id="rId5" Type="http://schemas.openxmlformats.org/officeDocument/2006/relationships/slide" Target="slides/slide65.xml"/><Relationship Id="rId4"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B19225C-AABE-455E-9EC2-E8664814987D}"/>
              </a:ext>
            </a:extLst>
          </p:cNvPr>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kumimoji="0" sz="1300"/>
            </a:lvl1pPr>
          </a:lstStyle>
          <a:p>
            <a:pPr>
              <a:defRPr/>
            </a:pPr>
            <a:endParaRPr lang="en-US"/>
          </a:p>
        </p:txBody>
      </p:sp>
      <p:sp>
        <p:nvSpPr>
          <p:cNvPr id="17411" name="Rectangle 3">
            <a:extLst>
              <a:ext uri="{FF2B5EF4-FFF2-40B4-BE49-F238E27FC236}">
                <a16:creationId xmlns:a16="http://schemas.microsoft.com/office/drawing/2014/main" id="{B04D16A4-B9C7-48F2-828B-8C1357E09BC4}"/>
              </a:ext>
            </a:extLst>
          </p:cNvPr>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kumimoji="0" sz="1300"/>
            </a:lvl1pPr>
          </a:lstStyle>
          <a:p>
            <a:pPr>
              <a:defRPr/>
            </a:pPr>
            <a:endParaRPr lang="en-US"/>
          </a:p>
        </p:txBody>
      </p:sp>
      <p:sp>
        <p:nvSpPr>
          <p:cNvPr id="17412" name="Rectangle 4">
            <a:extLst>
              <a:ext uri="{FF2B5EF4-FFF2-40B4-BE49-F238E27FC236}">
                <a16:creationId xmlns:a16="http://schemas.microsoft.com/office/drawing/2014/main" id="{A18C97D5-D5DA-4333-A086-7F6723B337A9}"/>
              </a:ext>
            </a:extLst>
          </p:cNvPr>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kumimoji="0" sz="1300"/>
            </a:lvl1pPr>
          </a:lstStyle>
          <a:p>
            <a:pPr>
              <a:defRPr/>
            </a:pPr>
            <a:r>
              <a:rPr lang="en-US"/>
              <a:t>Array </a:t>
            </a:r>
            <a:r>
              <a:rPr lang="th-TH"/>
              <a:t>และ</a:t>
            </a:r>
            <a:r>
              <a:rPr lang="en-US"/>
              <a:t> </a:t>
            </a:r>
            <a:r>
              <a:rPr lang="th-TH"/>
              <a:t>การจัดเรียงข้อมูล</a:t>
            </a:r>
            <a:endParaRPr lang="en-US"/>
          </a:p>
        </p:txBody>
      </p:sp>
      <p:sp>
        <p:nvSpPr>
          <p:cNvPr id="17413" name="Rectangle 5">
            <a:extLst>
              <a:ext uri="{FF2B5EF4-FFF2-40B4-BE49-F238E27FC236}">
                <a16:creationId xmlns:a16="http://schemas.microsoft.com/office/drawing/2014/main" id="{C75CC120-404C-490C-B2D5-7F30324E27AD}"/>
              </a:ext>
            </a:extLst>
          </p:cNvPr>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defRPr kumimoji="0" sz="1300"/>
            </a:lvl1pPr>
          </a:lstStyle>
          <a:p>
            <a:pPr>
              <a:defRPr/>
            </a:pPr>
            <a:fld id="{1FC4A257-745D-4E98-8948-CC23935BC17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11-07T07:03:22.333"/>
    </inkml:context>
    <inkml:brush xml:id="br0">
      <inkml:brushProperty name="width" value="0.09701" units="cm"/>
      <inkml:brushProperty name="height" value="0.09701" units="cm"/>
      <inkml:brushProperty name="color" value="#009999"/>
      <inkml:brushProperty name="fitToCurve" value="1"/>
    </inkml:brush>
  </inkml:definitions>
  <inkml:trace contextRef="#ctx0" brushRef="#br0">0 28,'0'0,"25"-25,0 25,0 0,-25 0,24 0,26 25,0 24,-25-49,24 25,-49-1,0 1,0 0,25-25,-25 24,0 1,25-25,0 0,0 0,-25 0,24 0,1 0,0 0,0 0,-25 0,49 0,26 0,-50 0,24 0,26 0,-25 0,-26 25,1-25,0 0,0 0,0 0,-25 0,24 0,1 0,0 0,0 0,-25 0,25 0,0 0,-1 0,1 0,-25 0,25 0,0 0,0 0,24 0,-49 0,75 0,24 0,50 24,-74-24,24 25,25 0,25-1,0 26,-50-26,-24 26,-26-50,-24 0,0 0,-25 24,-25 1,0 0,1-25,-1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5EF7E77-922E-498A-928C-745D2F52CCE4}"/>
              </a:ext>
            </a:extLst>
          </p:cNvPr>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kumimoji="0" sz="1300"/>
            </a:lvl1pPr>
          </a:lstStyle>
          <a:p>
            <a:pPr>
              <a:defRPr/>
            </a:pPr>
            <a:endParaRPr lang="en-US"/>
          </a:p>
        </p:txBody>
      </p:sp>
      <p:sp>
        <p:nvSpPr>
          <p:cNvPr id="15363" name="Rectangle 3">
            <a:extLst>
              <a:ext uri="{FF2B5EF4-FFF2-40B4-BE49-F238E27FC236}">
                <a16:creationId xmlns:a16="http://schemas.microsoft.com/office/drawing/2014/main" id="{FB7CB438-64F8-4BBC-8297-C7CD41460D5B}"/>
              </a:ext>
            </a:extLst>
          </p:cNvPr>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kumimoji="0" sz="1300"/>
            </a:lvl1pPr>
          </a:lstStyle>
          <a:p>
            <a:pPr>
              <a:defRPr/>
            </a:pPr>
            <a:endParaRPr lang="en-US"/>
          </a:p>
        </p:txBody>
      </p:sp>
      <p:sp>
        <p:nvSpPr>
          <p:cNvPr id="3076" name="Rectangle 4">
            <a:extLst>
              <a:ext uri="{FF2B5EF4-FFF2-40B4-BE49-F238E27FC236}">
                <a16:creationId xmlns:a16="http://schemas.microsoft.com/office/drawing/2014/main" id="{795250F8-48B1-4549-A6E6-2F397BC44BDE}"/>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42092F1C-7043-43C1-8A05-42FEA948E73C}"/>
              </a:ext>
            </a:extLst>
          </p:cNvPr>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a:extLst>
              <a:ext uri="{FF2B5EF4-FFF2-40B4-BE49-F238E27FC236}">
                <a16:creationId xmlns:a16="http://schemas.microsoft.com/office/drawing/2014/main" id="{B447CB87-517C-4FC0-BBBB-AB59EC695E1D}"/>
              </a:ext>
            </a:extLst>
          </p:cNvPr>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kumimoji="0" sz="1300"/>
            </a:lvl1pPr>
          </a:lstStyle>
          <a:p>
            <a:pPr>
              <a:defRPr/>
            </a:pPr>
            <a:endParaRPr lang="en-US"/>
          </a:p>
        </p:txBody>
      </p:sp>
      <p:sp>
        <p:nvSpPr>
          <p:cNvPr id="15367" name="Rectangle 7">
            <a:extLst>
              <a:ext uri="{FF2B5EF4-FFF2-40B4-BE49-F238E27FC236}">
                <a16:creationId xmlns:a16="http://schemas.microsoft.com/office/drawing/2014/main" id="{3E4A3A70-BD79-4778-88E4-C11E7A92DF16}"/>
              </a:ext>
            </a:extLst>
          </p:cNvPr>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defRPr kumimoji="0" sz="1300"/>
            </a:lvl1pPr>
          </a:lstStyle>
          <a:p>
            <a:pPr>
              <a:defRPr/>
            </a:pPr>
            <a:fld id="{DF53518C-D7A2-4369-841B-F7445080F2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AF0F597-1E39-40B7-9840-22BEF5DE5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47D81138-4692-4251-B9A7-0B4360BC1A00}" type="slidenum">
              <a:rPr kumimoji="0" lang="en-US" altLang="en-US" smtClean="0">
                <a:latin typeface="Times New Roman" panose="02020603050405020304" pitchFamily="18" charset="0"/>
              </a:rPr>
              <a:pPr>
                <a:spcBef>
                  <a:spcPct val="0"/>
                </a:spcBef>
              </a:pPr>
              <a:t>2</a:t>
            </a:fld>
            <a:endParaRPr kumimoji="0" lang="en-US" altLang="en-US">
              <a:latin typeface="Times New Roman" panose="02020603050405020304" pitchFamily="18" charset="0"/>
            </a:endParaRPr>
          </a:p>
        </p:txBody>
      </p:sp>
      <p:sp>
        <p:nvSpPr>
          <p:cNvPr id="7171" name="Rectangle 2">
            <a:extLst>
              <a:ext uri="{FF2B5EF4-FFF2-40B4-BE49-F238E27FC236}">
                <a16:creationId xmlns:a16="http://schemas.microsoft.com/office/drawing/2014/main" id="{A5490752-6B92-4824-A2D9-692817E367DB}"/>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7E4C9AD-E031-4645-94EC-9B50DD2943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C1300E6-5CC8-4BE3-A36A-FF41FEE6DA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BB41C3F6-1B1D-4AB4-951F-D6491330533B}" type="slidenum">
              <a:rPr kumimoji="0" lang="en-US" altLang="en-US" smtClean="0">
                <a:latin typeface="Times New Roman" panose="02020603050405020304" pitchFamily="18" charset="0"/>
              </a:rPr>
              <a:pPr>
                <a:spcBef>
                  <a:spcPct val="0"/>
                </a:spcBef>
              </a:pPr>
              <a:t>12</a:t>
            </a:fld>
            <a:endParaRPr kumimoji="0"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DD678AC3-2A09-475B-B361-6F8555DF01B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38BD350C-4185-42DA-9F85-F18DBC1F58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07B6032-D224-4683-9232-00C7936F6E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C33DC795-9E8A-4526-840E-0F1E3A8A6360}" type="slidenum">
              <a:rPr kumimoji="0" lang="en-US" altLang="en-US" smtClean="0">
                <a:latin typeface="Times New Roman" panose="02020603050405020304" pitchFamily="18" charset="0"/>
              </a:rPr>
              <a:pPr>
                <a:spcBef>
                  <a:spcPct val="0"/>
                </a:spcBef>
              </a:pPr>
              <a:t>14</a:t>
            </a:fld>
            <a:endParaRPr kumimoji="0"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1E6E2090-6396-4222-97C9-4968AB970FF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059A4C1D-E561-4E33-89AC-95552C8918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B341ED1-70E5-4E91-82C8-8939BB9379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6F478BDD-BC4D-4D69-B403-FA3F4150916A}" type="slidenum">
              <a:rPr kumimoji="0" lang="en-US" altLang="en-US" smtClean="0">
                <a:latin typeface="Times New Roman" panose="02020603050405020304" pitchFamily="18" charset="0"/>
              </a:rPr>
              <a:pPr>
                <a:spcBef>
                  <a:spcPct val="0"/>
                </a:spcBef>
              </a:pPr>
              <a:t>15</a:t>
            </a:fld>
            <a:endParaRPr kumimoji="0"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D0AE3D0E-9FAE-48E6-9EED-1D20626236DE}"/>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8C7AE37-8CD9-4C55-B631-6CBEFDC361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45FBA24-1E45-4C7F-9CA2-F6F1D02197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AD897047-6D38-430F-B1EE-CB9995DBDC98}" type="slidenum">
              <a:rPr kumimoji="0" lang="en-US" altLang="en-US" smtClean="0">
                <a:latin typeface="Times New Roman" panose="02020603050405020304" pitchFamily="18" charset="0"/>
              </a:rPr>
              <a:pPr>
                <a:spcBef>
                  <a:spcPct val="0"/>
                </a:spcBef>
              </a:pPr>
              <a:t>16</a:t>
            </a:fld>
            <a:endParaRPr kumimoji="0"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1FF54FF9-EC81-49EA-81B9-73AE9DA2C39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515308E-E2DF-4105-BCC3-B760E42234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3BEF133-CFC5-4B79-BEEB-AB2772A7AD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5E0D1D9C-62A9-4829-BD6D-7B0B2640A99A}" type="slidenum">
              <a:rPr kumimoji="0" lang="en-US" altLang="en-US" smtClean="0">
                <a:latin typeface="Times New Roman" panose="02020603050405020304" pitchFamily="18" charset="0"/>
              </a:rPr>
              <a:pPr>
                <a:spcBef>
                  <a:spcPct val="0"/>
                </a:spcBef>
              </a:pPr>
              <a:t>17</a:t>
            </a:fld>
            <a:endParaRPr kumimoji="0"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8306C961-BF57-4923-8C97-C60B0CC576DC}"/>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CF150610-FCEF-4433-A77B-1CB511F65C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851DADF-8C88-46D9-800E-9F7EB0F02A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BFFD83FD-9F54-4A1F-8019-05074B110EF4}" type="slidenum">
              <a:rPr kumimoji="0" lang="en-US" altLang="en-US" smtClean="0">
                <a:latin typeface="Times New Roman" panose="02020603050405020304" pitchFamily="18" charset="0"/>
              </a:rPr>
              <a:pPr>
                <a:spcBef>
                  <a:spcPct val="0"/>
                </a:spcBef>
              </a:pPr>
              <a:t>18</a:t>
            </a:fld>
            <a:endParaRPr kumimoji="0" lang="en-US" altLang="en-US">
              <a:latin typeface="Times New Roman" panose="02020603050405020304" pitchFamily="18" charset="0"/>
            </a:endParaRPr>
          </a:p>
        </p:txBody>
      </p:sp>
      <p:sp>
        <p:nvSpPr>
          <p:cNvPr id="35843" name="Rectangle 2">
            <a:extLst>
              <a:ext uri="{FF2B5EF4-FFF2-40B4-BE49-F238E27FC236}">
                <a16:creationId xmlns:a16="http://schemas.microsoft.com/office/drawing/2014/main" id="{4B5D1C71-E8E0-4EFA-BB8A-0A2A9C91C1E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E2C75261-CF5E-4CA1-9A35-67A0E14BD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dirty="0"/>
              <a:t>unit time of worst case insertion sort </a:t>
            </a:r>
          </a:p>
          <a:p>
            <a:pPr lvl="1" algn="just"/>
            <a:r>
              <a:rPr lang="en-US" altLang="en-US" dirty="0"/>
              <a:t>=(1+2+..+n-1)*2 + n-1</a:t>
            </a:r>
          </a:p>
          <a:p>
            <a:pPr lvl="1" algn="just"/>
            <a:r>
              <a:rPr lang="en-US" altLang="en-US" dirty="0"/>
              <a:t>= n(n-1) + n-1</a:t>
            </a:r>
          </a:p>
          <a:p>
            <a:pPr lvl="1" algn="just"/>
            <a:r>
              <a:rPr lang="en-US" altLang="en-US" dirty="0"/>
              <a:t>= (n+1)(n-1) = n</a:t>
            </a:r>
            <a:r>
              <a:rPr lang="en-US" altLang="en-US" baseline="30000" dirty="0"/>
              <a:t>2</a:t>
            </a:r>
            <a:r>
              <a:rPr lang="en-US" altLang="en-US" dirty="0"/>
              <a:t> </a:t>
            </a:r>
            <a:r>
              <a:rPr lang="en-US" altLang="en-US" dirty="0">
                <a:latin typeface="Times New Roman" panose="02020603050405020304" pitchFamily="18" charset="0"/>
              </a:rPr>
              <a:t>–</a:t>
            </a:r>
            <a:r>
              <a:rPr lang="en-US" altLang="en-US" dirty="0"/>
              <a:t>1</a:t>
            </a:r>
            <a:endParaRPr lang="th-TH" altLang="en-US" dirty="0"/>
          </a:p>
          <a:p>
            <a:pPr algn="just"/>
            <a:r>
              <a:rPr lang="en-US" altLang="en-US" dirty="0"/>
              <a:t>Assume that selection sort is slower, we get:</a:t>
            </a:r>
            <a:endParaRPr lang="th-TH" altLang="en-US" dirty="0"/>
          </a:p>
          <a:p>
            <a:pPr algn="just"/>
            <a:r>
              <a:rPr lang="th-TH" altLang="en-US" dirty="0"/>
              <a:t>                                    </a:t>
            </a:r>
            <a:r>
              <a:rPr lang="en-US" altLang="en-US" dirty="0"/>
              <a:t>(n</a:t>
            </a:r>
            <a:r>
              <a:rPr lang="en-US" altLang="en-US" baseline="30000" dirty="0"/>
              <a:t>2</a:t>
            </a:r>
            <a:r>
              <a:rPr lang="en-US" altLang="en-US" dirty="0"/>
              <a:t> + 7n -8) /2 </a:t>
            </a:r>
            <a:r>
              <a:rPr lang="th-TH" altLang="en-US" dirty="0"/>
              <a:t>     </a:t>
            </a:r>
            <a:r>
              <a:rPr lang="en-US" altLang="en-US" dirty="0"/>
              <a:t>&gt;  n</a:t>
            </a:r>
            <a:r>
              <a:rPr lang="en-US" altLang="en-US" baseline="30000" dirty="0"/>
              <a:t>2</a:t>
            </a:r>
            <a:r>
              <a:rPr lang="en-US" altLang="en-US" dirty="0"/>
              <a:t> </a:t>
            </a:r>
            <a:r>
              <a:rPr lang="en-US" altLang="en-US" dirty="0">
                <a:latin typeface="Times New Roman" panose="02020603050405020304" pitchFamily="18" charset="0"/>
              </a:rPr>
              <a:t>–</a:t>
            </a:r>
            <a:r>
              <a:rPr lang="en-US" altLang="en-US" dirty="0"/>
              <a:t>1</a:t>
            </a:r>
          </a:p>
          <a:p>
            <a:pPr algn="just"/>
            <a:r>
              <a:rPr lang="en-US" altLang="en-US" dirty="0"/>
              <a:t>                                                       0       &gt;   n</a:t>
            </a:r>
            <a:r>
              <a:rPr lang="en-US" altLang="en-US" baseline="30000" dirty="0"/>
              <a:t>2</a:t>
            </a:r>
            <a:r>
              <a:rPr lang="en-US" altLang="en-US" dirty="0"/>
              <a:t> -7n +6</a:t>
            </a:r>
          </a:p>
          <a:p>
            <a:pPr algn="just"/>
            <a:r>
              <a:rPr lang="en-US" altLang="en-US" dirty="0"/>
              <a:t>                                                       0       &gt;   (n-6)(n-1)</a:t>
            </a:r>
          </a:p>
          <a:p>
            <a:pPr algn="just"/>
            <a:r>
              <a:rPr lang="en-US" altLang="en-US" dirty="0"/>
              <a:t>This is true only when n is between 1 and 6. Thus selection sort is faster generally for the worst case. </a:t>
            </a:r>
          </a:p>
          <a:p>
            <a:pPr algn="just"/>
            <a:endParaRPr lang="en-US" altLang="en-US" dirty="0"/>
          </a:p>
          <a:p>
            <a:pPr algn="just"/>
            <a:r>
              <a:rPr lang="en-US" altLang="en-US" dirty="0"/>
              <a:t>Similar comparisons reveal that insertion sort is faster than </a:t>
            </a:r>
            <a:r>
              <a:rPr lang="en-US" altLang="en-US" dirty="0" err="1"/>
              <a:t>bubblesort</a:t>
            </a:r>
            <a:r>
              <a:rPr lang="en-US" altLang="en-US" dirty="0"/>
              <a:t> when n is 2 or more. </a:t>
            </a:r>
          </a:p>
          <a:p>
            <a:pPr algn="just"/>
            <a:endParaRPr lang="en-US" altLang="en-US" dirty="0"/>
          </a:p>
          <a:p>
            <a:pPr lvl="1" algn="just"/>
            <a:endParaRPr lang="th-TH"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7F92790-533E-49E7-AB27-038DF160F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3499A87A-8AA9-4310-8A95-2D25DD92D59E}" type="slidenum">
              <a:rPr kumimoji="0" lang="en-US" altLang="en-US" smtClean="0">
                <a:latin typeface="Times New Roman" panose="02020603050405020304" pitchFamily="18" charset="0"/>
              </a:rPr>
              <a:pPr>
                <a:spcBef>
                  <a:spcPct val="0"/>
                </a:spcBef>
              </a:pPr>
              <a:t>19</a:t>
            </a:fld>
            <a:endParaRPr kumimoji="0" lang="en-US" altLang="en-US">
              <a:latin typeface="Times New Roman" panose="02020603050405020304" pitchFamily="18" charset="0"/>
            </a:endParaRPr>
          </a:p>
        </p:txBody>
      </p:sp>
      <p:sp>
        <p:nvSpPr>
          <p:cNvPr id="41987" name="Rectangle 2">
            <a:extLst>
              <a:ext uri="{FF2B5EF4-FFF2-40B4-BE49-F238E27FC236}">
                <a16:creationId xmlns:a16="http://schemas.microsoft.com/office/drawing/2014/main" id="{981CF404-AA6F-4627-8A23-BA8386D361FC}"/>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2B98EBF-19F3-43E9-88E0-747CC9BE14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6FC3FF0-B7B6-4AF1-A812-29F5C04A90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5CFAB82C-4849-4C74-93FD-9EFB4A78DAC0}" type="slidenum">
              <a:rPr kumimoji="0" lang="en-US" altLang="en-US" smtClean="0">
                <a:latin typeface="Times New Roman" panose="02020603050405020304" pitchFamily="18" charset="0"/>
              </a:rPr>
              <a:pPr>
                <a:spcBef>
                  <a:spcPct val="0"/>
                </a:spcBef>
              </a:pPr>
              <a:t>22</a:t>
            </a:fld>
            <a:endParaRPr kumimoji="0" lang="en-US"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3E2EEF56-547D-457E-A6CA-9C5BC3B5F3D0}"/>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0175090-5D38-42BD-AD51-ABDFDE7BB9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70AD873-5E07-4903-B7C5-CAD19417D3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8436B919-26E5-48B7-A214-6B48AB0610F1}" type="slidenum">
              <a:rPr kumimoji="0" lang="en-US" altLang="en-US" smtClean="0">
                <a:latin typeface="Times New Roman" panose="02020603050405020304" pitchFamily="18" charset="0"/>
              </a:rPr>
              <a:pPr>
                <a:spcBef>
                  <a:spcPct val="0"/>
                </a:spcBef>
              </a:pPr>
              <a:t>23</a:t>
            </a:fld>
            <a:endParaRPr kumimoji="0" lang="en-US" altLang="en-US">
              <a:latin typeface="Times New Roman" panose="02020603050405020304" pitchFamily="18" charset="0"/>
            </a:endParaRPr>
          </a:p>
        </p:txBody>
      </p:sp>
      <p:sp>
        <p:nvSpPr>
          <p:cNvPr id="46083" name="Rectangle 2">
            <a:extLst>
              <a:ext uri="{FF2B5EF4-FFF2-40B4-BE49-F238E27FC236}">
                <a16:creationId xmlns:a16="http://schemas.microsoft.com/office/drawing/2014/main" id="{5C37DF22-D80E-44A9-9CB9-99148C98ACE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5423B0F-6CF7-4FFA-9AE4-2B5444DA0D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9ACCDEF-651D-4F41-8F84-AD4DB16F1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23E2E7E5-0861-4239-A7EB-C1E7DA6C0F2E}" type="slidenum">
              <a:rPr kumimoji="0" lang="en-US" altLang="en-US" smtClean="0">
                <a:latin typeface="Times New Roman" panose="02020603050405020304" pitchFamily="18" charset="0"/>
              </a:rPr>
              <a:pPr>
                <a:spcBef>
                  <a:spcPct val="0"/>
                </a:spcBef>
              </a:pPr>
              <a:t>24</a:t>
            </a:fld>
            <a:endParaRPr kumimoji="0" lang="en-US" altLang="en-US">
              <a:latin typeface="Times New Roman" panose="02020603050405020304" pitchFamily="18" charset="0"/>
            </a:endParaRPr>
          </a:p>
        </p:txBody>
      </p:sp>
      <p:sp>
        <p:nvSpPr>
          <p:cNvPr id="48131" name="Rectangle 2">
            <a:extLst>
              <a:ext uri="{FF2B5EF4-FFF2-40B4-BE49-F238E27FC236}">
                <a16:creationId xmlns:a16="http://schemas.microsoft.com/office/drawing/2014/main" id="{43F1DBA1-A875-4FF7-9AD2-B9FA4FDE0F8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2905F60-41FF-46A7-BDCD-751DBE14E5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F93134D-B9CD-454F-BAB8-C3DE169B4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AC1CA4C8-5BD2-4FC0-83FE-2968FBBC15D9}" type="slidenum">
              <a:rPr kumimoji="0" lang="en-US" altLang="en-US" smtClean="0">
                <a:latin typeface="Times New Roman" panose="02020603050405020304" pitchFamily="18" charset="0"/>
              </a:rPr>
              <a:pPr>
                <a:spcBef>
                  <a:spcPct val="0"/>
                </a:spcBef>
              </a:pPr>
              <a:t>3</a:t>
            </a:fld>
            <a:endParaRPr kumimoji="0"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FC9257A9-179B-4AF5-A497-FD7A01B9651A}"/>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FD3BA26D-A66D-4757-B613-2525A3DD27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When the array size is n.  The first n-1 swaps are enough to move a value from the leftmost position to the rightmost position. But the value in the rightmost position can only move 1 position to the left. If you want to move it all the way to the leftmost position, you need to repeat this move n-1 times. -&gt; (n-1)*(n-1) , </a:t>
            </a:r>
            <a:r>
              <a:rPr kumimoji="0" lang="en-US" altLang="en-US" sz="2500">
                <a:latin typeface="Cambria Math" panose="02040503050406030204" pitchFamily="18" charset="0"/>
                <a:ea typeface="Cambria Math" panose="02040503050406030204" pitchFamily="18" charset="0"/>
                <a:cs typeface="Times New Roman" panose="02020603050405020304" pitchFamily="18" charset="0"/>
              </a:rPr>
              <a:t>𝛩</a:t>
            </a:r>
            <a:r>
              <a:rPr kumimoji="0" lang="en-US" altLang="en-US" sz="2500">
                <a:latin typeface="Times New Roman" panose="02020603050405020304" pitchFamily="18" charset="0"/>
                <a:cs typeface="Times New Roman" panose="02020603050405020304" pitchFamily="18" charset="0"/>
              </a:rPr>
              <a:t>(n</a:t>
            </a:r>
            <a:r>
              <a:rPr kumimoji="0" lang="en-US" altLang="en-US" sz="2500" baseline="30000">
                <a:latin typeface="Times New Roman" panose="02020603050405020304" pitchFamily="18" charset="0"/>
                <a:cs typeface="Times New Roman" panose="02020603050405020304" pitchFamily="18" charset="0"/>
              </a:rPr>
              <a:t>2</a:t>
            </a:r>
            <a:r>
              <a:rPr kumimoji="0" lang="en-US" altLang="en-US" sz="2500">
                <a:latin typeface="Times New Roman" panose="02020603050405020304" pitchFamily="18" charset="0"/>
                <a:cs typeface="Times New Roman" panose="02020603050405020304" pitchFamily="18" charset="0"/>
              </a:rPr>
              <a:t>).</a:t>
            </a:r>
            <a:endParaRPr kumimoji="0" lang="th-TH" altLang="en-US" sz="25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5A07218-3B0F-486B-9391-3A32366CA5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9A6A5134-664D-4D99-94C8-0DD57B0ABC6A}" type="slidenum">
              <a:rPr kumimoji="0" lang="en-US" altLang="en-US" smtClean="0">
                <a:latin typeface="Times New Roman" panose="02020603050405020304" pitchFamily="18" charset="0"/>
              </a:rPr>
              <a:pPr>
                <a:spcBef>
                  <a:spcPct val="0"/>
                </a:spcBef>
              </a:pPr>
              <a:t>25</a:t>
            </a:fld>
            <a:endParaRPr kumimoji="0" lang="en-US" altLang="en-US">
              <a:latin typeface="Times New Roman" panose="02020603050405020304" pitchFamily="18" charset="0"/>
            </a:endParaRPr>
          </a:p>
        </p:txBody>
      </p:sp>
      <p:sp>
        <p:nvSpPr>
          <p:cNvPr id="50179" name="Rectangle 2">
            <a:extLst>
              <a:ext uri="{FF2B5EF4-FFF2-40B4-BE49-F238E27FC236}">
                <a16:creationId xmlns:a16="http://schemas.microsoft.com/office/drawing/2014/main" id="{BCCCB732-31C2-4DFB-B448-8B9F02BFF7D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47AEC7E-3908-4CBD-9E58-7848CFD696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DF66F8C-149D-4993-8D50-EE2E9C386D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6182E4D4-FF05-4E01-99FF-5F2B098B36D5}" type="slidenum">
              <a:rPr kumimoji="0" lang="en-US" altLang="en-US" smtClean="0">
                <a:latin typeface="Times New Roman" panose="02020603050405020304" pitchFamily="18" charset="0"/>
              </a:rPr>
              <a:pPr>
                <a:spcBef>
                  <a:spcPct val="0"/>
                </a:spcBef>
              </a:pPr>
              <a:t>26</a:t>
            </a:fld>
            <a:endParaRPr kumimoji="0" lang="en-US" altLang="en-US">
              <a:latin typeface="Times New Roman" panose="02020603050405020304" pitchFamily="18" charset="0"/>
            </a:endParaRPr>
          </a:p>
        </p:txBody>
      </p:sp>
      <p:sp>
        <p:nvSpPr>
          <p:cNvPr id="52227" name="Rectangle 2">
            <a:extLst>
              <a:ext uri="{FF2B5EF4-FFF2-40B4-BE49-F238E27FC236}">
                <a16:creationId xmlns:a16="http://schemas.microsoft.com/office/drawing/2014/main" id="{35B85307-4260-4398-A929-C989D8E2CED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F9353EF-E932-4EFC-8C2D-C070827157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1CAC644E-F551-4071-8A46-85C1F9672F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96261635-3B85-4BAA-A165-B2F0F5989660}" type="slidenum">
              <a:rPr kumimoji="0" lang="en-US" altLang="en-US" smtClean="0">
                <a:latin typeface="Times New Roman" panose="02020603050405020304" pitchFamily="18" charset="0"/>
              </a:rPr>
              <a:pPr>
                <a:spcBef>
                  <a:spcPct val="0"/>
                </a:spcBef>
              </a:pPr>
              <a:t>27</a:t>
            </a:fld>
            <a:endParaRPr kumimoji="0" lang="en-US" altLang="en-US">
              <a:latin typeface="Times New Roman" panose="02020603050405020304" pitchFamily="18" charset="0"/>
            </a:endParaRPr>
          </a:p>
        </p:txBody>
      </p:sp>
      <p:sp>
        <p:nvSpPr>
          <p:cNvPr id="54275" name="Rectangle 2">
            <a:extLst>
              <a:ext uri="{FF2B5EF4-FFF2-40B4-BE49-F238E27FC236}">
                <a16:creationId xmlns:a16="http://schemas.microsoft.com/office/drawing/2014/main" id="{9F84F085-EB52-4F59-9AAF-00E167E7529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50D4DFC4-BFEC-4BF0-92DE-7338DADE9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33A1E299-6B3D-4E04-B414-7B059F92E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5F9BDFF1-ED1A-428F-9225-653CB15ABAA0}" type="slidenum">
              <a:rPr kumimoji="0" lang="en-US" altLang="en-US" smtClean="0">
                <a:latin typeface="Times New Roman" panose="02020603050405020304" pitchFamily="18" charset="0"/>
              </a:rPr>
              <a:pPr>
                <a:spcBef>
                  <a:spcPct val="0"/>
                </a:spcBef>
              </a:pPr>
              <a:t>28</a:t>
            </a:fld>
            <a:endParaRPr kumimoji="0" lang="en-US" altLang="en-US">
              <a:latin typeface="Times New Roman" panose="02020603050405020304" pitchFamily="18" charset="0"/>
            </a:endParaRPr>
          </a:p>
        </p:txBody>
      </p:sp>
      <p:sp>
        <p:nvSpPr>
          <p:cNvPr id="56323" name="Rectangle 2">
            <a:extLst>
              <a:ext uri="{FF2B5EF4-FFF2-40B4-BE49-F238E27FC236}">
                <a16:creationId xmlns:a16="http://schemas.microsoft.com/office/drawing/2014/main" id="{D97095BB-C119-4A68-8F79-89185216FE72}"/>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8BD8DCB5-8A2F-4715-93A8-AB73976532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53BF13C-469A-49F5-BD47-CA51E17D05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497FE449-84B1-41C3-AE12-9DE125EAF7CC}" type="slidenum">
              <a:rPr kumimoji="0" lang="en-US" altLang="en-US" smtClean="0">
                <a:latin typeface="Times New Roman" panose="02020603050405020304" pitchFamily="18" charset="0"/>
              </a:rPr>
              <a:pPr>
                <a:spcBef>
                  <a:spcPct val="0"/>
                </a:spcBef>
              </a:pPr>
              <a:t>29</a:t>
            </a:fld>
            <a:endParaRPr kumimoji="0" lang="en-US" altLang="en-US">
              <a:latin typeface="Times New Roman" panose="02020603050405020304" pitchFamily="18" charset="0"/>
            </a:endParaRPr>
          </a:p>
        </p:txBody>
      </p:sp>
      <p:sp>
        <p:nvSpPr>
          <p:cNvPr id="58371" name="Rectangle 2">
            <a:extLst>
              <a:ext uri="{FF2B5EF4-FFF2-40B4-BE49-F238E27FC236}">
                <a16:creationId xmlns:a16="http://schemas.microsoft.com/office/drawing/2014/main" id="{5C6A9F48-E884-4936-8CF7-5ED19E21EE67}"/>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99D7E199-AEF0-4052-B7B5-CCBDF68D40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Left is the leftmost position of our portion of array that we want to sort. </a:t>
            </a:r>
          </a:p>
          <a:p>
            <a:endParaRPr lang="en-US" altLang="en-US"/>
          </a:p>
          <a:p>
            <a:r>
              <a:rPr lang="en-US" altLang="en-US"/>
              <a:t>Right is the rightmost position of our portion of array that we want to sort. </a:t>
            </a:r>
          </a:p>
          <a:p>
            <a:endParaRPr lang="en-US" altLang="en-US"/>
          </a:p>
          <a:p>
            <a:r>
              <a:rPr lang="en-US" altLang="en-US"/>
              <a:t>left == right means our portion only contains one data, thus no sorting is needed. </a:t>
            </a:r>
          </a:p>
          <a:p>
            <a:endParaRPr lang="en-US" altLang="en-US"/>
          </a:p>
          <a:p>
            <a:r>
              <a:rPr lang="en-US" altLang="en-US"/>
              <a:t>Otherwise, we need to work on left half and right half of the array separately, then combine their results.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2614ABD-03DB-4822-A1FC-99A60B91B6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22F8A796-B851-4868-8FE7-D3F67798E767}" type="slidenum">
              <a:rPr kumimoji="0" lang="en-US" altLang="en-US" smtClean="0">
                <a:latin typeface="Times New Roman" panose="02020603050405020304" pitchFamily="18" charset="0"/>
              </a:rPr>
              <a:pPr>
                <a:spcBef>
                  <a:spcPct val="0"/>
                </a:spcBef>
              </a:pPr>
              <a:t>30</a:t>
            </a:fld>
            <a:endParaRPr kumimoji="0" lang="en-US" altLang="en-US">
              <a:latin typeface="Times New Roman" panose="02020603050405020304" pitchFamily="18" charset="0"/>
            </a:endParaRPr>
          </a:p>
        </p:txBody>
      </p:sp>
      <p:sp>
        <p:nvSpPr>
          <p:cNvPr id="60419" name="Rectangle 2">
            <a:extLst>
              <a:ext uri="{FF2B5EF4-FFF2-40B4-BE49-F238E27FC236}">
                <a16:creationId xmlns:a16="http://schemas.microsoft.com/office/drawing/2014/main" id="{EF1B061F-87F3-4CD6-B432-D07A2834C738}"/>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9B8C8887-6FDB-4A7C-8EC0-79DA10CB0E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Running time with input size </a:t>
            </a:r>
            <a:r>
              <a:rPr lang="en-US" altLang="en-US">
                <a:ea typeface="MS Mincho" panose="02020609040205080304" pitchFamily="49" charset="-128"/>
              </a:rPr>
              <a:t>n </a:t>
            </a:r>
            <a:r>
              <a:rPr lang="en-US" altLang="en-US">
                <a:latin typeface="Angsana New" panose="02020603050405020304" pitchFamily="18" charset="-34"/>
              </a:rPr>
              <a:t>= </a:t>
            </a:r>
            <a:r>
              <a:rPr lang="en-US" altLang="en-US">
                <a:ea typeface="MS Mincho" panose="02020609040205080304" pitchFamily="49" charset="-128"/>
              </a:rPr>
              <a:t>T</a:t>
            </a:r>
            <a:r>
              <a:rPr lang="en-US" altLang="en-US">
                <a:latin typeface="Angsana New" panose="02020603050405020304" pitchFamily="18" charset="-34"/>
              </a:rPr>
              <a:t>(</a:t>
            </a:r>
            <a:r>
              <a:rPr lang="en-US" altLang="en-US">
                <a:ea typeface="MS Mincho" panose="02020609040205080304" pitchFamily="49" charset="-128"/>
              </a:rPr>
              <a:t>n</a:t>
            </a:r>
            <a:r>
              <a:rPr lang="en-US" altLang="en-US">
                <a:latin typeface="Angsana New" panose="02020603050405020304" pitchFamily="18" charset="-34"/>
              </a:rPr>
              <a:t>) </a:t>
            </a:r>
          </a:p>
          <a:p>
            <a:endParaRPr lang="th-TH" altLang="en-US">
              <a:latin typeface="Angsana New" panose="02020603050405020304" pitchFamily="18" charset="-3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8777664-54E2-45DF-9B16-9CA8B1014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7096C606-AF18-437C-864B-48BDC6187980}" type="slidenum">
              <a:rPr kumimoji="0" lang="en-US" altLang="en-US" smtClean="0">
                <a:latin typeface="Times New Roman" panose="02020603050405020304" pitchFamily="18" charset="0"/>
              </a:rPr>
              <a:pPr>
                <a:spcBef>
                  <a:spcPct val="0"/>
                </a:spcBef>
              </a:pPr>
              <a:t>31</a:t>
            </a:fld>
            <a:endParaRPr kumimoji="0" lang="en-US" altLang="en-US">
              <a:latin typeface="Times New Roman" panose="02020603050405020304" pitchFamily="18" charset="0"/>
            </a:endParaRPr>
          </a:p>
        </p:txBody>
      </p:sp>
      <p:sp>
        <p:nvSpPr>
          <p:cNvPr id="62467" name="Rectangle 2">
            <a:extLst>
              <a:ext uri="{FF2B5EF4-FFF2-40B4-BE49-F238E27FC236}">
                <a16:creationId xmlns:a16="http://schemas.microsoft.com/office/drawing/2014/main" id="{523E38E0-4546-42FD-99F1-46FF9A7301F4}"/>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A5ECF0B1-A733-4FE7-BAB0-DA5FEAD0FF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03143E5-509C-4BA6-AC59-23E99B4686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830C925A-2E1A-4484-9416-1AE058FD47DF}" type="slidenum">
              <a:rPr kumimoji="0" lang="en-US" altLang="en-US" smtClean="0">
                <a:latin typeface="Times New Roman" panose="02020603050405020304" pitchFamily="18" charset="0"/>
              </a:rPr>
              <a:pPr>
                <a:spcBef>
                  <a:spcPct val="0"/>
                </a:spcBef>
              </a:pPr>
              <a:t>32</a:t>
            </a:fld>
            <a:endParaRPr kumimoji="0" lang="en-US" altLang="en-US">
              <a:latin typeface="Times New Roman" panose="02020603050405020304" pitchFamily="18" charset="0"/>
            </a:endParaRPr>
          </a:p>
        </p:txBody>
      </p:sp>
      <p:sp>
        <p:nvSpPr>
          <p:cNvPr id="64515" name="Rectangle 2">
            <a:extLst>
              <a:ext uri="{FF2B5EF4-FFF2-40B4-BE49-F238E27FC236}">
                <a16:creationId xmlns:a16="http://schemas.microsoft.com/office/drawing/2014/main" id="{F874A883-BC48-4A23-9D2B-B736E3DF83B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D4B36A1-EEB2-49C9-A3D0-3BDB0D09E2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A67F755-1B6C-43FC-BA2A-E8E0E9F9D4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E5BEF340-BC8E-4726-A793-C9A366C743A9}" type="slidenum">
              <a:rPr kumimoji="0" lang="en-US" altLang="en-US" smtClean="0">
                <a:latin typeface="Times New Roman" panose="02020603050405020304" pitchFamily="18" charset="0"/>
              </a:rPr>
              <a:pPr>
                <a:spcBef>
                  <a:spcPct val="0"/>
                </a:spcBef>
              </a:pPr>
              <a:t>33</a:t>
            </a:fld>
            <a:endParaRPr kumimoji="0" lang="en-US" altLang="en-US">
              <a:latin typeface="Times New Roman" panose="02020603050405020304" pitchFamily="18" charset="0"/>
            </a:endParaRPr>
          </a:p>
        </p:txBody>
      </p:sp>
      <p:sp>
        <p:nvSpPr>
          <p:cNvPr id="66563" name="Rectangle 2">
            <a:extLst>
              <a:ext uri="{FF2B5EF4-FFF2-40B4-BE49-F238E27FC236}">
                <a16:creationId xmlns:a16="http://schemas.microsoft.com/office/drawing/2014/main" id="{6D7C18CB-FA66-4126-923A-15D2AEC93117}"/>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23A0FA14-FCD0-4A79-A6C0-EBACB4301E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8C2A927-9F33-409B-9C62-2D355EA023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92ADA84A-5A73-4371-9C3C-BCCC7747E2F9}" type="slidenum">
              <a:rPr kumimoji="0" lang="en-US" altLang="en-US" smtClean="0">
                <a:latin typeface="Times New Roman" panose="02020603050405020304" pitchFamily="18" charset="0"/>
              </a:rPr>
              <a:pPr>
                <a:spcBef>
                  <a:spcPct val="0"/>
                </a:spcBef>
              </a:pPr>
              <a:t>34</a:t>
            </a:fld>
            <a:endParaRPr kumimoji="0" lang="en-US" altLang="en-US">
              <a:latin typeface="Times New Roman" panose="02020603050405020304" pitchFamily="18" charset="0"/>
            </a:endParaRPr>
          </a:p>
        </p:txBody>
      </p:sp>
      <p:sp>
        <p:nvSpPr>
          <p:cNvPr id="68611" name="Rectangle 2">
            <a:extLst>
              <a:ext uri="{FF2B5EF4-FFF2-40B4-BE49-F238E27FC236}">
                <a16:creationId xmlns:a16="http://schemas.microsoft.com/office/drawing/2014/main" id="{53C65C76-7AF2-46FE-81D4-10A8557278A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7F9722A-BB16-47F7-B5F8-6462DEBE57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a:latin typeface="Angsana New" panose="02020603050405020304" pitchFamily="18" charset="-34"/>
              </a:rPr>
              <a:t>Very similar to merge sort, but operate on the original array to save space.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DDFF6DA-FFA3-43E3-889D-F4AD431E67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39F06FB1-078C-4625-87BF-D3DC11738148}" type="slidenum">
              <a:rPr kumimoji="0" lang="en-US" altLang="en-US" smtClean="0">
                <a:latin typeface="Times New Roman" panose="02020603050405020304" pitchFamily="18" charset="0"/>
              </a:rPr>
              <a:pPr>
                <a:spcBef>
                  <a:spcPct val="0"/>
                </a:spcBef>
              </a:pPr>
              <a:t>4</a:t>
            </a:fld>
            <a:endParaRPr kumimoji="0" lang="en-US" altLang="en-US">
              <a:latin typeface="Times New Roman" panose="02020603050405020304" pitchFamily="18" charset="0"/>
            </a:endParaRPr>
          </a:p>
        </p:txBody>
      </p:sp>
      <p:sp>
        <p:nvSpPr>
          <p:cNvPr id="11267" name="Rectangle 2">
            <a:extLst>
              <a:ext uri="{FF2B5EF4-FFF2-40B4-BE49-F238E27FC236}">
                <a16:creationId xmlns:a16="http://schemas.microsoft.com/office/drawing/2014/main" id="{1A22C500-1713-4AB7-8799-2F4AD391576A}"/>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8E5555B6-8318-4B42-B8C2-F3B2721643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page shows the code for bubblesort.</a:t>
            </a:r>
            <a:endParaRPr lang="th-TH"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EA2B5FE-CC2A-48E2-981E-1D89F82E60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C811BFCB-718D-4FF6-82F6-E3DDD54E1001}" type="slidenum">
              <a:rPr kumimoji="0" lang="en-US" altLang="en-US" smtClean="0">
                <a:latin typeface="Times New Roman" panose="02020603050405020304" pitchFamily="18" charset="0"/>
              </a:rPr>
              <a:pPr>
                <a:spcBef>
                  <a:spcPct val="0"/>
                </a:spcBef>
              </a:pPr>
              <a:t>35</a:t>
            </a:fld>
            <a:endParaRPr kumimoji="0" lang="en-US" altLang="en-US">
              <a:latin typeface="Times New Roman" panose="02020603050405020304" pitchFamily="18" charset="0"/>
            </a:endParaRPr>
          </a:p>
        </p:txBody>
      </p:sp>
      <p:sp>
        <p:nvSpPr>
          <p:cNvPr id="70659" name="Rectangle 2">
            <a:extLst>
              <a:ext uri="{FF2B5EF4-FFF2-40B4-BE49-F238E27FC236}">
                <a16:creationId xmlns:a16="http://schemas.microsoft.com/office/drawing/2014/main" id="{69AD6E6F-85A7-4F22-920E-FACFC8AE55CE}"/>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4557E83D-2D98-4A4D-A135-F7A65D2D2741}"/>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1240" indent="-181240">
              <a:buFont typeface="Arial" panose="020B0604020202020204" pitchFamily="34" charset="0"/>
              <a:buChar char="•"/>
              <a:defRPr/>
            </a:pPr>
            <a:r>
              <a:rPr lang="en-US" altLang="en-US" dirty="0"/>
              <a:t>First, select pivot. </a:t>
            </a:r>
          </a:p>
          <a:p>
            <a:pPr>
              <a:defRPr/>
            </a:pPr>
            <a:endParaRPr lang="en-US" altLang="en-US" dirty="0"/>
          </a:p>
          <a:p>
            <a:pPr marL="181240" indent="-181240">
              <a:buFont typeface="Arial" panose="020B0604020202020204" pitchFamily="34" charset="0"/>
              <a:buChar char="•"/>
              <a:defRPr/>
            </a:pPr>
            <a:r>
              <a:rPr lang="en-US" altLang="en-US" dirty="0"/>
              <a:t>Then put larger values than pivot to its right and smaller value to the pivot to its left.</a:t>
            </a:r>
          </a:p>
          <a:p>
            <a:pPr marL="181240" indent="-181240">
              <a:buFont typeface="Arial" panose="020B0604020202020204" pitchFamily="34" charset="0"/>
              <a:buChar char="•"/>
              <a:defRPr/>
            </a:pPr>
            <a:r>
              <a:rPr lang="en-US" altLang="en-US" dirty="0"/>
              <a:t>Call quicksort on both sides.</a:t>
            </a:r>
          </a:p>
          <a:p>
            <a:pPr marL="181240" indent="-181240">
              <a:buFont typeface="Arial" panose="020B0604020202020204" pitchFamily="34" charset="0"/>
              <a:buChar char="•"/>
              <a:defRPr/>
            </a:pPr>
            <a:r>
              <a:rPr lang="en-US" altLang="en-US" dirty="0"/>
              <a:t>Concatenate the results.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12C7380-CCEB-4CEA-95EE-E377413407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821A3D57-36DC-4324-9456-A21E941B2029}" type="slidenum">
              <a:rPr kumimoji="0" lang="en-US" altLang="en-US" smtClean="0">
                <a:latin typeface="Times New Roman" panose="02020603050405020304" pitchFamily="18" charset="0"/>
              </a:rPr>
              <a:pPr>
                <a:spcBef>
                  <a:spcPct val="0"/>
                </a:spcBef>
              </a:pPr>
              <a:t>36</a:t>
            </a:fld>
            <a:endParaRPr kumimoji="0" lang="en-US" altLang="en-US">
              <a:latin typeface="Times New Roman" panose="02020603050405020304" pitchFamily="18" charset="0"/>
            </a:endParaRPr>
          </a:p>
        </p:txBody>
      </p:sp>
      <p:sp>
        <p:nvSpPr>
          <p:cNvPr id="72707" name="Rectangle 2">
            <a:extLst>
              <a:ext uri="{FF2B5EF4-FFF2-40B4-BE49-F238E27FC236}">
                <a16:creationId xmlns:a16="http://schemas.microsoft.com/office/drawing/2014/main" id="{694373B4-DE5B-499D-B8C0-44C10FF1F066}"/>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4164EA33-0306-49C5-836E-EA169EDBC7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7BDCBF6-786F-48E0-9DBC-44D6749932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C408AA36-A466-40F9-A346-01B055A5DDF1}" type="slidenum">
              <a:rPr kumimoji="0" lang="en-US" altLang="en-US" smtClean="0">
                <a:latin typeface="Times New Roman" panose="02020603050405020304" pitchFamily="18" charset="0"/>
              </a:rPr>
              <a:pPr>
                <a:spcBef>
                  <a:spcPct val="0"/>
                </a:spcBef>
              </a:pPr>
              <a:t>37</a:t>
            </a:fld>
            <a:endParaRPr kumimoji="0" lang="en-US" altLang="en-US">
              <a:latin typeface="Times New Roman" panose="02020603050405020304" pitchFamily="18" charset="0"/>
            </a:endParaRPr>
          </a:p>
        </p:txBody>
      </p:sp>
      <p:sp>
        <p:nvSpPr>
          <p:cNvPr id="74755" name="Rectangle 2">
            <a:extLst>
              <a:ext uri="{FF2B5EF4-FFF2-40B4-BE49-F238E27FC236}">
                <a16:creationId xmlns:a16="http://schemas.microsoft.com/office/drawing/2014/main" id="{A4F49B41-123F-40FA-89FA-0EE458EE0FB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D980A537-484B-48F7-89EE-39484E19DA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5B176FF-A1D6-432D-989C-5B877E23C5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B61F383A-8DF6-4F3F-8087-E764BF6527B1}" type="slidenum">
              <a:rPr kumimoji="0" lang="en-US" altLang="en-US" smtClean="0">
                <a:latin typeface="Times New Roman" panose="02020603050405020304" pitchFamily="18" charset="0"/>
              </a:rPr>
              <a:pPr>
                <a:spcBef>
                  <a:spcPct val="0"/>
                </a:spcBef>
              </a:pPr>
              <a:t>38</a:t>
            </a:fld>
            <a:endParaRPr kumimoji="0" lang="en-US" altLang="en-US">
              <a:latin typeface="Times New Roman" panose="02020603050405020304" pitchFamily="18" charset="0"/>
            </a:endParaRPr>
          </a:p>
        </p:txBody>
      </p:sp>
      <p:sp>
        <p:nvSpPr>
          <p:cNvPr id="76803" name="Rectangle 2">
            <a:extLst>
              <a:ext uri="{FF2B5EF4-FFF2-40B4-BE49-F238E27FC236}">
                <a16:creationId xmlns:a16="http://schemas.microsoft.com/office/drawing/2014/main" id="{A403130D-4AB1-42D6-809B-EBB50269015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146F795-54BB-46B5-880C-91E1D14572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ngsana New" panose="02020603050405020304" pitchFamily="18" charset="-34"/>
            </a:endParaRPr>
          </a:p>
          <a:p>
            <a:pPr eaLnBrk="1" hangingPunct="1">
              <a:spcBef>
                <a:spcPct val="0"/>
              </a:spcBef>
            </a:pPr>
            <a:endParaRPr lang="th-TH" altLang="en-US">
              <a:latin typeface="Times New Roman" panose="02020603050405020304" pitchFamily="18" charset="0"/>
              <a:cs typeface="Times New Roman" panose="02020603050405020304" pitchFamily="18" charset="0"/>
            </a:endParaRPr>
          </a:p>
          <a:p>
            <a:endParaRPr lang="th-TH"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FA4C14F-A675-4744-B2F0-FF7F90AA3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2557E7E6-9C25-437F-8990-662F17A04374}" type="slidenum">
              <a:rPr kumimoji="0" lang="en-US" altLang="en-US" smtClean="0">
                <a:latin typeface="Times New Roman" panose="02020603050405020304" pitchFamily="18" charset="0"/>
              </a:rPr>
              <a:pPr>
                <a:spcBef>
                  <a:spcPct val="0"/>
                </a:spcBef>
              </a:pPr>
              <a:t>39</a:t>
            </a:fld>
            <a:endParaRPr kumimoji="0" lang="en-US" altLang="en-US">
              <a:latin typeface="Times New Roman" panose="02020603050405020304" pitchFamily="18" charset="0"/>
            </a:endParaRPr>
          </a:p>
        </p:txBody>
      </p:sp>
      <p:sp>
        <p:nvSpPr>
          <p:cNvPr id="78851" name="Rectangle 2">
            <a:extLst>
              <a:ext uri="{FF2B5EF4-FFF2-40B4-BE49-F238E27FC236}">
                <a16:creationId xmlns:a16="http://schemas.microsoft.com/office/drawing/2014/main" id="{A848E235-CDFE-4637-BB95-D49175E1FA8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2C9482D-FDDD-49B7-A09A-2DB8F6E69E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264C130-33EC-487C-ADAC-EB89398F7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19830F2E-3CBC-400F-B1F4-09707B954D3D}" type="slidenum">
              <a:rPr kumimoji="0" lang="en-US" altLang="en-US" smtClean="0">
                <a:latin typeface="Times New Roman" panose="02020603050405020304" pitchFamily="18" charset="0"/>
              </a:rPr>
              <a:pPr>
                <a:spcBef>
                  <a:spcPct val="0"/>
                </a:spcBef>
              </a:pPr>
              <a:t>40</a:t>
            </a:fld>
            <a:endParaRPr kumimoji="0" lang="en-US" altLang="en-US">
              <a:latin typeface="Times New Roman" panose="02020603050405020304" pitchFamily="18" charset="0"/>
            </a:endParaRPr>
          </a:p>
        </p:txBody>
      </p:sp>
      <p:sp>
        <p:nvSpPr>
          <p:cNvPr id="80899" name="Rectangle 2">
            <a:extLst>
              <a:ext uri="{FF2B5EF4-FFF2-40B4-BE49-F238E27FC236}">
                <a16:creationId xmlns:a16="http://schemas.microsoft.com/office/drawing/2014/main" id="{C05C65E3-5773-4F5F-8EB9-F8763F4EB9B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39197271-5953-4C2E-A117-D315BE2D5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700">
                <a:latin typeface="Angsana New" panose="02020603050405020304" pitchFamily="18" charset="-34"/>
              </a:rPr>
              <a:t>This is one of the approach you can use to find a pivot. It chooses the median of the first, last, and middle value. (</a:t>
            </a:r>
            <a:r>
              <a:rPr lang="th-TH" altLang="ja-JP" sz="1700">
                <a:latin typeface="Angsana New" panose="02020603050405020304" pitchFamily="18" charset="-34"/>
              </a:rPr>
              <a:t> </a:t>
            </a:r>
            <a:r>
              <a:rPr lang="en-US" altLang="ja-JP" sz="1700">
                <a:latin typeface="Angsana New" panose="02020603050405020304" pitchFamily="18" charset="-34"/>
              </a:rPr>
              <a:t>median of 3). </a:t>
            </a:r>
          </a:p>
          <a:p>
            <a:endParaRPr lang="en-US" altLang="ja-JP" sz="1700">
              <a:latin typeface="Angsana New" panose="02020603050405020304" pitchFamily="18" charset="-34"/>
            </a:endParaRPr>
          </a:p>
          <a:p>
            <a:endParaRPr lang="en-US" altLang="ja-JP" sz="1700">
              <a:latin typeface="Angsana New" panose="02020603050405020304" pitchFamily="18" charset="-34"/>
            </a:endParaRPr>
          </a:p>
          <a:p>
            <a:endParaRPr lang="th-TH" altLang="en-US" sz="1700">
              <a:latin typeface="Angsana New" panose="02020603050405020304" pitchFamily="18" charset="-34"/>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215C040F-CA65-49A3-A4B0-9067AA3191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9C24892A-C0D9-464B-ADEA-2E70B078A984}" type="slidenum">
              <a:rPr kumimoji="0" lang="en-US" altLang="en-US" smtClean="0">
                <a:latin typeface="Times New Roman" panose="02020603050405020304" pitchFamily="18" charset="0"/>
              </a:rPr>
              <a:pPr>
                <a:spcBef>
                  <a:spcPct val="0"/>
                </a:spcBef>
              </a:pPr>
              <a:t>41</a:t>
            </a:fld>
            <a:endParaRPr kumimoji="0" lang="en-US" altLang="en-US">
              <a:latin typeface="Times New Roman" panose="02020603050405020304" pitchFamily="18" charset="0"/>
            </a:endParaRPr>
          </a:p>
        </p:txBody>
      </p:sp>
      <p:sp>
        <p:nvSpPr>
          <p:cNvPr id="82947" name="Rectangle 2">
            <a:extLst>
              <a:ext uri="{FF2B5EF4-FFF2-40B4-BE49-F238E27FC236}">
                <a16:creationId xmlns:a16="http://schemas.microsoft.com/office/drawing/2014/main" id="{349E2798-06C7-4BA7-8407-D5AFDA51AAB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2B47E914-0D5B-4EF8-86C3-40C5A501A7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8268B94-91FA-4721-B95F-E8B18E4CA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17350102-BB35-40CF-9AEE-6EF835F66A97}" type="slidenum">
              <a:rPr kumimoji="0" lang="en-US" altLang="en-US" smtClean="0">
                <a:latin typeface="Times New Roman" panose="02020603050405020304" pitchFamily="18" charset="0"/>
              </a:rPr>
              <a:pPr>
                <a:spcBef>
                  <a:spcPct val="0"/>
                </a:spcBef>
              </a:pPr>
              <a:t>42</a:t>
            </a:fld>
            <a:endParaRPr kumimoji="0" lang="en-US" altLang="en-US">
              <a:latin typeface="Times New Roman" panose="02020603050405020304" pitchFamily="18" charset="0"/>
            </a:endParaRPr>
          </a:p>
        </p:txBody>
      </p:sp>
      <p:sp>
        <p:nvSpPr>
          <p:cNvPr id="84995" name="Rectangle 2">
            <a:extLst>
              <a:ext uri="{FF2B5EF4-FFF2-40B4-BE49-F238E27FC236}">
                <a16:creationId xmlns:a16="http://schemas.microsoft.com/office/drawing/2014/main" id="{63410A45-0241-4216-8540-F0301FD12C96}"/>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CEFCEBF-14F8-4F92-8A3D-6F0FFA96D7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F5C5FCB-2510-4AAB-AD7F-C481B3E484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830A84A1-E4DC-4272-9DD4-6C7400844B93}" type="slidenum">
              <a:rPr kumimoji="0" lang="en-US" altLang="en-US" smtClean="0">
                <a:latin typeface="Times New Roman" panose="02020603050405020304" pitchFamily="18" charset="0"/>
              </a:rPr>
              <a:pPr>
                <a:spcBef>
                  <a:spcPct val="0"/>
                </a:spcBef>
              </a:pPr>
              <a:t>43</a:t>
            </a:fld>
            <a:endParaRPr kumimoji="0" lang="en-US" altLang="en-US">
              <a:latin typeface="Times New Roman" panose="02020603050405020304" pitchFamily="18" charset="0"/>
            </a:endParaRPr>
          </a:p>
        </p:txBody>
      </p:sp>
      <p:sp>
        <p:nvSpPr>
          <p:cNvPr id="87043" name="Rectangle 2">
            <a:extLst>
              <a:ext uri="{FF2B5EF4-FFF2-40B4-BE49-F238E27FC236}">
                <a16:creationId xmlns:a16="http://schemas.microsoft.com/office/drawing/2014/main" id="{98F40C1B-D02D-4587-B74E-3F30A088D88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439BD92C-F48C-4280-92DA-462B569909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this particular example, when we first try to move i and j, both cannot be moved. So we swap a[i] and a[j] right away and increment i, decrement j. </a:t>
            </a:r>
          </a:p>
          <a:p>
            <a:endParaRPr lang="en-US" altLang="en-US"/>
          </a:p>
          <a:p>
            <a:endParaRPr lang="th-TH" altLang="ja-JP">
              <a:latin typeface="Angsana New" panose="02020603050405020304" pitchFamily="18" charset="-3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F9BE0CD-3425-4C01-9B06-5EC1FD60F7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6E171257-5366-4901-BA3B-2EEB8BE07893}" type="slidenum">
              <a:rPr kumimoji="0" lang="en-US" altLang="en-US" smtClean="0">
                <a:latin typeface="Times New Roman" panose="02020603050405020304" pitchFamily="18" charset="0"/>
              </a:rPr>
              <a:pPr>
                <a:spcBef>
                  <a:spcPct val="0"/>
                </a:spcBef>
              </a:pPr>
              <a:t>44</a:t>
            </a:fld>
            <a:endParaRPr kumimoji="0" lang="en-US" altLang="en-US">
              <a:latin typeface="Times New Roman" panose="02020603050405020304" pitchFamily="18" charset="0"/>
            </a:endParaRPr>
          </a:p>
        </p:txBody>
      </p:sp>
      <p:sp>
        <p:nvSpPr>
          <p:cNvPr id="89091" name="Rectangle 2">
            <a:extLst>
              <a:ext uri="{FF2B5EF4-FFF2-40B4-BE49-F238E27FC236}">
                <a16:creationId xmlns:a16="http://schemas.microsoft.com/office/drawing/2014/main" id="{6753236F-0D78-4903-9FEB-87DCB318919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30681C1-2F3E-4AB7-AD52-4E9E87830C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Then </a:t>
            </a:r>
          </a:p>
          <a:p>
            <a:endParaRPr lang="th-TH" altLang="en-US"/>
          </a:p>
          <a:p>
            <a:r>
              <a:rPr lang="en-US" altLang="en-US"/>
              <a:t>a[i] stops at 5 (&gt; pivot, 4) </a:t>
            </a:r>
          </a:p>
          <a:p>
            <a:r>
              <a:rPr lang="en-US" altLang="en-US"/>
              <a:t>a[j] stops at 0 (&lt;pivot) </a:t>
            </a:r>
          </a:p>
          <a:p>
            <a:endParaRPr lang="th-TH" altLang="ja-JP">
              <a:latin typeface="Angsana New" panose="02020603050405020304" pitchFamily="18" charset="-34"/>
            </a:endParaRPr>
          </a:p>
          <a:p>
            <a:endParaRPr lang="th-TH"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02C66BF-19A7-4569-96DE-A68D04E22F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B04EA71D-E2C0-45BA-97A2-EC3745B74297}" type="slidenum">
              <a:rPr kumimoji="0" lang="en-US" altLang="en-US" smtClean="0">
                <a:latin typeface="Times New Roman" panose="02020603050405020304" pitchFamily="18" charset="0"/>
              </a:rPr>
              <a:pPr>
                <a:spcBef>
                  <a:spcPct val="0"/>
                </a:spcBef>
              </a:pPr>
              <a:t>5</a:t>
            </a:fld>
            <a:endParaRPr kumimoji="0" lang="en-US" altLang="en-US">
              <a:latin typeface="Times New Roman" panose="02020603050405020304" pitchFamily="18" charset="0"/>
            </a:endParaRPr>
          </a:p>
        </p:txBody>
      </p:sp>
      <p:sp>
        <p:nvSpPr>
          <p:cNvPr id="13315" name="Rectangle 2">
            <a:extLst>
              <a:ext uri="{FF2B5EF4-FFF2-40B4-BE49-F238E27FC236}">
                <a16:creationId xmlns:a16="http://schemas.microsoft.com/office/drawing/2014/main" id="{6634FBCB-FB04-4A98-92B8-6D428C99DFEB}"/>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EE621DA2-FD31-40F9-9C64-2603316036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Times New Roman" panose="02020603050405020304" pitchFamily="18" charset="0"/>
              </a:rPr>
              <a:t>Worst case running time for Bubblesort takes place when the array is sorted from large to small. </a:t>
            </a:r>
            <a:endParaRPr lang="en-US" altLang="en-US">
              <a:latin typeface="Angsana New" panose="02020603050405020304" pitchFamily="18" charset="-34"/>
            </a:endParaRPr>
          </a:p>
          <a:p>
            <a:endParaRPr lang="en-US" altLang="en-US">
              <a:latin typeface="Angsana New" panose="02020603050405020304" pitchFamily="18" charset="-34"/>
              <a:cs typeface="Times New Roman" panose="02020603050405020304" pitchFamily="18" charset="0"/>
            </a:endParaRPr>
          </a:p>
          <a:p>
            <a:r>
              <a:rPr lang="en-US" altLang="en-US">
                <a:cs typeface="Times New Roman" panose="02020603050405020304" pitchFamily="18" charset="0"/>
              </a:rPr>
              <a:t>The slide shows the first two iterations of bubble sort.</a:t>
            </a:r>
            <a:endParaRPr lang="th-TH" altLang="en-US"/>
          </a:p>
          <a:p>
            <a:endParaRPr lang="th-TH"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21EC099-E0B6-489F-B8B0-2BCC4BF472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C2EA8527-A47B-46E3-8B3B-95C9F517EC00}" type="slidenum">
              <a:rPr kumimoji="0" lang="en-US" altLang="en-US" smtClean="0">
                <a:latin typeface="Times New Roman" panose="02020603050405020304" pitchFamily="18" charset="0"/>
              </a:rPr>
              <a:pPr>
                <a:spcBef>
                  <a:spcPct val="0"/>
                </a:spcBef>
              </a:pPr>
              <a:t>45</a:t>
            </a:fld>
            <a:endParaRPr kumimoji="0" lang="en-US" altLang="en-US">
              <a:latin typeface="Times New Roman" panose="02020603050405020304" pitchFamily="18" charset="0"/>
            </a:endParaRPr>
          </a:p>
        </p:txBody>
      </p:sp>
      <p:sp>
        <p:nvSpPr>
          <p:cNvPr id="91139" name="Rectangle 2">
            <a:extLst>
              <a:ext uri="{FF2B5EF4-FFF2-40B4-BE49-F238E27FC236}">
                <a16:creationId xmlns:a16="http://schemas.microsoft.com/office/drawing/2014/main" id="{5CB7CB60-EDAF-402B-8920-564E3595AE4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E2DD118E-EF73-41BD-B094-A770524B47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a[i] stops at 5 (&gt; pivot) </a:t>
            </a:r>
          </a:p>
          <a:p>
            <a:r>
              <a:rPr lang="en-US" altLang="en-US"/>
              <a:t>a[j] cannot move</a:t>
            </a:r>
          </a:p>
          <a:p>
            <a:endParaRPr lang="en-US" altLang="en-US"/>
          </a:p>
          <a:p>
            <a:r>
              <a:rPr lang="en-US" altLang="en-US"/>
              <a:t>Now we are done with the partition, but we need to move pivot to its correct position first.</a:t>
            </a:r>
          </a:p>
          <a:p>
            <a:endParaRPr lang="th-TH"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7DA33E82-BF85-4833-93B1-65AD7BED0D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CEAAE119-208E-4B37-A441-D8B125791497}" type="slidenum">
              <a:rPr kumimoji="0" lang="en-US" altLang="en-US" smtClean="0">
                <a:latin typeface="Times New Roman" panose="02020603050405020304" pitchFamily="18" charset="0"/>
              </a:rPr>
              <a:pPr>
                <a:spcBef>
                  <a:spcPct val="0"/>
                </a:spcBef>
              </a:pPr>
              <a:t>46</a:t>
            </a:fld>
            <a:endParaRPr kumimoji="0" lang="en-US" altLang="en-US">
              <a:latin typeface="Times New Roman" panose="02020603050405020304" pitchFamily="18" charset="0"/>
            </a:endParaRPr>
          </a:p>
        </p:txBody>
      </p:sp>
      <p:sp>
        <p:nvSpPr>
          <p:cNvPr id="93187" name="Rectangle 2">
            <a:extLst>
              <a:ext uri="{FF2B5EF4-FFF2-40B4-BE49-F238E27FC236}">
                <a16:creationId xmlns:a16="http://schemas.microsoft.com/office/drawing/2014/main" id="{23347D10-6ED8-451E-A30C-4CF0A45B289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9282FD1-2102-4023-88BE-DFEA5DF2C6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a:latin typeface="Angsana New" panose="02020603050405020304" pitchFamily="18" charset="-34"/>
              </a:rPr>
              <a:t>What do we do if our data has equal value to the pivot?</a:t>
            </a:r>
          </a:p>
          <a:p>
            <a:endParaRPr lang="en-US" altLang="ja-JP">
              <a:latin typeface="Angsana New" panose="02020603050405020304" pitchFamily="18" charset="-34"/>
            </a:endParaRPr>
          </a:p>
          <a:p>
            <a:r>
              <a:rPr lang="en-US" altLang="ja-JP">
                <a:latin typeface="Angsana New" panose="02020603050405020304" pitchFamily="18" charset="-34"/>
              </a:rPr>
              <a:t>Let’s try -&gt; stop i but do not stop j. </a:t>
            </a:r>
            <a:endParaRPr lang="th-TH" altLang="ja-JP">
              <a:latin typeface="Angsana New" panose="02020603050405020304" pitchFamily="18" charset="-34"/>
            </a:endParaRPr>
          </a:p>
          <a:p>
            <a:endParaRPr lang="en-US" altLang="ja-JP">
              <a:latin typeface="Angsana New" panose="02020603050405020304" pitchFamily="18" charset="-34"/>
            </a:endParaRPr>
          </a:p>
          <a:p>
            <a:r>
              <a:rPr lang="en-US" altLang="ja-JP">
                <a:latin typeface="Angsana New" panose="02020603050405020304" pitchFamily="18" charset="-34"/>
              </a:rPr>
              <a:t>-&gt;</a:t>
            </a:r>
            <a:r>
              <a:rPr lang="th-TH" altLang="ja-JP">
                <a:latin typeface="Angsana New" panose="02020603050405020304" pitchFamily="18" charset="-34"/>
              </a:rPr>
              <a:t> </a:t>
            </a:r>
            <a:r>
              <a:rPr lang="en-US" altLang="ja-JP">
                <a:latin typeface="Angsana New" panose="02020603050405020304" pitchFamily="18" charset="-34"/>
              </a:rPr>
              <a:t>j will stop when it finds</a:t>
            </a:r>
            <a:r>
              <a:rPr lang="th-TH" altLang="ja-JP">
                <a:latin typeface="Angsana New" panose="02020603050405020304" pitchFamily="18" charset="-34"/>
              </a:rPr>
              <a:t> </a:t>
            </a:r>
            <a:r>
              <a:rPr lang="en-US" altLang="ja-JP">
                <a:latin typeface="Angsana New" panose="02020603050405020304" pitchFamily="18" charset="-34"/>
              </a:rPr>
              <a:t>0, where i does not move. </a:t>
            </a:r>
          </a:p>
          <a:p>
            <a:endParaRPr lang="en-US" altLang="ja-JP">
              <a:latin typeface="Angsana New" panose="02020603050405020304" pitchFamily="18" charset="-34"/>
            </a:endParaRPr>
          </a:p>
          <a:p>
            <a:endParaRPr lang="en-US" altLang="ja-JP">
              <a:latin typeface="Angsana New" panose="02020603050405020304" pitchFamily="18" charset="-34"/>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DD7F8C8-58CE-4217-97A9-1F93A6AC22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D122127F-C8A8-4549-AA1E-F031958C65F6}" type="slidenum">
              <a:rPr kumimoji="0" lang="en-US" altLang="en-US" smtClean="0">
                <a:latin typeface="Times New Roman" panose="02020603050405020304" pitchFamily="18" charset="0"/>
              </a:rPr>
              <a:pPr>
                <a:spcBef>
                  <a:spcPct val="0"/>
                </a:spcBef>
              </a:pPr>
              <a:t>47</a:t>
            </a:fld>
            <a:endParaRPr kumimoji="0" lang="en-US" altLang="en-US">
              <a:latin typeface="Times New Roman" panose="02020603050405020304" pitchFamily="18" charset="0"/>
            </a:endParaRPr>
          </a:p>
        </p:txBody>
      </p:sp>
      <p:sp>
        <p:nvSpPr>
          <p:cNvPr id="95235" name="Rectangle 2">
            <a:extLst>
              <a:ext uri="{FF2B5EF4-FFF2-40B4-BE49-F238E27FC236}">
                <a16:creationId xmlns:a16="http://schemas.microsoft.com/office/drawing/2014/main" id="{312A4CCE-A2F9-4419-98F0-CE15D27D4717}"/>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DB3464E0-E37F-4DA6-8339-42E574418B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4s will be on one side (unfair distribution) </a:t>
            </a:r>
          </a:p>
          <a:p>
            <a:endParaRPr lang="th-TH" altLang="en-US"/>
          </a:p>
          <a:p>
            <a:r>
              <a:rPr lang="en-US" altLang="ja-JP">
                <a:latin typeface="Angsana New" panose="02020603050405020304" pitchFamily="18" charset="-34"/>
              </a:rPr>
              <a:t>Same thing happens if we stop </a:t>
            </a:r>
            <a:r>
              <a:rPr lang="en-US" altLang="ja-JP">
                <a:ea typeface="MS Mincho" panose="02020609040205080304" pitchFamily="49" charset="-128"/>
              </a:rPr>
              <a:t>j </a:t>
            </a:r>
            <a:r>
              <a:rPr lang="en-US" altLang="ja-JP">
                <a:latin typeface="Angsana New" panose="02020603050405020304" pitchFamily="18" charset="-34"/>
              </a:rPr>
              <a:t>but does not stop </a:t>
            </a:r>
            <a:r>
              <a:rPr lang="en-US" altLang="ja-JP">
                <a:ea typeface="MS Mincho" panose="02020609040205080304" pitchFamily="49" charset="-128"/>
              </a:rPr>
              <a:t>i.</a:t>
            </a:r>
            <a:r>
              <a:rPr lang="en-US" altLang="ja-JP"/>
              <a:t> </a:t>
            </a:r>
            <a:endParaRPr lang="th-TH" altLang="en-US"/>
          </a:p>
          <a:p>
            <a:endParaRPr lang="th-TH"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EE5DEDD3-4745-4A1C-BF44-0BEFF97744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7ECB97BE-6BDD-4E59-B559-FA2475EAF885}" type="slidenum">
              <a:rPr kumimoji="0" lang="en-US" altLang="en-US" smtClean="0">
                <a:latin typeface="Times New Roman" panose="02020603050405020304" pitchFamily="18" charset="0"/>
              </a:rPr>
              <a:pPr>
                <a:spcBef>
                  <a:spcPct val="0"/>
                </a:spcBef>
              </a:pPr>
              <a:t>48</a:t>
            </a:fld>
            <a:endParaRPr kumimoji="0" lang="en-US" altLang="en-US">
              <a:latin typeface="Times New Roman" panose="02020603050405020304" pitchFamily="18" charset="0"/>
            </a:endParaRPr>
          </a:p>
        </p:txBody>
      </p:sp>
      <p:sp>
        <p:nvSpPr>
          <p:cNvPr id="97283" name="Rectangle 2">
            <a:extLst>
              <a:ext uri="{FF2B5EF4-FFF2-40B4-BE49-F238E27FC236}">
                <a16:creationId xmlns:a16="http://schemas.microsoft.com/office/drawing/2014/main" id="{63726D1D-A31F-43F3-8155-A69255212F75}"/>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22C581E2-F747-44B8-BDB1-9BA1C8CC17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let’s try  I and j jumping over all values equal to the pivot (there must be code that stops i and j  from going out of array bound). </a:t>
            </a:r>
          </a:p>
          <a:p>
            <a:endParaRPr lang="en-US" altLang="en-US"/>
          </a:p>
          <a:p>
            <a:r>
              <a:rPr lang="en-US" altLang="ja-JP">
                <a:latin typeface="Angsana New" panose="02020603050405020304" pitchFamily="18" charset="-34"/>
              </a:rPr>
              <a:t>If there are lots of duplicated data, this strategy will result in uneven partition because i will be at the very end of the portion. </a:t>
            </a:r>
            <a:endParaRPr lang="th-TH" altLang="en-US">
              <a:latin typeface="Angsana New" panose="02020603050405020304" pitchFamily="18" charset="-34"/>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5F517E6A-24A1-4B97-B749-D60DD0650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EBFB3090-BE85-4888-9E0A-2775E1C94FB4}" type="slidenum">
              <a:rPr kumimoji="0" lang="en-US" altLang="en-US" smtClean="0">
                <a:latin typeface="Times New Roman" panose="02020603050405020304" pitchFamily="18" charset="0"/>
              </a:rPr>
              <a:pPr>
                <a:spcBef>
                  <a:spcPct val="0"/>
                </a:spcBef>
              </a:pPr>
              <a:t>49</a:t>
            </a:fld>
            <a:endParaRPr kumimoji="0" lang="en-US" altLang="en-US">
              <a:latin typeface="Times New Roman" panose="02020603050405020304" pitchFamily="18" charset="0"/>
            </a:endParaRPr>
          </a:p>
        </p:txBody>
      </p:sp>
      <p:sp>
        <p:nvSpPr>
          <p:cNvPr id="99331" name="Rectangle 2">
            <a:extLst>
              <a:ext uri="{FF2B5EF4-FFF2-40B4-BE49-F238E27FC236}">
                <a16:creationId xmlns:a16="http://schemas.microsoft.com/office/drawing/2014/main" id="{539EFDA4-0A6A-4D99-9965-140FE49AAB48}"/>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9EDB483-F812-4DC3-8C62-456F41A4A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Try stopping both i and j:</a:t>
            </a:r>
          </a:p>
          <a:p>
            <a:endParaRPr lang="en-US" altLang="en-US"/>
          </a:p>
          <a:p>
            <a:r>
              <a:rPr lang="en-US" altLang="en-US"/>
              <a:t>This approach gives us even portions. </a:t>
            </a:r>
            <a:endParaRPr lang="th-TH"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61D8C33-D377-4F6F-A526-6D0EF50223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A51E374D-72AC-4589-AC4D-2E7AAC9AAE82}" type="slidenum">
              <a:rPr kumimoji="0" lang="en-US" altLang="en-US" smtClean="0">
                <a:latin typeface="Times New Roman" panose="02020603050405020304" pitchFamily="18" charset="0"/>
              </a:rPr>
              <a:pPr>
                <a:spcBef>
                  <a:spcPct val="0"/>
                </a:spcBef>
              </a:pPr>
              <a:t>50</a:t>
            </a:fld>
            <a:endParaRPr kumimoji="0" lang="en-US" altLang="en-US">
              <a:latin typeface="Times New Roman" panose="02020603050405020304" pitchFamily="18" charset="0"/>
            </a:endParaRPr>
          </a:p>
        </p:txBody>
      </p:sp>
      <p:sp>
        <p:nvSpPr>
          <p:cNvPr id="101379" name="Rectangle 2">
            <a:extLst>
              <a:ext uri="{FF2B5EF4-FFF2-40B4-BE49-F238E27FC236}">
                <a16:creationId xmlns:a16="http://schemas.microsoft.com/office/drawing/2014/main" id="{4C3F9ADC-704D-434E-97A9-F58A4F48456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E25D64C1-0788-4C55-B194-C217B15F95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input are</a:t>
            </a:r>
            <a:r>
              <a:rPr lang="th-TH" altLang="en-US"/>
              <a:t> </a:t>
            </a:r>
          </a:p>
          <a:p>
            <a:r>
              <a:rPr lang="en-US" altLang="en-US"/>
              <a:t>-&gt;the array we want to sort</a:t>
            </a:r>
            <a:endParaRPr lang="th-TH" altLang="en-US"/>
          </a:p>
          <a:p>
            <a:r>
              <a:rPr lang="en-US" altLang="en-US"/>
              <a:t>-&gt;index of the leftmost position of the data portion that we want to sort </a:t>
            </a:r>
            <a:r>
              <a:rPr lang="th-TH" altLang="en-US"/>
              <a:t>(</a:t>
            </a:r>
            <a:r>
              <a:rPr lang="en-US" altLang="en-US"/>
              <a:t>l</a:t>
            </a:r>
            <a:r>
              <a:rPr lang="th-TH" altLang="en-US"/>
              <a:t>)</a:t>
            </a:r>
            <a:r>
              <a:rPr lang="en-US" altLang="en-US"/>
              <a:t>.</a:t>
            </a:r>
            <a:endParaRPr lang="th-TH" altLang="en-US"/>
          </a:p>
          <a:p>
            <a:r>
              <a:rPr lang="en-US" altLang="en-US"/>
              <a:t>-&gt;index of the rightmost position of the data portion that we want to sort </a:t>
            </a:r>
            <a:r>
              <a:rPr lang="th-TH" altLang="en-US"/>
              <a:t>(</a:t>
            </a:r>
            <a:r>
              <a:rPr lang="en-US" altLang="en-US"/>
              <a:t>r</a:t>
            </a:r>
            <a:r>
              <a:rPr lang="th-TH" altLang="en-US"/>
              <a:t>)</a:t>
            </a:r>
            <a:r>
              <a:rPr lang="en-US" altLang="en-US"/>
              <a:t>.</a:t>
            </a:r>
            <a:r>
              <a:rPr lang="th-TH" altLang="en-US"/>
              <a:t> </a:t>
            </a:r>
          </a:p>
          <a:p>
            <a:endParaRPr lang="th-TH" altLang="en-US"/>
          </a:p>
          <a:p>
            <a:r>
              <a:rPr lang="en-US" altLang="ja-JP"/>
              <a:t>CUTOFF is used to determine when we use other sorting algorithm (when the array portion is small enough). </a:t>
            </a:r>
            <a:endParaRPr lang="th-TH"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FF4A6E30-F42D-41F3-917E-0BFCD2DBA1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1EC044FA-90E2-43ED-B11F-CC10456907FF}" type="slidenum">
              <a:rPr kumimoji="0" lang="en-US" altLang="en-US" smtClean="0">
                <a:latin typeface="Times New Roman" panose="02020603050405020304" pitchFamily="18" charset="0"/>
              </a:rPr>
              <a:pPr>
                <a:spcBef>
                  <a:spcPct val="0"/>
                </a:spcBef>
              </a:pPr>
              <a:t>51</a:t>
            </a:fld>
            <a:endParaRPr kumimoji="0" lang="en-US" altLang="en-US">
              <a:latin typeface="Times New Roman" panose="02020603050405020304" pitchFamily="18" charset="0"/>
            </a:endParaRPr>
          </a:p>
        </p:txBody>
      </p:sp>
      <p:sp>
        <p:nvSpPr>
          <p:cNvPr id="103427" name="Rectangle 2">
            <a:extLst>
              <a:ext uri="{FF2B5EF4-FFF2-40B4-BE49-F238E27FC236}">
                <a16:creationId xmlns:a16="http://schemas.microsoft.com/office/drawing/2014/main" id="{D9D82721-E1B0-4AE9-AAED-80B1D1B0DA4C}"/>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5A24E842-5B85-460A-8CAA-414664D8D2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C7379AEA-28AD-47D5-9851-17ED2B9004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FFAE07E0-F9DB-40A9-A283-4C9E17833A8B}" type="slidenum">
              <a:rPr kumimoji="0" lang="en-US" altLang="en-US" smtClean="0">
                <a:latin typeface="Times New Roman" panose="02020603050405020304" pitchFamily="18" charset="0"/>
              </a:rPr>
              <a:pPr>
                <a:spcBef>
                  <a:spcPct val="0"/>
                </a:spcBef>
              </a:pPr>
              <a:t>52</a:t>
            </a:fld>
            <a:endParaRPr kumimoji="0" lang="en-US" altLang="en-US">
              <a:latin typeface="Times New Roman" panose="02020603050405020304" pitchFamily="18" charset="0"/>
            </a:endParaRPr>
          </a:p>
        </p:txBody>
      </p:sp>
      <p:sp>
        <p:nvSpPr>
          <p:cNvPr id="105475" name="Rectangle 2">
            <a:extLst>
              <a:ext uri="{FF2B5EF4-FFF2-40B4-BE49-F238E27FC236}">
                <a16:creationId xmlns:a16="http://schemas.microsoft.com/office/drawing/2014/main" id="{42A6F847-1FA7-40D1-B1A7-1681548EAB2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63665A7B-611F-466E-A23C-F6D53A60DF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ja-JP"/>
          </a:p>
          <a:p>
            <a:endParaRPr lang="th-TH"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03F5074-4D90-480B-B07D-1E1A69BA9C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8AC471B0-FC69-43FA-A0B1-407CF13BE7EA}" type="slidenum">
              <a:rPr kumimoji="0" lang="en-US" altLang="en-US" smtClean="0">
                <a:latin typeface="Times New Roman" panose="02020603050405020304" pitchFamily="18" charset="0"/>
              </a:rPr>
              <a:pPr>
                <a:spcBef>
                  <a:spcPct val="0"/>
                </a:spcBef>
              </a:pPr>
              <a:t>53</a:t>
            </a:fld>
            <a:endParaRPr kumimoji="0" lang="en-US" altLang="en-US">
              <a:latin typeface="Times New Roman" panose="02020603050405020304" pitchFamily="18" charset="0"/>
            </a:endParaRPr>
          </a:p>
        </p:txBody>
      </p:sp>
      <p:sp>
        <p:nvSpPr>
          <p:cNvPr id="109571" name="Rectangle 2">
            <a:extLst>
              <a:ext uri="{FF2B5EF4-FFF2-40B4-BE49-F238E27FC236}">
                <a16:creationId xmlns:a16="http://schemas.microsoft.com/office/drawing/2014/main" id="{EF9A5490-A33E-410C-91A5-A32E9A172484}"/>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C9B1480-38E2-44CF-B050-40833F755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6227E308-7C6C-4D21-85FE-E9F553E56B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CD4B16DD-7DE2-432E-8B1C-39CC9400CA3A}" type="slidenum">
              <a:rPr kumimoji="0" lang="en-US" altLang="en-US" smtClean="0">
                <a:latin typeface="Times New Roman" panose="02020603050405020304" pitchFamily="18" charset="0"/>
              </a:rPr>
              <a:pPr>
                <a:spcBef>
                  <a:spcPct val="0"/>
                </a:spcBef>
              </a:pPr>
              <a:t>54</a:t>
            </a:fld>
            <a:endParaRPr kumimoji="0"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2B2E231B-33A3-4CAD-867F-8CE1D065657F}"/>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ED33B562-C9FB-47E6-A1A2-A15E200B02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C56270B-6DAC-4956-B4A2-2B9B7C03E7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3061A674-43DC-4CAC-BA9D-CA0E78F31FE1}" type="slidenum">
              <a:rPr kumimoji="0" lang="en-US" altLang="en-US" smtClean="0">
                <a:latin typeface="Times New Roman" panose="02020603050405020304" pitchFamily="18" charset="0"/>
              </a:rPr>
              <a:pPr>
                <a:spcBef>
                  <a:spcPct val="0"/>
                </a:spcBef>
              </a:pPr>
              <a:t>6</a:t>
            </a:fld>
            <a:endParaRPr kumimoji="0" lang="en-US" altLang="en-US">
              <a:latin typeface="Times New Roman" panose="02020603050405020304" pitchFamily="18" charset="0"/>
            </a:endParaRPr>
          </a:p>
        </p:txBody>
      </p:sp>
      <p:sp>
        <p:nvSpPr>
          <p:cNvPr id="15363" name="Rectangle 2">
            <a:extLst>
              <a:ext uri="{FF2B5EF4-FFF2-40B4-BE49-F238E27FC236}">
                <a16:creationId xmlns:a16="http://schemas.microsoft.com/office/drawing/2014/main" id="{F6980423-227C-4714-BEDA-F7615768B581}"/>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075970F3-273B-448C-9AB5-A87240B4D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ngsana New" panose="02020603050405020304" pitchFamily="18" charset="-34"/>
              </a:rPr>
              <a:t>In each loop, there are n-1 comparisons. And we have (n-1) loops so there are (</a:t>
            </a:r>
            <a:r>
              <a:rPr lang="en-US" altLang="en-US">
                <a:cs typeface="Times New Roman" panose="02020603050405020304" pitchFamily="18" charset="0"/>
              </a:rPr>
              <a:t>n</a:t>
            </a:r>
            <a:r>
              <a:rPr lang="en-US" altLang="en-US">
                <a:latin typeface="Angsana New" panose="02020603050405020304" pitchFamily="18" charset="-34"/>
              </a:rPr>
              <a:t>-1)</a:t>
            </a:r>
            <a:r>
              <a:rPr lang="en-US" altLang="en-US" baseline="30000">
                <a:latin typeface="Angsana New" panose="02020603050405020304" pitchFamily="18" charset="-34"/>
              </a:rPr>
              <a:t>2</a:t>
            </a:r>
            <a:r>
              <a:rPr lang="en-US" altLang="en-US">
                <a:latin typeface="Angsana New" panose="02020603050405020304" pitchFamily="18" charset="-34"/>
              </a:rPr>
              <a:t> comparisons. </a:t>
            </a:r>
          </a:p>
          <a:p>
            <a:endParaRPr lang="en-US" altLang="en-US">
              <a:latin typeface="Angsana New" panose="02020603050405020304" pitchFamily="18" charset="-34"/>
            </a:endParaRPr>
          </a:p>
          <a:p>
            <a:r>
              <a:rPr lang="en-US" altLang="en-US">
                <a:latin typeface="Angsana New" panose="02020603050405020304" pitchFamily="18" charset="-34"/>
              </a:rPr>
              <a:t>The number of swaps are </a:t>
            </a:r>
          </a:p>
          <a:p>
            <a:r>
              <a:rPr lang="en-US" altLang="en-US">
                <a:latin typeface="Angsana New" panose="02020603050405020304" pitchFamily="18" charset="-34"/>
              </a:rPr>
              <a:t>(</a:t>
            </a:r>
            <a:r>
              <a:rPr lang="en-US" altLang="en-US">
                <a:cs typeface="Times New Roman" panose="02020603050405020304" pitchFamily="18" charset="0"/>
              </a:rPr>
              <a:t>n</a:t>
            </a:r>
            <a:r>
              <a:rPr lang="en-US" altLang="en-US">
                <a:latin typeface="Angsana New" panose="02020603050405020304" pitchFamily="18" charset="-34"/>
              </a:rPr>
              <a:t>-1) + (</a:t>
            </a:r>
            <a:r>
              <a:rPr lang="en-US" altLang="en-US">
                <a:cs typeface="Times New Roman" panose="02020603050405020304" pitchFamily="18" charset="0"/>
              </a:rPr>
              <a:t>n</a:t>
            </a:r>
            <a:r>
              <a:rPr lang="en-US" altLang="en-US">
                <a:latin typeface="Angsana New" panose="02020603050405020304" pitchFamily="18" charset="-34"/>
              </a:rPr>
              <a:t>-2) + (</a:t>
            </a:r>
            <a:r>
              <a:rPr lang="en-US" altLang="en-US">
                <a:cs typeface="Times New Roman" panose="02020603050405020304" pitchFamily="18" charset="0"/>
              </a:rPr>
              <a:t>n</a:t>
            </a:r>
            <a:r>
              <a:rPr lang="en-US" altLang="en-US">
                <a:latin typeface="Angsana New" panose="02020603050405020304" pitchFamily="18" charset="-34"/>
              </a:rPr>
              <a:t>-3) +</a:t>
            </a:r>
            <a:r>
              <a:rPr lang="en-US" altLang="en-US">
                <a:latin typeface="Times New Roman" panose="02020603050405020304" pitchFamily="18" charset="0"/>
                <a:cs typeface="Times New Roman" panose="02020603050405020304" pitchFamily="18" charset="0"/>
              </a:rPr>
              <a:t>…</a:t>
            </a:r>
            <a:r>
              <a:rPr lang="en-US" altLang="en-US">
                <a:latin typeface="Angsana New" panose="02020603050405020304" pitchFamily="18" charset="-34"/>
              </a:rPr>
              <a:t>+ 1 = </a:t>
            </a:r>
            <a:r>
              <a:rPr lang="en-US" altLang="en-US">
                <a:cs typeface="Times New Roman" panose="02020603050405020304" pitchFamily="18" charset="0"/>
              </a:rPr>
              <a:t>n</a:t>
            </a:r>
            <a:r>
              <a:rPr lang="en-US" altLang="en-US">
                <a:latin typeface="Angsana New" panose="02020603050405020304" pitchFamily="18" charset="-34"/>
              </a:rPr>
              <a:t>(</a:t>
            </a:r>
            <a:r>
              <a:rPr lang="en-US" altLang="en-US">
                <a:cs typeface="Times New Roman" panose="02020603050405020304" pitchFamily="18" charset="0"/>
              </a:rPr>
              <a:t>n</a:t>
            </a:r>
            <a:r>
              <a:rPr lang="en-US" altLang="en-US">
                <a:latin typeface="Angsana New" panose="02020603050405020304" pitchFamily="18" charset="-34"/>
              </a:rPr>
              <a:t>-1)/2  </a:t>
            </a:r>
          </a:p>
          <a:p>
            <a:endParaRPr lang="th-TH" altLang="en-US">
              <a:latin typeface="Angsana New" panose="02020603050405020304" pitchFamily="18" charset="-34"/>
            </a:endParaRPr>
          </a:p>
          <a:p>
            <a:r>
              <a:rPr lang="en-US" altLang="en-US">
                <a:cs typeface="Times New Roman" panose="02020603050405020304" pitchFamily="18" charset="0"/>
              </a:rPr>
              <a:t>bubble sort </a:t>
            </a:r>
            <a:r>
              <a:rPr lang="en-US" altLang="en-US">
                <a:latin typeface="Angsana New" panose="02020603050405020304" pitchFamily="18" charset="-34"/>
              </a:rPr>
              <a:t>(</a:t>
            </a:r>
            <a:r>
              <a:rPr lang="en-US" altLang="en-US">
                <a:cs typeface="Times New Roman" panose="02020603050405020304" pitchFamily="18" charset="0"/>
              </a:rPr>
              <a:t>worst case</a:t>
            </a:r>
            <a:r>
              <a:rPr lang="en-US" altLang="en-US">
                <a:latin typeface="Angsana New" panose="02020603050405020304" pitchFamily="18" charset="-34"/>
              </a:rPr>
              <a:t>) </a:t>
            </a:r>
            <a:r>
              <a:rPr lang="en-US" altLang="en-US">
                <a:latin typeface="Angsana New" panose="02020603050405020304" pitchFamily="18" charset="-34"/>
                <a:cs typeface="Times New Roman" panose="02020603050405020304" pitchFamily="18" charset="0"/>
              </a:rPr>
              <a:t>= (n-1)</a:t>
            </a:r>
            <a:r>
              <a:rPr lang="en-US" altLang="en-US" baseline="30000">
                <a:latin typeface="Angsana New" panose="02020603050405020304" pitchFamily="18" charset="-34"/>
                <a:cs typeface="Times New Roman" panose="02020603050405020304" pitchFamily="18" charset="0"/>
              </a:rPr>
              <a:t>2 </a:t>
            </a:r>
            <a:r>
              <a:rPr lang="en-US" altLang="en-US">
                <a:latin typeface="Angsana New" panose="02020603050405020304" pitchFamily="18" charset="-34"/>
                <a:cs typeface="Times New Roman" panose="02020603050405020304" pitchFamily="18" charset="0"/>
              </a:rPr>
              <a:t>+ </a:t>
            </a:r>
            <a:r>
              <a:rPr lang="en-US" altLang="en-US" baseline="30000">
                <a:latin typeface="Angsana New" panose="02020603050405020304" pitchFamily="18" charset="-34"/>
                <a:cs typeface="Times New Roman" panose="02020603050405020304" pitchFamily="18" charset="0"/>
              </a:rPr>
              <a:t> </a:t>
            </a:r>
            <a:r>
              <a:rPr lang="en-US" altLang="en-US">
                <a:latin typeface="Angsana New" panose="02020603050405020304" pitchFamily="18" charset="-34"/>
                <a:cs typeface="Times New Roman" panose="02020603050405020304" pitchFamily="18" charset="0"/>
              </a:rPr>
              <a:t>n(n-1)/2  * unit time </a:t>
            </a:r>
            <a:r>
              <a:rPr lang="en-US" altLang="en-US">
                <a:latin typeface="Angsana New" panose="02020603050405020304" pitchFamily="18" charset="-34"/>
              </a:rPr>
              <a:t>of a swap</a:t>
            </a:r>
            <a:endParaRPr lang="en-US" altLang="en-US">
              <a:latin typeface="Angsana New" panose="02020603050405020304" pitchFamily="18" charset="-34"/>
              <a:cs typeface="Times New Roman" panose="02020603050405020304" pitchFamily="18" charset="0"/>
            </a:endParaRPr>
          </a:p>
          <a:p>
            <a:pPr algn="just"/>
            <a:r>
              <a:rPr lang="th-TH" altLang="en-US">
                <a:latin typeface="Angsana New" panose="02020603050405020304" pitchFamily="18" charset="-34"/>
              </a:rPr>
              <a:t>                                    </a:t>
            </a:r>
            <a:r>
              <a:rPr lang="en-US" altLang="en-US">
                <a:latin typeface="Angsana New" panose="02020603050405020304" pitchFamily="18" charset="-34"/>
                <a:cs typeface="Times New Roman" panose="02020603050405020304" pitchFamily="18" charset="0"/>
              </a:rPr>
              <a:t>= (n-1)</a:t>
            </a:r>
            <a:r>
              <a:rPr lang="en-US" altLang="en-US" baseline="30000">
                <a:latin typeface="Angsana New" panose="02020603050405020304" pitchFamily="18" charset="-34"/>
                <a:cs typeface="Times New Roman" panose="02020603050405020304" pitchFamily="18" charset="0"/>
              </a:rPr>
              <a:t>2 </a:t>
            </a:r>
            <a:r>
              <a:rPr lang="en-US" altLang="en-US">
                <a:latin typeface="Angsana New" panose="02020603050405020304" pitchFamily="18" charset="-34"/>
                <a:cs typeface="Times New Roman" panose="02020603050405020304" pitchFamily="18" charset="0"/>
              </a:rPr>
              <a:t>+ </a:t>
            </a:r>
            <a:r>
              <a:rPr lang="en-US" altLang="en-US" baseline="30000">
                <a:latin typeface="Angsana New" panose="02020603050405020304" pitchFamily="18" charset="-34"/>
                <a:cs typeface="Times New Roman" panose="02020603050405020304" pitchFamily="18" charset="0"/>
              </a:rPr>
              <a:t> </a:t>
            </a:r>
            <a:r>
              <a:rPr lang="en-US" altLang="en-US">
                <a:latin typeface="Angsana New" panose="02020603050405020304" pitchFamily="18" charset="-34"/>
                <a:cs typeface="Times New Roman" panose="02020603050405020304" pitchFamily="18" charset="0"/>
              </a:rPr>
              <a:t>n(n-1)/2  * 3</a:t>
            </a:r>
          </a:p>
          <a:p>
            <a:pPr algn="just"/>
            <a:r>
              <a:rPr lang="th-TH" altLang="en-US">
                <a:latin typeface="Angsana New" panose="02020603050405020304" pitchFamily="18" charset="-34"/>
              </a:rPr>
              <a:t>                                    </a:t>
            </a:r>
            <a:r>
              <a:rPr lang="en-US" altLang="en-US">
                <a:latin typeface="Angsana New" panose="02020603050405020304" pitchFamily="18" charset="-34"/>
                <a:cs typeface="Times New Roman" panose="02020603050405020304" pitchFamily="18" charset="0"/>
              </a:rPr>
              <a:t>= (5n</a:t>
            </a:r>
            <a:r>
              <a:rPr lang="en-US" altLang="en-US" baseline="30000">
                <a:latin typeface="Angsana New" panose="02020603050405020304" pitchFamily="18" charset="-34"/>
                <a:cs typeface="Times New Roman" panose="02020603050405020304" pitchFamily="18" charset="0"/>
              </a:rPr>
              <a:t>2</a:t>
            </a:r>
            <a:r>
              <a:rPr lang="en-US" altLang="en-US">
                <a:latin typeface="Angsana New" panose="02020603050405020304" pitchFamily="18" charset="-34"/>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a:t>
            </a:r>
            <a:r>
              <a:rPr lang="en-US" altLang="en-US">
                <a:latin typeface="Angsana New" panose="02020603050405020304" pitchFamily="18" charset="-34"/>
                <a:cs typeface="Times New Roman" panose="02020603050405020304" pitchFamily="18" charset="0"/>
              </a:rPr>
              <a:t> 7n +2) /2</a:t>
            </a:r>
          </a:p>
          <a:p>
            <a:pPr algn="just"/>
            <a:r>
              <a:rPr lang="en-US" altLang="en-US">
                <a:latin typeface="Angsana New" panose="02020603050405020304" pitchFamily="18" charset="-34"/>
                <a:cs typeface="Times New Roman" panose="02020603050405020304" pitchFamily="18" charset="0"/>
              </a:rPr>
              <a:t>(we calculate unit time so that we can compare it with selection sort, etc.)</a:t>
            </a:r>
          </a:p>
          <a:p>
            <a:pPr algn="just"/>
            <a:endParaRPr lang="en-US" altLang="en-US">
              <a:latin typeface="Angsana New" panose="02020603050405020304" pitchFamily="18" charset="-34"/>
              <a:cs typeface="Times New Roman" panose="02020603050405020304" pitchFamily="18" charset="0"/>
            </a:endParaRPr>
          </a:p>
          <a:p>
            <a:pPr algn="just"/>
            <a:endParaRPr lang="th-TH" altLang="en-US">
              <a:latin typeface="Angsana New" panose="02020603050405020304" pitchFamily="18" charset="-34"/>
            </a:endParaRPr>
          </a:p>
          <a:p>
            <a:endParaRPr lang="th-TH"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109938B0-9755-4C8E-BC81-C08EEDA6B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D028D4AA-E708-490C-89CD-8CF97BFCD240}" type="slidenum">
              <a:rPr kumimoji="0" lang="en-US" altLang="en-US" smtClean="0">
                <a:latin typeface="Times New Roman" panose="02020603050405020304" pitchFamily="18" charset="0"/>
              </a:rPr>
              <a:pPr>
                <a:spcBef>
                  <a:spcPct val="0"/>
                </a:spcBef>
              </a:pPr>
              <a:t>55</a:t>
            </a:fld>
            <a:endParaRPr kumimoji="0" lang="en-US" altLang="en-US">
              <a:latin typeface="Times New Roman" panose="02020603050405020304" pitchFamily="18" charset="0"/>
            </a:endParaRPr>
          </a:p>
        </p:txBody>
      </p:sp>
      <p:sp>
        <p:nvSpPr>
          <p:cNvPr id="113667" name="Rectangle 2">
            <a:extLst>
              <a:ext uri="{FF2B5EF4-FFF2-40B4-BE49-F238E27FC236}">
                <a16:creationId xmlns:a16="http://schemas.microsoft.com/office/drawing/2014/main" id="{0CB992B1-FF24-4478-B1F7-263A2A83EB8B}"/>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6A4C916D-4FF1-423A-B1A2-66A1FA2905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B52799EF-6E70-4170-866B-9B9D78872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F07D68C1-12A3-464C-A373-CBCC4C3C8114}" type="slidenum">
              <a:rPr kumimoji="0" lang="en-US" altLang="en-US" smtClean="0">
                <a:latin typeface="Times New Roman" panose="02020603050405020304" pitchFamily="18" charset="0"/>
              </a:rPr>
              <a:pPr>
                <a:spcBef>
                  <a:spcPct val="0"/>
                </a:spcBef>
              </a:pPr>
              <a:t>56</a:t>
            </a:fld>
            <a:endParaRPr kumimoji="0" lang="en-US" altLang="en-US">
              <a:latin typeface="Times New Roman" panose="02020603050405020304" pitchFamily="18" charset="0"/>
            </a:endParaRPr>
          </a:p>
        </p:txBody>
      </p:sp>
      <p:sp>
        <p:nvSpPr>
          <p:cNvPr id="115715" name="Rectangle 2">
            <a:extLst>
              <a:ext uri="{FF2B5EF4-FFF2-40B4-BE49-F238E27FC236}">
                <a16:creationId xmlns:a16="http://schemas.microsoft.com/office/drawing/2014/main" id="{11022CD4-48C8-4646-B060-4FC178A82958}"/>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6294E2EE-DBEC-456E-8F05-59938538E0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C3488338-7494-48BF-B206-351A1AC82A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72E9CBCA-82FE-41EE-AF22-3BE14FE7CC2B}" type="slidenum">
              <a:rPr kumimoji="0" lang="en-US" altLang="en-US" smtClean="0">
                <a:latin typeface="Times New Roman" panose="02020603050405020304" pitchFamily="18" charset="0"/>
              </a:rPr>
              <a:pPr>
                <a:spcBef>
                  <a:spcPct val="0"/>
                </a:spcBef>
              </a:pPr>
              <a:t>57</a:t>
            </a:fld>
            <a:endParaRPr kumimoji="0" lang="en-US" altLang="en-US">
              <a:latin typeface="Times New Roman" panose="02020603050405020304" pitchFamily="18" charset="0"/>
            </a:endParaRPr>
          </a:p>
        </p:txBody>
      </p:sp>
      <p:sp>
        <p:nvSpPr>
          <p:cNvPr id="117763" name="Rectangle 2">
            <a:extLst>
              <a:ext uri="{FF2B5EF4-FFF2-40B4-BE49-F238E27FC236}">
                <a16:creationId xmlns:a16="http://schemas.microsoft.com/office/drawing/2014/main" id="{2F163476-7376-495D-B5C0-71FAB5290D3C}"/>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59B8341-3E96-48F7-8F5D-8037668689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1A851C36-3CE8-4277-9BD6-44629DA25D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34CCC3E1-3A05-4F40-AF04-BEC59CD6DABC}" type="slidenum">
              <a:rPr kumimoji="0" lang="en-US" altLang="en-US" smtClean="0">
                <a:latin typeface="Times New Roman" panose="02020603050405020304" pitchFamily="18" charset="0"/>
              </a:rPr>
              <a:pPr>
                <a:spcBef>
                  <a:spcPct val="0"/>
                </a:spcBef>
              </a:pPr>
              <a:t>58</a:t>
            </a:fld>
            <a:endParaRPr kumimoji="0" lang="en-US" altLang="en-US">
              <a:latin typeface="Times New Roman" panose="02020603050405020304" pitchFamily="18" charset="0"/>
            </a:endParaRPr>
          </a:p>
        </p:txBody>
      </p:sp>
      <p:sp>
        <p:nvSpPr>
          <p:cNvPr id="119811" name="Rectangle 2">
            <a:extLst>
              <a:ext uri="{FF2B5EF4-FFF2-40B4-BE49-F238E27FC236}">
                <a16:creationId xmlns:a16="http://schemas.microsoft.com/office/drawing/2014/main" id="{8143EE3F-60FC-4357-8B14-6EC8E856C6C2}"/>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A0691AED-BB22-4CC5-8541-D5FF14B164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316AF8A5-45FF-4E7A-9439-D63BFE475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F8581D65-1E3C-41D1-A900-34EA06BD7161}" type="slidenum">
              <a:rPr kumimoji="0" lang="en-US" altLang="en-US" smtClean="0">
                <a:latin typeface="Times New Roman" panose="02020603050405020304" pitchFamily="18" charset="0"/>
              </a:rPr>
              <a:pPr>
                <a:spcBef>
                  <a:spcPct val="0"/>
                </a:spcBef>
              </a:pPr>
              <a:t>59</a:t>
            </a:fld>
            <a:endParaRPr kumimoji="0" lang="en-US" altLang="en-US">
              <a:latin typeface="Times New Roman" panose="02020603050405020304" pitchFamily="18" charset="0"/>
            </a:endParaRPr>
          </a:p>
        </p:txBody>
      </p:sp>
      <p:sp>
        <p:nvSpPr>
          <p:cNvPr id="121859" name="Rectangle 2">
            <a:extLst>
              <a:ext uri="{FF2B5EF4-FFF2-40B4-BE49-F238E27FC236}">
                <a16:creationId xmlns:a16="http://schemas.microsoft.com/office/drawing/2014/main" id="{D6AE785D-C3FE-4287-A61A-A52847D7A297}"/>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DAA46014-1883-408D-AA5B-4C8E6D04A6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2DDEB44B-84F2-444C-80EE-45BA3FE6CC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F471BD7C-2BDC-40CC-ABAE-FDD9DB2DB390}" type="slidenum">
              <a:rPr kumimoji="0" lang="en-US" altLang="en-US" smtClean="0">
                <a:latin typeface="Times New Roman" panose="02020603050405020304" pitchFamily="18" charset="0"/>
              </a:rPr>
              <a:pPr>
                <a:spcBef>
                  <a:spcPct val="0"/>
                </a:spcBef>
              </a:pPr>
              <a:t>60</a:t>
            </a:fld>
            <a:endParaRPr kumimoji="0" lang="en-US" altLang="en-US">
              <a:latin typeface="Times New Roman" panose="02020603050405020304" pitchFamily="18" charset="0"/>
            </a:endParaRPr>
          </a:p>
        </p:txBody>
      </p:sp>
      <p:sp>
        <p:nvSpPr>
          <p:cNvPr id="123907" name="Rectangle 2">
            <a:extLst>
              <a:ext uri="{FF2B5EF4-FFF2-40B4-BE49-F238E27FC236}">
                <a16:creationId xmlns:a16="http://schemas.microsoft.com/office/drawing/2014/main" id="{8257C5BA-1F33-4915-923B-D27ABFA124BF}"/>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F0F845E0-A474-4970-981F-B99FEA1A31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34CA1149-39E8-437E-B2F9-29A34AFFB2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2A8A9A6C-C585-4EC1-9D16-C3C5033C9F6F}" type="slidenum">
              <a:rPr kumimoji="0" lang="en-US" altLang="en-US" smtClean="0">
                <a:latin typeface="Times New Roman" panose="02020603050405020304" pitchFamily="18" charset="0"/>
              </a:rPr>
              <a:pPr>
                <a:spcBef>
                  <a:spcPct val="0"/>
                </a:spcBef>
              </a:pPr>
              <a:t>61</a:t>
            </a:fld>
            <a:endParaRPr kumimoji="0" lang="en-US" altLang="en-US">
              <a:latin typeface="Times New Roman" panose="02020603050405020304" pitchFamily="18" charset="0"/>
            </a:endParaRPr>
          </a:p>
        </p:txBody>
      </p:sp>
      <p:sp>
        <p:nvSpPr>
          <p:cNvPr id="125955" name="Rectangle 2">
            <a:extLst>
              <a:ext uri="{FF2B5EF4-FFF2-40B4-BE49-F238E27FC236}">
                <a16:creationId xmlns:a16="http://schemas.microsoft.com/office/drawing/2014/main" id="{3C61C554-5266-4696-B456-984BF1D8CDFF}"/>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975F4175-18FE-46D0-9E43-7A3A6E1ACC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DF48412A-4EEF-4B51-A9FB-20814EA0C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BC93120C-448C-4EA7-9E52-3F507FBBAC92}" type="slidenum">
              <a:rPr kumimoji="0" lang="en-US" altLang="en-US" smtClean="0">
                <a:latin typeface="Times New Roman" panose="02020603050405020304" pitchFamily="18" charset="0"/>
              </a:rPr>
              <a:pPr>
                <a:spcBef>
                  <a:spcPct val="0"/>
                </a:spcBef>
              </a:pPr>
              <a:t>62</a:t>
            </a:fld>
            <a:endParaRPr kumimoji="0" lang="en-US" altLang="en-US">
              <a:latin typeface="Times New Roman" panose="02020603050405020304" pitchFamily="18" charset="0"/>
            </a:endParaRPr>
          </a:p>
        </p:txBody>
      </p:sp>
      <p:sp>
        <p:nvSpPr>
          <p:cNvPr id="128003" name="Rectangle 2">
            <a:extLst>
              <a:ext uri="{FF2B5EF4-FFF2-40B4-BE49-F238E27FC236}">
                <a16:creationId xmlns:a16="http://schemas.microsoft.com/office/drawing/2014/main" id="{BB182CFB-8E41-47ED-ADC3-C4DB6A09A9DB}"/>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C80246BB-4F1A-4E58-AF3E-675ECA155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D5BC75BA-6F9F-4181-9B72-CF305A4216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366962A4-A589-4710-9AB1-C2D6BD430364}" type="slidenum">
              <a:rPr kumimoji="0" lang="en-US" altLang="en-US" smtClean="0">
                <a:latin typeface="Times New Roman" panose="02020603050405020304" pitchFamily="18" charset="0"/>
              </a:rPr>
              <a:pPr>
                <a:spcBef>
                  <a:spcPct val="0"/>
                </a:spcBef>
              </a:pPr>
              <a:t>63</a:t>
            </a:fld>
            <a:endParaRPr kumimoji="0" lang="en-US" altLang="en-US">
              <a:latin typeface="Times New Roman" panose="02020603050405020304" pitchFamily="18" charset="0"/>
            </a:endParaRPr>
          </a:p>
        </p:txBody>
      </p:sp>
      <p:sp>
        <p:nvSpPr>
          <p:cNvPr id="130051" name="Rectangle 2">
            <a:extLst>
              <a:ext uri="{FF2B5EF4-FFF2-40B4-BE49-F238E27FC236}">
                <a16:creationId xmlns:a16="http://schemas.microsoft.com/office/drawing/2014/main" id="{81C8E479-4589-40F2-A4DF-EE7DB3DE1E7F}"/>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34CF3260-054E-45B3-B7B7-6B541A21CF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B61DAC81-DD37-440D-AA28-BEFA584110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0CDF12CD-3E2B-4866-BA2A-0EEC2D1D86D4}" type="slidenum">
              <a:rPr kumimoji="0" lang="en-US" altLang="en-US" smtClean="0">
                <a:latin typeface="Times New Roman" panose="02020603050405020304" pitchFamily="18" charset="0"/>
              </a:rPr>
              <a:pPr>
                <a:spcBef>
                  <a:spcPct val="0"/>
                </a:spcBef>
              </a:pPr>
              <a:t>64</a:t>
            </a:fld>
            <a:endParaRPr kumimoji="0" lang="en-US" altLang="en-US">
              <a:latin typeface="Times New Roman" panose="02020603050405020304" pitchFamily="18" charset="0"/>
            </a:endParaRPr>
          </a:p>
        </p:txBody>
      </p:sp>
      <p:sp>
        <p:nvSpPr>
          <p:cNvPr id="132099" name="Rectangle 2">
            <a:extLst>
              <a:ext uri="{FF2B5EF4-FFF2-40B4-BE49-F238E27FC236}">
                <a16:creationId xmlns:a16="http://schemas.microsoft.com/office/drawing/2014/main" id="{0F11CC4D-0FB4-4C91-9D77-16465453C5BE}"/>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7EC45F91-9512-4419-8188-8B05C56E41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342B546-C348-43F7-8244-5FCE0F5243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B6649E69-AFA5-4F52-9E9E-24CC99A1EF2C}" type="slidenum">
              <a:rPr kumimoji="0" lang="en-US" altLang="en-US" smtClean="0">
                <a:latin typeface="Times New Roman" panose="02020603050405020304" pitchFamily="18" charset="0"/>
              </a:rPr>
              <a:pPr>
                <a:spcBef>
                  <a:spcPct val="0"/>
                </a:spcBef>
              </a:pPr>
              <a:t>7</a:t>
            </a:fld>
            <a:endParaRPr kumimoji="0" lang="en-US" altLang="en-US">
              <a:latin typeface="Times New Roman" panose="02020603050405020304" pitchFamily="18" charset="0"/>
            </a:endParaRPr>
          </a:p>
        </p:txBody>
      </p:sp>
      <p:sp>
        <p:nvSpPr>
          <p:cNvPr id="17411" name="Rectangle 2">
            <a:extLst>
              <a:ext uri="{FF2B5EF4-FFF2-40B4-BE49-F238E27FC236}">
                <a16:creationId xmlns:a16="http://schemas.microsoft.com/office/drawing/2014/main" id="{1703139C-257A-4B94-A30C-1A80EED6280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1515AC2-6E82-48BE-8303-F482E28B48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1E173C5-8017-416C-9294-32A0C08CED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2D658483-0F98-4F51-9ED2-D74CF8A46B49}" type="slidenum">
              <a:rPr kumimoji="0" lang="en-US" altLang="en-US" smtClean="0">
                <a:latin typeface="Times New Roman" panose="02020603050405020304" pitchFamily="18" charset="0"/>
              </a:rPr>
              <a:pPr>
                <a:spcBef>
                  <a:spcPct val="0"/>
                </a:spcBef>
              </a:pPr>
              <a:t>65</a:t>
            </a:fld>
            <a:endParaRPr kumimoji="0" lang="en-US" altLang="en-US">
              <a:latin typeface="Times New Roman" panose="02020603050405020304" pitchFamily="18" charset="0"/>
            </a:endParaRPr>
          </a:p>
        </p:txBody>
      </p:sp>
      <p:sp>
        <p:nvSpPr>
          <p:cNvPr id="134147" name="Rectangle 2">
            <a:extLst>
              <a:ext uri="{FF2B5EF4-FFF2-40B4-BE49-F238E27FC236}">
                <a16:creationId xmlns:a16="http://schemas.microsoft.com/office/drawing/2014/main" id="{996D82A9-12CF-4EDD-9DD7-896CB91E8518}"/>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03C23469-21A1-490E-AC78-E2E2E96CD9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180ADD76-D57E-4DE7-9856-077AD46334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1CA4DD42-AD40-43A2-AB22-0382F4C7AD98}" type="slidenum">
              <a:rPr kumimoji="0" lang="en-US" altLang="en-US" smtClean="0">
                <a:latin typeface="Times New Roman" panose="02020603050405020304" pitchFamily="18" charset="0"/>
              </a:rPr>
              <a:pPr>
                <a:spcBef>
                  <a:spcPct val="0"/>
                </a:spcBef>
              </a:pPr>
              <a:t>66</a:t>
            </a:fld>
            <a:endParaRPr kumimoji="0" lang="en-US" altLang="en-US">
              <a:latin typeface="Times New Roman" panose="02020603050405020304" pitchFamily="18" charset="0"/>
            </a:endParaRPr>
          </a:p>
        </p:txBody>
      </p:sp>
      <p:sp>
        <p:nvSpPr>
          <p:cNvPr id="136195" name="Rectangle 2">
            <a:extLst>
              <a:ext uri="{FF2B5EF4-FFF2-40B4-BE49-F238E27FC236}">
                <a16:creationId xmlns:a16="http://schemas.microsoft.com/office/drawing/2014/main" id="{19955D9C-3513-482B-BD19-10F8FA3F535A}"/>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49945895-B3C7-495F-8B45-4DC2AD646F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2694E905-E0C7-4808-8799-B888587451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316DCAFB-9BBC-4D4E-9522-05708A2F84A0}" type="slidenum">
              <a:rPr kumimoji="0" lang="en-US" altLang="en-US" smtClean="0">
                <a:latin typeface="Times New Roman" panose="02020603050405020304" pitchFamily="18" charset="0"/>
              </a:rPr>
              <a:pPr>
                <a:spcBef>
                  <a:spcPct val="0"/>
                </a:spcBef>
              </a:pPr>
              <a:t>67</a:t>
            </a:fld>
            <a:endParaRPr kumimoji="0" lang="en-US" altLang="en-US">
              <a:latin typeface="Times New Roman" panose="02020603050405020304" pitchFamily="18" charset="0"/>
            </a:endParaRPr>
          </a:p>
        </p:txBody>
      </p:sp>
      <p:sp>
        <p:nvSpPr>
          <p:cNvPr id="138243" name="Rectangle 2">
            <a:extLst>
              <a:ext uri="{FF2B5EF4-FFF2-40B4-BE49-F238E27FC236}">
                <a16:creationId xmlns:a16="http://schemas.microsoft.com/office/drawing/2014/main" id="{F6C6269D-02F9-474F-A695-4EEEF8B71290}"/>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0D2B317A-F5E0-4855-A74A-703ADF2128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3987594F-3CA0-4EF7-8B2E-88FD38295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75BE4E71-875B-4580-BB6A-9880FF7D86D3}" type="slidenum">
              <a:rPr kumimoji="0" lang="en-US" altLang="en-US" smtClean="0">
                <a:latin typeface="Times New Roman" panose="02020603050405020304" pitchFamily="18" charset="0"/>
              </a:rPr>
              <a:pPr>
                <a:spcBef>
                  <a:spcPct val="0"/>
                </a:spcBef>
              </a:pPr>
              <a:t>68</a:t>
            </a:fld>
            <a:endParaRPr kumimoji="0" lang="en-US" altLang="en-US">
              <a:latin typeface="Times New Roman" panose="02020603050405020304" pitchFamily="18" charset="0"/>
            </a:endParaRPr>
          </a:p>
        </p:txBody>
      </p:sp>
      <p:sp>
        <p:nvSpPr>
          <p:cNvPr id="140291" name="Rectangle 2">
            <a:extLst>
              <a:ext uri="{FF2B5EF4-FFF2-40B4-BE49-F238E27FC236}">
                <a16:creationId xmlns:a16="http://schemas.microsoft.com/office/drawing/2014/main" id="{2D881DF1-4886-4999-BB06-06E3F5C1D34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D5D55FCB-CFE1-49FA-851E-FF9E7EC63F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7E6312F1-1F86-4DE0-92DA-4527784DCB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C5471410-9924-4C22-BE60-156F6CFD1240}" type="slidenum">
              <a:rPr kumimoji="0" lang="en-US" altLang="en-US" smtClean="0">
                <a:latin typeface="Times New Roman" panose="02020603050405020304" pitchFamily="18" charset="0"/>
              </a:rPr>
              <a:pPr>
                <a:spcBef>
                  <a:spcPct val="0"/>
                </a:spcBef>
              </a:pPr>
              <a:t>69</a:t>
            </a:fld>
            <a:endParaRPr kumimoji="0" lang="en-US" altLang="en-US">
              <a:latin typeface="Times New Roman" panose="02020603050405020304" pitchFamily="18" charset="0"/>
            </a:endParaRPr>
          </a:p>
        </p:txBody>
      </p:sp>
      <p:sp>
        <p:nvSpPr>
          <p:cNvPr id="142339" name="Rectangle 2">
            <a:extLst>
              <a:ext uri="{FF2B5EF4-FFF2-40B4-BE49-F238E27FC236}">
                <a16:creationId xmlns:a16="http://schemas.microsoft.com/office/drawing/2014/main" id="{842D2672-CD09-4460-AC1F-43C3B10C8570}"/>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B02475C8-EDEC-455B-8244-DB68D185B8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5D4D19C-B258-4736-AD37-F1532D2F1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2A19AD9C-C15F-4225-9A47-B7E3FF2BA98B}" type="slidenum">
              <a:rPr kumimoji="0" lang="en-US" altLang="en-US" smtClean="0">
                <a:latin typeface="Times New Roman" panose="02020603050405020304" pitchFamily="18" charset="0"/>
              </a:rPr>
              <a:pPr>
                <a:spcBef>
                  <a:spcPct val="0"/>
                </a:spcBef>
              </a:pPr>
              <a:t>9</a:t>
            </a:fld>
            <a:endParaRPr kumimoji="0" lang="en-US" altLang="en-US">
              <a:latin typeface="Times New Roman" panose="02020603050405020304" pitchFamily="18" charset="0"/>
            </a:endParaRPr>
          </a:p>
        </p:txBody>
      </p:sp>
      <p:sp>
        <p:nvSpPr>
          <p:cNvPr id="19459" name="Rectangle 2">
            <a:extLst>
              <a:ext uri="{FF2B5EF4-FFF2-40B4-BE49-F238E27FC236}">
                <a16:creationId xmlns:a16="http://schemas.microsoft.com/office/drawing/2014/main" id="{9119C852-CC3D-4D4E-BD58-3C6A34447413}"/>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5C154744-9851-4BEE-B635-B559EDFA0C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FBE4A42-A247-4090-ADA6-CC0C4895E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B655E3FA-4710-4925-AAD0-C08F18A6DFEB}" type="slidenum">
              <a:rPr kumimoji="0" lang="en-US" altLang="en-US" smtClean="0">
                <a:latin typeface="Times New Roman" panose="02020603050405020304" pitchFamily="18" charset="0"/>
              </a:rPr>
              <a:pPr>
                <a:spcBef>
                  <a:spcPct val="0"/>
                </a:spcBef>
              </a:pPr>
              <a:t>10</a:t>
            </a:fld>
            <a:endParaRPr kumimoji="0" lang="en-US" altLang="en-US">
              <a:latin typeface="Times New Roman" panose="02020603050405020304" pitchFamily="18" charset="0"/>
            </a:endParaRPr>
          </a:p>
        </p:txBody>
      </p:sp>
      <p:sp>
        <p:nvSpPr>
          <p:cNvPr id="21507" name="Rectangle 6">
            <a:extLst>
              <a:ext uri="{FF2B5EF4-FFF2-40B4-BE49-F238E27FC236}">
                <a16:creationId xmlns:a16="http://schemas.microsoft.com/office/drawing/2014/main" id="{C38E432E-D578-48AB-860D-210B64A44790}"/>
              </a:ext>
            </a:extLst>
          </p:cNvPr>
          <p:cNvSpPr>
            <a:spLocks noChangeArrowheads="1"/>
          </p:cNvSpPr>
          <p:nvPr/>
        </p:nvSpPr>
        <p:spPr bwMode="auto">
          <a:xfrm>
            <a:off x="1544320" y="2480310"/>
            <a:ext cx="3495040" cy="880110"/>
          </a:xfrm>
          <a:prstGeom prst="rect">
            <a:avLst/>
          </a:prstGeom>
          <a:solidFill>
            <a:schemeClr val="accent1"/>
          </a:solidFill>
          <a:ln w="9525">
            <a:solidFill>
              <a:schemeClr val="tx1"/>
            </a:solidFill>
            <a:miter lim="800000"/>
            <a:headEnd/>
            <a:tailEnd/>
          </a:ln>
        </p:spPr>
        <p:txBody>
          <a:bodyPr wrap="none" lIns="96661" tIns="48331" rIns="96661" bIns="48331" anchor="ctr"/>
          <a:lstStyle>
            <a:lvl1pPr>
              <a:spcBef>
                <a:spcPct val="30000"/>
              </a:spcBef>
              <a:defRPr kumimoji="1" sz="1200">
                <a:solidFill>
                  <a:schemeClr val="tx1"/>
                </a:solidFill>
                <a:latin typeface="Arial" panose="020B0604020202020204" pitchFamily="34" charset="0"/>
                <a:cs typeface="Angsana New" panose="02020603050405020304" pitchFamily="18" charset="-34"/>
              </a:defRPr>
            </a:lvl1pPr>
            <a:lvl2pPr marL="742950" indent="-285750">
              <a:spcBef>
                <a:spcPct val="30000"/>
              </a:spcBef>
              <a:defRPr kumimoji="1" sz="1200">
                <a:solidFill>
                  <a:schemeClr val="tx1"/>
                </a:solidFill>
                <a:latin typeface="Arial" panose="020B0604020202020204" pitchFamily="34" charset="0"/>
                <a:cs typeface="Angsana New" panose="02020603050405020304" pitchFamily="18" charset="-34"/>
              </a:defRPr>
            </a:lvl2pPr>
            <a:lvl3pPr marL="1143000" indent="-228600">
              <a:spcBef>
                <a:spcPct val="30000"/>
              </a:spcBef>
              <a:defRPr kumimoji="1" sz="1200">
                <a:solidFill>
                  <a:schemeClr val="tx1"/>
                </a:solidFill>
                <a:latin typeface="Arial" panose="020B0604020202020204" pitchFamily="34" charset="0"/>
                <a:cs typeface="Angsana New" panose="02020603050405020304" pitchFamily="18" charset="-34"/>
              </a:defRPr>
            </a:lvl3pPr>
            <a:lvl4pPr marL="1600200" indent="-228600">
              <a:spcBef>
                <a:spcPct val="30000"/>
              </a:spcBef>
              <a:defRPr kumimoji="1" sz="1200">
                <a:solidFill>
                  <a:schemeClr val="tx1"/>
                </a:solidFill>
                <a:latin typeface="Arial" panose="020B0604020202020204" pitchFamily="34" charset="0"/>
                <a:cs typeface="Angsana New" panose="02020603050405020304" pitchFamily="18" charset="-34"/>
              </a:defRPr>
            </a:lvl4pPr>
            <a:lvl5pPr marL="2057400" indent="-228600">
              <a:spcBef>
                <a:spcPct val="30000"/>
              </a:spcBef>
              <a:defRPr kumimoji="1" sz="12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ngsana New" panose="02020603050405020304" pitchFamily="18" charset="-34"/>
              </a:defRPr>
            </a:lvl9pPr>
          </a:lstStyle>
          <a:p>
            <a:pPr eaLnBrk="1" hangingPunct="1">
              <a:spcBef>
                <a:spcPct val="0"/>
              </a:spcBef>
            </a:pPr>
            <a:endParaRPr lang="th-TH" altLang="en-US" sz="3800">
              <a:latin typeface="Times New Roman" panose="02020603050405020304" pitchFamily="18" charset="0"/>
            </a:endParaRPr>
          </a:p>
        </p:txBody>
      </p:sp>
      <p:sp>
        <p:nvSpPr>
          <p:cNvPr id="21508" name="Rectangle 2">
            <a:extLst>
              <a:ext uri="{FF2B5EF4-FFF2-40B4-BE49-F238E27FC236}">
                <a16:creationId xmlns:a16="http://schemas.microsoft.com/office/drawing/2014/main" id="{A005FE30-C9B3-490C-BE38-1CA6FA21E7E8}"/>
              </a:ext>
            </a:extLst>
          </p:cNvPr>
          <p:cNvSpPr>
            <a:spLocks noGrp="1" noRot="1" noChangeAspect="1" noChangeArrowheads="1" noTextEdit="1"/>
          </p:cNvSpPr>
          <p:nvPr>
            <p:ph type="sldImg"/>
          </p:nvPr>
        </p:nvSpPr>
        <p:spPr>
          <a:ln/>
        </p:spPr>
      </p:sp>
      <p:sp>
        <p:nvSpPr>
          <p:cNvPr id="21509" name="Rectangle 3">
            <a:extLst>
              <a:ext uri="{FF2B5EF4-FFF2-40B4-BE49-F238E27FC236}">
                <a16:creationId xmlns:a16="http://schemas.microsoft.com/office/drawing/2014/main" id="{7DD96C6F-554C-4D43-AF44-C3E0A8F62C1A}"/>
              </a:ext>
            </a:extLst>
          </p:cNvPr>
          <p:cNvSpPr>
            <a:spLocks noGrp="1" noChangeArrowheads="1"/>
          </p:cNvSpPr>
          <p:nvPr>
            <p:ph type="body" idx="1"/>
          </p:nvPr>
        </p:nvSpPr>
        <p:spPr>
          <a:xfrm>
            <a:off x="1056640" y="4400550"/>
            <a:ext cx="53644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en-US">
                <a:latin typeface="Times New Roman" panose="02020603050405020304" pitchFamily="18" charset="0"/>
                <a:cs typeface="Times New Roman" panose="02020603050405020304" pitchFamily="18" charset="0"/>
              </a:rPr>
              <a:t>For each round of array comparisons, there is only 1 swap. So it is supposed to be faster than Bubblesort. But its asymptotic runtime is the same as</a:t>
            </a:r>
            <a:r>
              <a:rPr kumimoji="0" lang="th-TH" altLang="en-US">
                <a:latin typeface="Times New Roman" panose="02020603050405020304" pitchFamily="18" charset="0"/>
                <a:cs typeface="Times New Roman" panose="02020603050405020304" pitchFamily="18" charset="0"/>
              </a:rPr>
              <a:t> </a:t>
            </a:r>
            <a:r>
              <a:rPr kumimoji="0" lang="en-US" altLang="en-US">
                <a:latin typeface="Times New Roman" panose="02020603050405020304" pitchFamily="18" charset="0"/>
                <a:cs typeface="Times New Roman" panose="02020603050405020304" pitchFamily="18" charset="0"/>
              </a:rPr>
              <a:t>bubble sort.</a:t>
            </a:r>
            <a:endParaRPr kumimoji="0" lang="th-TH"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7E3CFD4-729C-4749-9DB8-8C9FC3C83B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cs typeface="Angsana New" panose="02020603050405020304" pitchFamily="18" charset="-34"/>
              </a:defRPr>
            </a:lvl1pPr>
            <a:lvl2pPr marL="785372" indent="-302066">
              <a:spcBef>
                <a:spcPct val="30000"/>
              </a:spcBef>
              <a:defRPr kumimoji="1" sz="1300">
                <a:solidFill>
                  <a:schemeClr val="tx1"/>
                </a:solidFill>
                <a:latin typeface="Arial" panose="020B0604020202020204" pitchFamily="34" charset="0"/>
                <a:cs typeface="Angsana New" panose="02020603050405020304" pitchFamily="18" charset="-34"/>
              </a:defRPr>
            </a:lvl2pPr>
            <a:lvl3pPr marL="1208265" indent="-241653">
              <a:spcBef>
                <a:spcPct val="30000"/>
              </a:spcBef>
              <a:defRPr kumimoji="1" sz="1300">
                <a:solidFill>
                  <a:schemeClr val="tx1"/>
                </a:solidFill>
                <a:latin typeface="Arial" panose="020B0604020202020204" pitchFamily="34" charset="0"/>
                <a:cs typeface="Angsana New" panose="02020603050405020304" pitchFamily="18" charset="-34"/>
              </a:defRPr>
            </a:lvl3pPr>
            <a:lvl4pPr marL="1691571" indent="-241653">
              <a:spcBef>
                <a:spcPct val="30000"/>
              </a:spcBef>
              <a:defRPr kumimoji="1" sz="1300">
                <a:solidFill>
                  <a:schemeClr val="tx1"/>
                </a:solidFill>
                <a:latin typeface="Arial" panose="020B0604020202020204" pitchFamily="34" charset="0"/>
                <a:cs typeface="Angsana New" panose="02020603050405020304" pitchFamily="18" charset="-34"/>
              </a:defRPr>
            </a:lvl4pPr>
            <a:lvl5pPr marL="2174878" indent="-241653">
              <a:spcBef>
                <a:spcPct val="30000"/>
              </a:spcBef>
              <a:defRPr kumimoji="1" sz="1300">
                <a:solidFill>
                  <a:schemeClr val="tx1"/>
                </a:solidFill>
                <a:latin typeface="Arial" panose="020B0604020202020204" pitchFamily="34" charset="0"/>
                <a:cs typeface="Angsana New" panose="02020603050405020304" pitchFamily="18" charset="-34"/>
              </a:defRPr>
            </a:lvl5pPr>
            <a:lvl6pPr marL="2658184"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6pPr>
            <a:lvl7pPr marL="3141490"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7pPr>
            <a:lvl8pPr marL="3624796"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8pPr>
            <a:lvl9pPr marL="4108102" indent="-241653" eaLnBrk="0" fontAlgn="base" hangingPunct="0">
              <a:spcBef>
                <a:spcPct val="30000"/>
              </a:spcBef>
              <a:spcAft>
                <a:spcPct val="0"/>
              </a:spcAft>
              <a:defRPr kumimoji="1" sz="1300">
                <a:solidFill>
                  <a:schemeClr val="tx1"/>
                </a:solidFill>
                <a:latin typeface="Arial" panose="020B0604020202020204" pitchFamily="34" charset="0"/>
                <a:cs typeface="Angsana New" panose="02020603050405020304" pitchFamily="18" charset="-34"/>
              </a:defRPr>
            </a:lvl9pPr>
          </a:lstStyle>
          <a:p>
            <a:pPr>
              <a:spcBef>
                <a:spcPct val="0"/>
              </a:spcBef>
            </a:pPr>
            <a:fld id="{3C485F4B-2BF1-4EEE-A8D9-6B0868D9797E}" type="slidenum">
              <a:rPr kumimoji="0" lang="en-US" altLang="en-US" smtClean="0">
                <a:latin typeface="Times New Roman" panose="02020603050405020304" pitchFamily="18" charset="0"/>
              </a:rPr>
              <a:pPr>
                <a:spcBef>
                  <a:spcPct val="0"/>
                </a:spcBef>
              </a:pPr>
              <a:t>11</a:t>
            </a:fld>
            <a:endParaRPr kumimoji="0" lang="en-US" altLang="en-US">
              <a:latin typeface="Times New Roman" panose="02020603050405020304" pitchFamily="18" charset="0"/>
            </a:endParaRPr>
          </a:p>
        </p:txBody>
      </p:sp>
      <p:sp>
        <p:nvSpPr>
          <p:cNvPr id="23555" name="Rectangle 2">
            <a:extLst>
              <a:ext uri="{FF2B5EF4-FFF2-40B4-BE49-F238E27FC236}">
                <a16:creationId xmlns:a16="http://schemas.microsoft.com/office/drawing/2014/main" id="{D6CC02D9-2BE3-49BD-8EE5-70259F9D0D4F}"/>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D30EA99-7F69-4421-8582-D3E6389619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dirty="0"/>
              <a:t>worst case running time (number of comparisons and number of data assignments) takes place when there is a swap for every round of comparisons, which happens when the data are almost sorted but the smallest value is the last data. </a:t>
            </a:r>
          </a:p>
          <a:p>
            <a:pPr algn="just"/>
            <a:endParaRPr lang="en-US" altLang="en-US" dirty="0"/>
          </a:p>
          <a:p>
            <a:pPr algn="just"/>
            <a:r>
              <a:rPr lang="en-US" altLang="en-US" dirty="0"/>
              <a:t>Example: 2,3,4,5,1</a:t>
            </a:r>
          </a:p>
          <a:p>
            <a:pPr algn="just"/>
            <a:endParaRPr lang="en-US" altLang="en-US" dirty="0"/>
          </a:p>
          <a:p>
            <a:pPr algn="just"/>
            <a:r>
              <a:rPr lang="en-US" altLang="en-US" dirty="0"/>
              <a:t>Number of comparisons = </a:t>
            </a:r>
            <a:r>
              <a:rPr lang="en-US" altLang="en-US" dirty="0">
                <a:latin typeface="Angsana New" panose="02020603050405020304" pitchFamily="18" charset="-34"/>
              </a:rPr>
              <a:t>(n-1) + (n-2) + </a:t>
            </a:r>
            <a:r>
              <a:rPr lang="en-US" altLang="en-US" dirty="0">
                <a:latin typeface="Times New Roman" panose="02020603050405020304" pitchFamily="18" charset="0"/>
              </a:rPr>
              <a:t>…</a:t>
            </a:r>
            <a:r>
              <a:rPr lang="en-US" altLang="en-US" dirty="0">
                <a:latin typeface="Angsana New" panose="02020603050405020304" pitchFamily="18" charset="-34"/>
              </a:rPr>
              <a:t> + 1 </a:t>
            </a:r>
          </a:p>
          <a:p>
            <a:pPr algn="just"/>
            <a:r>
              <a:rPr lang="en-US" altLang="en-US" dirty="0">
                <a:latin typeface="Angsana New" panose="02020603050405020304" pitchFamily="18" charset="-34"/>
                <a:cs typeface="Times New Roman" panose="02020603050405020304" pitchFamily="18" charset="0"/>
              </a:rPr>
              <a:t>Number of comparisons for swapping = (n-1)</a:t>
            </a:r>
          </a:p>
          <a:p>
            <a:pPr algn="just"/>
            <a:r>
              <a:rPr lang="en-US" altLang="en-US" dirty="0">
                <a:latin typeface="Times New Roman" panose="02020603050405020304" pitchFamily="18" charset="0"/>
                <a:cs typeface="Times New Roman" panose="02020603050405020304" pitchFamily="18" charset="0"/>
              </a:rPr>
              <a:t>Number of swaps = n-1</a:t>
            </a:r>
          </a:p>
          <a:p>
            <a:pPr lvl="1">
              <a:spcBef>
                <a:spcPts val="634"/>
              </a:spcBef>
            </a:pPr>
            <a:endParaRPr lang="en-US" altLang="en-US" dirty="0"/>
          </a:p>
          <a:p>
            <a:pPr lvl="1" algn="just"/>
            <a:r>
              <a:rPr lang="en-US" altLang="en-US" dirty="0"/>
              <a:t>Unit runtime = n(n-1)/2  +  (n-1) +  (n-1)(unit time of a swap) </a:t>
            </a:r>
          </a:p>
          <a:p>
            <a:pPr lvl="1" algn="just"/>
            <a:r>
              <a:rPr lang="en-US" altLang="en-US" dirty="0"/>
              <a:t>= n(n-1)/2  +  (n-1) +  3(n-1)</a:t>
            </a:r>
          </a:p>
          <a:p>
            <a:pPr lvl="1" algn="just"/>
            <a:r>
              <a:rPr lang="en-US" altLang="en-US" dirty="0"/>
              <a:t>= (n</a:t>
            </a:r>
            <a:r>
              <a:rPr lang="en-US" altLang="en-US" baseline="30000" dirty="0"/>
              <a:t>2</a:t>
            </a:r>
            <a:r>
              <a:rPr lang="en-US" altLang="en-US" dirty="0"/>
              <a:t> + 7n -8) /2</a:t>
            </a:r>
          </a:p>
          <a:p>
            <a:endParaRPr lang="en-US" altLang="en-US" dirty="0"/>
          </a:p>
          <a:p>
            <a:r>
              <a:rPr lang="en-US" altLang="en-US" dirty="0"/>
              <a:t>Now we compare this runtime with the worst case unit runtime of </a:t>
            </a:r>
            <a:r>
              <a:rPr lang="en-US" altLang="en-US" dirty="0" err="1"/>
              <a:t>bubblesort</a:t>
            </a:r>
            <a:r>
              <a:rPr lang="en-US" altLang="en-US" dirty="0"/>
              <a:t>. Assuming that </a:t>
            </a:r>
            <a:r>
              <a:rPr lang="en-US" altLang="en-US" dirty="0" err="1"/>
              <a:t>bubblesort</a:t>
            </a:r>
            <a:r>
              <a:rPr lang="en-US" altLang="en-US" dirty="0"/>
              <a:t> is slower, we get: </a:t>
            </a:r>
            <a:endParaRPr lang="th-TH" altLang="en-US" dirty="0"/>
          </a:p>
          <a:p>
            <a:r>
              <a:rPr lang="th-TH" altLang="en-US" dirty="0"/>
              <a:t>                                      (5n2 - 7n +2) /2  &gt;  (n2 + 7n -8) /2</a:t>
            </a:r>
          </a:p>
          <a:p>
            <a:r>
              <a:rPr lang="th-TH" altLang="en-US" dirty="0"/>
              <a:t>                                       4n2 - 14n +10    &gt;  0</a:t>
            </a:r>
          </a:p>
          <a:p>
            <a:r>
              <a:rPr lang="th-TH" altLang="en-US" dirty="0"/>
              <a:t>                                       2n2 - 7n +5        &gt;  0</a:t>
            </a:r>
          </a:p>
          <a:p>
            <a:r>
              <a:rPr lang="th-TH" altLang="en-US" dirty="0"/>
              <a:t>                                               (2n-5)(n-1) &gt;  0</a:t>
            </a:r>
          </a:p>
          <a:p>
            <a:endParaRPr lang="en-US" altLang="en-US" dirty="0"/>
          </a:p>
          <a:p>
            <a:r>
              <a:rPr lang="th-TH" altLang="en-US" dirty="0"/>
              <a:t>n </a:t>
            </a:r>
            <a:r>
              <a:rPr lang="en-US" altLang="en-US" dirty="0"/>
              <a:t>must be &gt;=</a:t>
            </a:r>
            <a:r>
              <a:rPr lang="th-TH" altLang="en-US" dirty="0"/>
              <a:t> 3</a:t>
            </a:r>
            <a:r>
              <a:rPr lang="en-US" altLang="en-US" dirty="0"/>
              <a:t> for the above inequality to be true. Thus, selection sort is faster when n is 3 and above. </a:t>
            </a:r>
          </a:p>
          <a:p>
            <a:endParaRPr lang="en-US" altLang="en-US" dirty="0"/>
          </a:p>
          <a:p>
            <a:r>
              <a:rPr lang="en-US" altLang="en-US" dirty="0"/>
              <a:t>But the fact remains that their asymptotic runtime are equal.</a:t>
            </a:r>
            <a:endParaRPr lang="th-TH" altLang="en-US" dirty="0"/>
          </a:p>
          <a:p>
            <a:endParaRPr lang="th-TH"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1CD7671F-AFD0-4629-A9AD-76A81ACF3A4D}"/>
              </a:ext>
            </a:extLst>
          </p:cNvPr>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 name="Arc 3">
            <a:extLst>
              <a:ext uri="{FF2B5EF4-FFF2-40B4-BE49-F238E27FC236}">
                <a16:creationId xmlns:a16="http://schemas.microsoft.com/office/drawing/2014/main" id="{80D27AEA-4414-459C-989C-95F05A946706}"/>
              </a:ext>
            </a:extLst>
          </p:cNvPr>
          <p:cNvSpPr>
            <a:spLocks/>
          </p:cNvSpPr>
          <p:nvPr/>
        </p:nvSpPr>
        <p:spPr bwMode="auto">
          <a:xfrm>
            <a:off x="0" y="842963"/>
            <a:ext cx="2897188" cy="60150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3076" name="Rectangle 4"/>
          <p:cNvSpPr>
            <a:spLocks noGrp="1" noChangeArrowheads="1"/>
          </p:cNvSpPr>
          <p:nvPr>
            <p:ph type="ctrTitle" sz="quarter"/>
          </p:nvPr>
        </p:nvSpPr>
        <p:spPr>
          <a:xfrm>
            <a:off x="2743200" y="427038"/>
            <a:ext cx="6399213" cy="1524000"/>
          </a:xfrm>
        </p:spPr>
        <p:txBody>
          <a:bodyPr anchor="b"/>
          <a:lstStyle>
            <a:lvl1pPr>
              <a:lnSpc>
                <a:spcPct val="80000"/>
              </a:lnSpc>
              <a:defRPr sz="6600"/>
            </a:lvl1pPr>
          </a:lstStyle>
          <a:p>
            <a:r>
              <a:rPr lang="en-US"/>
              <a:t>Click to edit Master title style</a:t>
            </a:r>
          </a:p>
        </p:txBody>
      </p:sp>
      <p:sp>
        <p:nvSpPr>
          <p:cNvPr id="3077" name="Rectangle 5"/>
          <p:cNvSpPr>
            <a:spLocks noGrp="1" noChangeArrowheads="1"/>
          </p:cNvSpPr>
          <p:nvPr>
            <p:ph type="subTitle" sz="quarter" idx="1"/>
          </p:nvPr>
        </p:nvSpPr>
        <p:spPr>
          <a:xfrm>
            <a:off x="4191000" y="1828800"/>
            <a:ext cx="4572000" cy="1752600"/>
          </a:xfrm>
        </p:spPr>
        <p:txBody>
          <a:bodyPr/>
          <a:lstStyle>
            <a:lvl1pPr marL="0" indent="0">
              <a:buFont typeface="Wingdings" pitchFamily="2" charset="2"/>
              <a:buNone/>
              <a:defRPr sz="2400"/>
            </a:lvl1pPr>
          </a:lstStyle>
          <a:p>
            <a:r>
              <a:rPr lang="en-US"/>
              <a:t>Click to edit Master subtitle style</a:t>
            </a:r>
          </a:p>
        </p:txBody>
      </p:sp>
      <p:sp>
        <p:nvSpPr>
          <p:cNvPr id="6" name="Rectangle 6">
            <a:extLst>
              <a:ext uri="{FF2B5EF4-FFF2-40B4-BE49-F238E27FC236}">
                <a16:creationId xmlns:a16="http://schemas.microsoft.com/office/drawing/2014/main" id="{62523256-739D-4626-BCAA-73D6AF45F8FE}"/>
              </a:ext>
            </a:extLst>
          </p:cNvPr>
          <p:cNvSpPr>
            <a:spLocks noGrp="1" noChangeArrowheads="1"/>
          </p:cNvSpPr>
          <p:nvPr>
            <p:ph type="dt" sz="quarter" idx="10"/>
          </p:nvPr>
        </p:nvSpPr>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99A47850-2B5B-4907-A714-4F564866018E}"/>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A540760C-F6F9-40C3-818F-18A004A001B1}"/>
              </a:ext>
            </a:extLst>
          </p:cNvPr>
          <p:cNvSpPr>
            <a:spLocks noGrp="1" noChangeArrowheads="1"/>
          </p:cNvSpPr>
          <p:nvPr>
            <p:ph type="sldNum" sz="quarter" idx="12"/>
          </p:nvPr>
        </p:nvSpPr>
        <p:spPr/>
        <p:txBody>
          <a:bodyPr/>
          <a:lstStyle>
            <a:lvl1pPr>
              <a:defRPr/>
            </a:lvl1pPr>
          </a:lstStyle>
          <a:p>
            <a:pPr>
              <a:defRPr/>
            </a:pPr>
            <a:fld id="{98D8FA1E-87BC-486C-8450-C05B28BEE1C3}" type="slidenum">
              <a:rPr lang="en-US" altLang="en-US"/>
              <a:pPr>
                <a:defRPr/>
              </a:pPr>
              <a:t>‹#›</a:t>
            </a:fld>
            <a:endParaRPr lang="en-US" altLang="en-US"/>
          </a:p>
        </p:txBody>
      </p:sp>
    </p:spTree>
    <p:extLst>
      <p:ext uri="{BB962C8B-B14F-4D97-AF65-F5344CB8AC3E}">
        <p14:creationId xmlns:p14="http://schemas.microsoft.com/office/powerpoint/2010/main" val="266922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a:extLst>
              <a:ext uri="{FF2B5EF4-FFF2-40B4-BE49-F238E27FC236}">
                <a16:creationId xmlns:a16="http://schemas.microsoft.com/office/drawing/2014/main" id="{D885DE7F-A1F5-46AE-B395-058219489AD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C2EE1EA-8652-4975-BB65-9464F67ED8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8F2B0F36-329A-4505-A78D-B1725797E653}"/>
              </a:ext>
            </a:extLst>
          </p:cNvPr>
          <p:cNvSpPr>
            <a:spLocks noGrp="1" noChangeArrowheads="1"/>
          </p:cNvSpPr>
          <p:nvPr>
            <p:ph type="sldNum" sz="quarter" idx="12"/>
          </p:nvPr>
        </p:nvSpPr>
        <p:spPr>
          <a:ln/>
        </p:spPr>
        <p:txBody>
          <a:bodyPr/>
          <a:lstStyle>
            <a:lvl1pPr>
              <a:defRPr/>
            </a:lvl1pPr>
          </a:lstStyle>
          <a:p>
            <a:pPr>
              <a:defRPr/>
            </a:pPr>
            <a:fld id="{7E0E8EB0-974B-4321-8E05-418DF38A6132}" type="slidenum">
              <a:rPr lang="en-US" altLang="en-US"/>
              <a:pPr>
                <a:defRPr/>
              </a:pPr>
              <a:t>‹#›</a:t>
            </a:fld>
            <a:endParaRPr lang="en-US" altLang="en-US"/>
          </a:p>
        </p:txBody>
      </p:sp>
    </p:spTree>
    <p:extLst>
      <p:ext uri="{BB962C8B-B14F-4D97-AF65-F5344CB8AC3E}">
        <p14:creationId xmlns:p14="http://schemas.microsoft.com/office/powerpoint/2010/main" val="222605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609600"/>
            <a:ext cx="1524000" cy="5486400"/>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2819400" y="609600"/>
            <a:ext cx="4419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a:extLst>
              <a:ext uri="{FF2B5EF4-FFF2-40B4-BE49-F238E27FC236}">
                <a16:creationId xmlns:a16="http://schemas.microsoft.com/office/drawing/2014/main" id="{0E0CDB64-9433-4AC8-9874-0F4206FFFF0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8D1ADA0-3CE6-40BF-91DB-D2C281FADA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54B6F38C-9CFC-472B-903E-8D5A3BAE3F2E}"/>
              </a:ext>
            </a:extLst>
          </p:cNvPr>
          <p:cNvSpPr>
            <a:spLocks noGrp="1" noChangeArrowheads="1"/>
          </p:cNvSpPr>
          <p:nvPr>
            <p:ph type="sldNum" sz="quarter" idx="12"/>
          </p:nvPr>
        </p:nvSpPr>
        <p:spPr>
          <a:ln/>
        </p:spPr>
        <p:txBody>
          <a:bodyPr/>
          <a:lstStyle>
            <a:lvl1pPr>
              <a:defRPr/>
            </a:lvl1pPr>
          </a:lstStyle>
          <a:p>
            <a:pPr>
              <a:defRPr/>
            </a:pPr>
            <a:fld id="{99C550EF-11A5-42F6-B707-32AE6822CCDA}" type="slidenum">
              <a:rPr lang="en-US" altLang="en-US"/>
              <a:pPr>
                <a:defRPr/>
              </a:pPr>
              <a:t>‹#›</a:t>
            </a:fld>
            <a:endParaRPr lang="en-US" altLang="en-US"/>
          </a:p>
        </p:txBody>
      </p:sp>
    </p:spTree>
    <p:extLst>
      <p:ext uri="{BB962C8B-B14F-4D97-AF65-F5344CB8AC3E}">
        <p14:creationId xmlns:p14="http://schemas.microsoft.com/office/powerpoint/2010/main" val="6038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a:extLst>
              <a:ext uri="{FF2B5EF4-FFF2-40B4-BE49-F238E27FC236}">
                <a16:creationId xmlns:a16="http://schemas.microsoft.com/office/drawing/2014/main" id="{C5F6B060-FC61-4335-AFAA-244D94E05DA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71726D0-4FC8-41C5-AA06-277430C49C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5C0C254F-3822-44E8-84E8-C8CD754FEEB5}"/>
              </a:ext>
            </a:extLst>
          </p:cNvPr>
          <p:cNvSpPr>
            <a:spLocks noGrp="1" noChangeArrowheads="1"/>
          </p:cNvSpPr>
          <p:nvPr>
            <p:ph type="sldNum" sz="quarter" idx="12"/>
          </p:nvPr>
        </p:nvSpPr>
        <p:spPr>
          <a:ln/>
        </p:spPr>
        <p:txBody>
          <a:bodyPr/>
          <a:lstStyle>
            <a:lvl1pPr>
              <a:defRPr/>
            </a:lvl1pPr>
          </a:lstStyle>
          <a:p>
            <a:pPr>
              <a:defRPr/>
            </a:pPr>
            <a:fld id="{6AE0A536-2840-4E29-A2C1-B45733AFA0B5}" type="slidenum">
              <a:rPr lang="en-US" altLang="en-US"/>
              <a:pPr>
                <a:defRPr/>
              </a:pPr>
              <a:t>‹#›</a:t>
            </a:fld>
            <a:endParaRPr lang="en-US" altLang="en-US"/>
          </a:p>
        </p:txBody>
      </p:sp>
    </p:spTree>
    <p:extLst>
      <p:ext uri="{BB962C8B-B14F-4D97-AF65-F5344CB8AC3E}">
        <p14:creationId xmlns:p14="http://schemas.microsoft.com/office/powerpoint/2010/main" val="309789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25FBA15A-2F0E-4193-B682-0159F81375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0C7C47A-CC0C-4D34-8567-578142D9FDB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1158B5B0-0AA2-4420-9765-03202E17FC9A}"/>
              </a:ext>
            </a:extLst>
          </p:cNvPr>
          <p:cNvSpPr>
            <a:spLocks noGrp="1" noChangeArrowheads="1"/>
          </p:cNvSpPr>
          <p:nvPr>
            <p:ph type="sldNum" sz="quarter" idx="12"/>
          </p:nvPr>
        </p:nvSpPr>
        <p:spPr>
          <a:ln/>
        </p:spPr>
        <p:txBody>
          <a:bodyPr/>
          <a:lstStyle>
            <a:lvl1pPr>
              <a:defRPr/>
            </a:lvl1pPr>
          </a:lstStyle>
          <a:p>
            <a:pPr>
              <a:defRPr/>
            </a:pPr>
            <a:fld id="{25FC5A09-B0D1-466B-AC90-91A9BBFF4642}" type="slidenum">
              <a:rPr lang="en-US" altLang="en-US"/>
              <a:pPr>
                <a:defRPr/>
              </a:pPr>
              <a:t>‹#›</a:t>
            </a:fld>
            <a:endParaRPr lang="en-US" altLang="en-US"/>
          </a:p>
        </p:txBody>
      </p:sp>
    </p:spTree>
    <p:extLst>
      <p:ext uri="{BB962C8B-B14F-4D97-AF65-F5344CB8AC3E}">
        <p14:creationId xmlns:p14="http://schemas.microsoft.com/office/powerpoint/2010/main" val="78902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Rectangle 5">
            <a:extLst>
              <a:ext uri="{FF2B5EF4-FFF2-40B4-BE49-F238E27FC236}">
                <a16:creationId xmlns:a16="http://schemas.microsoft.com/office/drawing/2014/main" id="{6889AE44-7486-4B81-9F66-AF4FF1414F8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17C8256-6C10-4E88-8E25-CC35CAA7C2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3B28ED1C-8197-470E-9557-0D2399448757}"/>
              </a:ext>
            </a:extLst>
          </p:cNvPr>
          <p:cNvSpPr>
            <a:spLocks noGrp="1" noChangeArrowheads="1"/>
          </p:cNvSpPr>
          <p:nvPr>
            <p:ph type="sldNum" sz="quarter" idx="12"/>
          </p:nvPr>
        </p:nvSpPr>
        <p:spPr>
          <a:ln/>
        </p:spPr>
        <p:txBody>
          <a:bodyPr/>
          <a:lstStyle>
            <a:lvl1pPr>
              <a:defRPr/>
            </a:lvl1pPr>
          </a:lstStyle>
          <a:p>
            <a:pPr>
              <a:defRPr/>
            </a:pPr>
            <a:fld id="{D7CB292B-EBF3-47F1-BA9F-C2E0D7CC9748}" type="slidenum">
              <a:rPr lang="en-US" altLang="en-US"/>
              <a:pPr>
                <a:defRPr/>
              </a:pPr>
              <a:t>‹#›</a:t>
            </a:fld>
            <a:endParaRPr lang="en-US" altLang="en-US"/>
          </a:p>
        </p:txBody>
      </p:sp>
    </p:spTree>
    <p:extLst>
      <p:ext uri="{BB962C8B-B14F-4D97-AF65-F5344CB8AC3E}">
        <p14:creationId xmlns:p14="http://schemas.microsoft.com/office/powerpoint/2010/main" val="400181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Rectangle 5">
            <a:extLst>
              <a:ext uri="{FF2B5EF4-FFF2-40B4-BE49-F238E27FC236}">
                <a16:creationId xmlns:a16="http://schemas.microsoft.com/office/drawing/2014/main" id="{AE4931D9-ADAC-4C51-BDAE-61BEDBC38C0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D418C79C-A8DE-4505-8369-3AB62CE09C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
            <a:extLst>
              <a:ext uri="{FF2B5EF4-FFF2-40B4-BE49-F238E27FC236}">
                <a16:creationId xmlns:a16="http://schemas.microsoft.com/office/drawing/2014/main" id="{C7F9F943-8354-4725-8D26-CA226458DCBA}"/>
              </a:ext>
            </a:extLst>
          </p:cNvPr>
          <p:cNvSpPr>
            <a:spLocks noGrp="1" noChangeArrowheads="1"/>
          </p:cNvSpPr>
          <p:nvPr>
            <p:ph type="sldNum" sz="quarter" idx="12"/>
          </p:nvPr>
        </p:nvSpPr>
        <p:spPr>
          <a:ln/>
        </p:spPr>
        <p:txBody>
          <a:bodyPr/>
          <a:lstStyle>
            <a:lvl1pPr>
              <a:defRPr/>
            </a:lvl1pPr>
          </a:lstStyle>
          <a:p>
            <a:pPr>
              <a:defRPr/>
            </a:pPr>
            <a:fld id="{88476D92-4337-4F23-94CA-78D46A03CC88}" type="slidenum">
              <a:rPr lang="en-US" altLang="en-US"/>
              <a:pPr>
                <a:defRPr/>
              </a:pPr>
              <a:t>‹#›</a:t>
            </a:fld>
            <a:endParaRPr lang="en-US" altLang="en-US"/>
          </a:p>
        </p:txBody>
      </p:sp>
    </p:spTree>
    <p:extLst>
      <p:ext uri="{BB962C8B-B14F-4D97-AF65-F5344CB8AC3E}">
        <p14:creationId xmlns:p14="http://schemas.microsoft.com/office/powerpoint/2010/main" val="253412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Rectangle 5">
            <a:extLst>
              <a:ext uri="{FF2B5EF4-FFF2-40B4-BE49-F238E27FC236}">
                <a16:creationId xmlns:a16="http://schemas.microsoft.com/office/drawing/2014/main" id="{070F35D1-18A5-4571-A01C-6201A79FD5B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17CD3AB-EBD7-475B-8AD1-517CD59FEA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D0CF3842-6701-4F46-8C69-C4CFC4093018}"/>
              </a:ext>
            </a:extLst>
          </p:cNvPr>
          <p:cNvSpPr>
            <a:spLocks noGrp="1" noChangeArrowheads="1"/>
          </p:cNvSpPr>
          <p:nvPr>
            <p:ph type="sldNum" sz="quarter" idx="12"/>
          </p:nvPr>
        </p:nvSpPr>
        <p:spPr>
          <a:ln/>
        </p:spPr>
        <p:txBody>
          <a:bodyPr/>
          <a:lstStyle>
            <a:lvl1pPr>
              <a:defRPr/>
            </a:lvl1pPr>
          </a:lstStyle>
          <a:p>
            <a:pPr>
              <a:defRPr/>
            </a:pPr>
            <a:fld id="{EEDE9A60-B648-49AB-B580-303F588196AA}" type="slidenum">
              <a:rPr lang="en-US" altLang="en-US"/>
              <a:pPr>
                <a:defRPr/>
              </a:pPr>
              <a:t>‹#›</a:t>
            </a:fld>
            <a:endParaRPr lang="en-US" altLang="en-US"/>
          </a:p>
        </p:txBody>
      </p:sp>
    </p:spTree>
    <p:extLst>
      <p:ext uri="{BB962C8B-B14F-4D97-AF65-F5344CB8AC3E}">
        <p14:creationId xmlns:p14="http://schemas.microsoft.com/office/powerpoint/2010/main" val="301359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88BB63A-6EF2-422E-B98E-CEF11CDA5AD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4B86DBED-3F72-4019-96AC-9D53698BBC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EC14457A-A73A-4619-A581-1CE1FA41A712}"/>
              </a:ext>
            </a:extLst>
          </p:cNvPr>
          <p:cNvSpPr>
            <a:spLocks noGrp="1" noChangeArrowheads="1"/>
          </p:cNvSpPr>
          <p:nvPr>
            <p:ph type="sldNum" sz="quarter" idx="12"/>
          </p:nvPr>
        </p:nvSpPr>
        <p:spPr>
          <a:ln/>
        </p:spPr>
        <p:txBody>
          <a:bodyPr/>
          <a:lstStyle>
            <a:lvl1pPr>
              <a:defRPr/>
            </a:lvl1pPr>
          </a:lstStyle>
          <a:p>
            <a:pPr>
              <a:defRPr/>
            </a:pPr>
            <a:fld id="{B0A365B3-7D3B-43C1-A4ED-19C926E1DD0E}" type="slidenum">
              <a:rPr lang="en-US" altLang="en-US"/>
              <a:pPr>
                <a:defRPr/>
              </a:pPr>
              <a:t>‹#›</a:t>
            </a:fld>
            <a:endParaRPr lang="en-US" altLang="en-US"/>
          </a:p>
        </p:txBody>
      </p:sp>
    </p:spTree>
    <p:extLst>
      <p:ext uri="{BB962C8B-B14F-4D97-AF65-F5344CB8AC3E}">
        <p14:creationId xmlns:p14="http://schemas.microsoft.com/office/powerpoint/2010/main" val="250463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F87DC0A-02FF-4D83-B1EE-0023FA55118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6F0C32-481F-4749-992D-AE399A4149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9EE15D3D-1E2A-4F61-870E-7C03C8AA0ADA}"/>
              </a:ext>
            </a:extLst>
          </p:cNvPr>
          <p:cNvSpPr>
            <a:spLocks noGrp="1" noChangeArrowheads="1"/>
          </p:cNvSpPr>
          <p:nvPr>
            <p:ph type="sldNum" sz="quarter" idx="12"/>
          </p:nvPr>
        </p:nvSpPr>
        <p:spPr>
          <a:ln/>
        </p:spPr>
        <p:txBody>
          <a:bodyPr/>
          <a:lstStyle>
            <a:lvl1pPr>
              <a:defRPr/>
            </a:lvl1pPr>
          </a:lstStyle>
          <a:p>
            <a:pPr>
              <a:defRPr/>
            </a:pPr>
            <a:fld id="{8D228C9D-DEA6-42F4-83DE-A1BE97421255}" type="slidenum">
              <a:rPr lang="en-US" altLang="en-US"/>
              <a:pPr>
                <a:defRPr/>
              </a:pPr>
              <a:t>‹#›</a:t>
            </a:fld>
            <a:endParaRPr lang="en-US" altLang="en-US"/>
          </a:p>
        </p:txBody>
      </p:sp>
    </p:spTree>
    <p:extLst>
      <p:ext uri="{BB962C8B-B14F-4D97-AF65-F5344CB8AC3E}">
        <p14:creationId xmlns:p14="http://schemas.microsoft.com/office/powerpoint/2010/main" val="308356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F115A9C-85A1-41C1-A4FC-63DF9943744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41DD58D-F859-4B0F-8BDB-783D912D88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545EE192-1C14-4D62-A2D9-CDDBE5BAC9E8}"/>
              </a:ext>
            </a:extLst>
          </p:cNvPr>
          <p:cNvSpPr>
            <a:spLocks noGrp="1" noChangeArrowheads="1"/>
          </p:cNvSpPr>
          <p:nvPr>
            <p:ph type="sldNum" sz="quarter" idx="12"/>
          </p:nvPr>
        </p:nvSpPr>
        <p:spPr>
          <a:ln/>
        </p:spPr>
        <p:txBody>
          <a:bodyPr/>
          <a:lstStyle>
            <a:lvl1pPr>
              <a:defRPr/>
            </a:lvl1pPr>
          </a:lstStyle>
          <a:p>
            <a:pPr>
              <a:defRPr/>
            </a:pPr>
            <a:fld id="{16E83AB4-0501-4097-A00F-68E0D4ED5986}" type="slidenum">
              <a:rPr lang="en-US" altLang="en-US"/>
              <a:pPr>
                <a:defRPr/>
              </a:pPr>
              <a:t>‹#›</a:t>
            </a:fld>
            <a:endParaRPr lang="en-US" altLang="en-US"/>
          </a:p>
        </p:txBody>
      </p:sp>
    </p:spTree>
    <p:extLst>
      <p:ext uri="{BB962C8B-B14F-4D97-AF65-F5344CB8AC3E}">
        <p14:creationId xmlns:p14="http://schemas.microsoft.com/office/powerpoint/2010/main" val="27015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rc 2">
            <a:extLst>
              <a:ext uri="{FF2B5EF4-FFF2-40B4-BE49-F238E27FC236}">
                <a16:creationId xmlns:a16="http://schemas.microsoft.com/office/drawing/2014/main" id="{1F143A24-6903-4D73-8121-92150CC23662}"/>
              </a:ext>
            </a:extLst>
          </p:cNvPr>
          <p:cNvSpPr>
            <a:spLocks/>
          </p:cNvSpPr>
          <p:nvPr/>
        </p:nvSpPr>
        <p:spPr bwMode="auto">
          <a:xfrm>
            <a:off x="0" y="842963"/>
            <a:ext cx="2897188" cy="60150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1027" name="Rectangle 3">
            <a:extLst>
              <a:ext uri="{FF2B5EF4-FFF2-40B4-BE49-F238E27FC236}">
                <a16:creationId xmlns:a16="http://schemas.microsoft.com/office/drawing/2014/main" id="{C380EF2E-4665-4744-A94F-3FD8FE5450F7}"/>
              </a:ext>
            </a:extLst>
          </p:cNvPr>
          <p:cNvSpPr>
            <a:spLocks noGrp="1" noChangeArrowheads="1"/>
          </p:cNvSpPr>
          <p:nvPr>
            <p:ph type="title"/>
          </p:nvPr>
        </p:nvSpPr>
        <p:spPr bwMode="auto">
          <a:xfrm>
            <a:off x="2819400" y="6096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25671335-9EDB-4DC1-84C9-03EA2921BB47}"/>
              </a:ext>
            </a:extLst>
          </p:cNvPr>
          <p:cNvSpPr>
            <a:spLocks noGrp="1" noChangeArrowheads="1"/>
          </p:cNvSpPr>
          <p:nvPr>
            <p:ph type="body" idx="1"/>
          </p:nvPr>
        </p:nvSpPr>
        <p:spPr bwMode="auto">
          <a:xfrm>
            <a:off x="2819400" y="1981200"/>
            <a:ext cx="609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2221B5A0-56E4-4DF5-827C-4F445FB8A845}"/>
              </a:ext>
            </a:extLst>
          </p:cNvPr>
          <p:cNvSpPr>
            <a:spLocks noGrp="1" noChangeArrowheads="1"/>
          </p:cNvSpPr>
          <p:nvPr>
            <p:ph type="dt" sz="half" idx="2"/>
          </p:nvPr>
        </p:nvSpPr>
        <p:spPr bwMode="auto">
          <a:xfrm>
            <a:off x="304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defRPr kumimoji="0" sz="1400">
                <a:latin typeface="+mn-lt"/>
                <a:cs typeface="Arial" pitchFamily="34" charset="0"/>
              </a:defRPr>
            </a:lvl1pPr>
          </a:lstStyle>
          <a:p>
            <a:pPr>
              <a:defRPr/>
            </a:pPr>
            <a:endParaRPr lang="en-US"/>
          </a:p>
        </p:txBody>
      </p:sp>
      <p:sp>
        <p:nvSpPr>
          <p:cNvPr id="1030" name="Rectangle 6">
            <a:extLst>
              <a:ext uri="{FF2B5EF4-FFF2-40B4-BE49-F238E27FC236}">
                <a16:creationId xmlns:a16="http://schemas.microsoft.com/office/drawing/2014/main" id="{9671AA43-A19B-4CA0-9613-922FF039AD18}"/>
              </a:ext>
            </a:extLst>
          </p:cNvPr>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defRPr kumimoji="0" sz="1400">
                <a:latin typeface="+mn-lt"/>
                <a:cs typeface="Arial" pitchFamily="34" charset="0"/>
              </a:defRPr>
            </a:lvl1pPr>
          </a:lstStyle>
          <a:p>
            <a:pPr>
              <a:defRPr/>
            </a:pPr>
            <a:endParaRPr lang="en-US"/>
          </a:p>
        </p:txBody>
      </p:sp>
      <p:sp>
        <p:nvSpPr>
          <p:cNvPr id="1031" name="Rectangle 7">
            <a:extLst>
              <a:ext uri="{FF2B5EF4-FFF2-40B4-BE49-F238E27FC236}">
                <a16:creationId xmlns:a16="http://schemas.microsoft.com/office/drawing/2014/main" id="{27E24A4A-391B-4595-9E0B-4641EEE21849}"/>
              </a:ext>
            </a:extLst>
          </p:cNvPr>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hangingPunct="1">
              <a:defRPr kumimoji="0" sz="1400">
                <a:latin typeface="Arial" panose="020B0604020202020204" pitchFamily="34" charset="0"/>
                <a:cs typeface="Arial" panose="020B0604020202020204" pitchFamily="34" charset="0"/>
              </a:defRPr>
            </a:lvl1pPr>
          </a:lstStyle>
          <a:p>
            <a:pPr>
              <a:defRPr/>
            </a:pPr>
            <a:fld id="{99E4F78A-EFCB-4036-A361-DB395DB14F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rtl="0" eaLnBrk="0" fontAlgn="base" hangingPunct="0">
        <a:lnSpc>
          <a:spcPct val="70000"/>
        </a:lnSpc>
        <a:spcBef>
          <a:spcPct val="0"/>
        </a:spcBef>
        <a:spcAft>
          <a:spcPct val="0"/>
        </a:spcAft>
        <a:defRPr sz="4800" b="1">
          <a:solidFill>
            <a:schemeClr val="tx2"/>
          </a:solidFill>
          <a:latin typeface="+mj-lt"/>
          <a:ea typeface="+mj-ea"/>
          <a:cs typeface="+mj-cs"/>
        </a:defRPr>
      </a:lvl1pPr>
      <a:lvl2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2pPr>
      <a:lvl3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3pPr>
      <a:lvl4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4pPr>
      <a:lvl5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5pPr>
      <a:lvl6pPr marL="4572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6pPr>
      <a:lvl7pPr marL="9144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7pPr>
      <a:lvl8pPr marL="13716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8pPr>
      <a:lvl9pPr marL="18288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2800">
          <a:solidFill>
            <a:schemeClr val="bg2"/>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Wingdings" panose="05000000000000000000" pitchFamily="2" charset="2"/>
        <a:buChar char="u"/>
        <a:defRPr sz="2600">
          <a:solidFill>
            <a:schemeClr val="bg2"/>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bg2"/>
          </a:solidFill>
          <a:latin typeface="+mn-lt"/>
          <a:cs typeface="+mn-cs"/>
        </a:defRPr>
      </a:lvl3pPr>
      <a:lvl4pPr marL="1600200" indent="-228600" algn="l" rtl="0" eaLnBrk="0" fontAlgn="base" hangingPunct="0">
        <a:spcBef>
          <a:spcPct val="20000"/>
        </a:spcBef>
        <a:spcAft>
          <a:spcPct val="0"/>
        </a:spcAft>
        <a:buClr>
          <a:schemeClr val="tx2"/>
        </a:buClr>
        <a:buSzPct val="100000"/>
        <a:buChar char="•"/>
        <a:defRPr sz="2000">
          <a:solidFill>
            <a:schemeClr val="bg2"/>
          </a:solidFill>
          <a:latin typeface="+mn-lt"/>
          <a:cs typeface="+mn-cs"/>
        </a:defRPr>
      </a:lvl4pPr>
      <a:lvl5pPr marL="2057400" indent="-228600" algn="l" rtl="0" eaLnBrk="0" fontAlgn="base" hangingPunct="0">
        <a:spcBef>
          <a:spcPct val="20000"/>
        </a:spcBef>
        <a:spcAft>
          <a:spcPct val="0"/>
        </a:spcAft>
        <a:buClr>
          <a:schemeClr val="hlink"/>
        </a:buClr>
        <a:buSzPct val="100000"/>
        <a:buChar char="–"/>
        <a:defRPr sz="2000">
          <a:solidFill>
            <a:schemeClr val="bg2"/>
          </a:solidFill>
          <a:latin typeface="+mn-lt"/>
          <a:cs typeface="+mn-cs"/>
        </a:defRPr>
      </a:lvl5pPr>
      <a:lvl6pPr marL="2514600" indent="-228600" algn="l" rtl="0" fontAlgn="base">
        <a:spcBef>
          <a:spcPct val="20000"/>
        </a:spcBef>
        <a:spcAft>
          <a:spcPct val="0"/>
        </a:spcAft>
        <a:buClr>
          <a:schemeClr val="hlink"/>
        </a:buClr>
        <a:buSzPct val="100000"/>
        <a:buChar char="–"/>
        <a:defRPr sz="2000">
          <a:solidFill>
            <a:schemeClr val="bg2"/>
          </a:solidFill>
          <a:latin typeface="+mn-lt"/>
          <a:cs typeface="+mn-cs"/>
        </a:defRPr>
      </a:lvl6pPr>
      <a:lvl7pPr marL="2971800" indent="-228600" algn="l" rtl="0" fontAlgn="base">
        <a:spcBef>
          <a:spcPct val="20000"/>
        </a:spcBef>
        <a:spcAft>
          <a:spcPct val="0"/>
        </a:spcAft>
        <a:buClr>
          <a:schemeClr val="hlink"/>
        </a:buClr>
        <a:buSzPct val="100000"/>
        <a:buChar char="–"/>
        <a:defRPr sz="2000">
          <a:solidFill>
            <a:schemeClr val="bg2"/>
          </a:solidFill>
          <a:latin typeface="+mn-lt"/>
          <a:cs typeface="+mn-cs"/>
        </a:defRPr>
      </a:lvl7pPr>
      <a:lvl8pPr marL="3429000" indent="-228600" algn="l" rtl="0" fontAlgn="base">
        <a:spcBef>
          <a:spcPct val="20000"/>
        </a:spcBef>
        <a:spcAft>
          <a:spcPct val="0"/>
        </a:spcAft>
        <a:buClr>
          <a:schemeClr val="hlink"/>
        </a:buClr>
        <a:buSzPct val="100000"/>
        <a:buChar char="–"/>
        <a:defRPr sz="2000">
          <a:solidFill>
            <a:schemeClr val="bg2"/>
          </a:solidFill>
          <a:latin typeface="+mn-lt"/>
          <a:cs typeface="+mn-cs"/>
        </a:defRPr>
      </a:lvl8pPr>
      <a:lvl9pPr marL="3886200" indent="-228600" algn="l" rtl="0" fontAlgn="base">
        <a:spcBef>
          <a:spcPct val="20000"/>
        </a:spcBef>
        <a:spcAft>
          <a:spcPct val="0"/>
        </a:spcAft>
        <a:buClr>
          <a:schemeClr val="hlink"/>
        </a:buClr>
        <a:buSzPct val="100000"/>
        <a:buChar char="–"/>
        <a:defRPr sz="2000">
          <a:solidFill>
            <a:schemeClr val="bg2"/>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customXml" Target="../ink/ink1.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 Id="rId9" Type="http://schemas.openxmlformats.org/officeDocument/2006/relationships/image" Target="../media/image20.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6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6.png"/><Relationship Id="rId4" Type="http://schemas.openxmlformats.org/officeDocument/2006/relationships/image" Target="../media/image22.wmf"/></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ชื่อเรื่อง 4">
            <a:extLst>
              <a:ext uri="{FF2B5EF4-FFF2-40B4-BE49-F238E27FC236}">
                <a16:creationId xmlns:a16="http://schemas.microsoft.com/office/drawing/2014/main" id="{56ECA517-D8FB-423F-8754-3766DBE7D923}"/>
              </a:ext>
            </a:extLst>
          </p:cNvPr>
          <p:cNvSpPr>
            <a:spLocks noGrp="1"/>
          </p:cNvSpPr>
          <p:nvPr>
            <p:ph type="title"/>
          </p:nvPr>
        </p:nvSpPr>
        <p:spPr>
          <a:xfrm>
            <a:off x="722313" y="4406900"/>
            <a:ext cx="7772400" cy="1362075"/>
          </a:xfrm>
        </p:spPr>
        <p:txBody>
          <a:bodyPr wrap="square" anchor="t">
            <a:normAutofit/>
          </a:bodyPr>
          <a:lstStyle/>
          <a:p>
            <a:r>
              <a:rPr lang="en-US" altLang="en-US"/>
              <a:t>Sorting Algorithm</a:t>
            </a:r>
          </a:p>
        </p:txBody>
      </p:sp>
      <p:sp>
        <p:nvSpPr>
          <p:cNvPr id="5124" name="ตัวแทนหมายเลขสไลด์ 3">
            <a:extLst>
              <a:ext uri="{FF2B5EF4-FFF2-40B4-BE49-F238E27FC236}">
                <a16:creationId xmlns:a16="http://schemas.microsoft.com/office/drawing/2014/main" id="{E7E5905E-2E3F-42F0-9266-3CFF5F42CE78}"/>
              </a:ext>
            </a:extLst>
          </p:cNvPr>
          <p:cNvSpPr>
            <a:spLocks noGrp="1"/>
          </p:cNvSpPr>
          <p:nvPr>
            <p:ph type="sldNum" sz="quarter" idx="12"/>
          </p:nvPr>
        </p:nvSpPr>
        <p:spPr>
          <a:xfrm>
            <a:off x="70104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rm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spcAft>
                <a:spcPts val="600"/>
              </a:spcAft>
              <a:buClrTx/>
              <a:buSzTx/>
              <a:buFontTx/>
              <a:buNone/>
            </a:pPr>
            <a:fld id="{52579313-6033-49C8-B27D-38BA92DF565A}" type="slidenum">
              <a:rPr lang="en-US" altLang="en-US" sz="1400" smtClean="0">
                <a:solidFill>
                  <a:schemeClr val="tx1"/>
                </a:solidFill>
              </a:rPr>
              <a:pPr>
                <a:spcBef>
                  <a:spcPct val="0"/>
                </a:spcBef>
                <a:spcAft>
                  <a:spcPts val="600"/>
                </a:spcAft>
                <a:buClrTx/>
                <a:buSzTx/>
                <a:buFontTx/>
                <a:buNone/>
              </a:pPr>
              <a:t>1</a:t>
            </a:fld>
            <a:endParaRPr lang="en-US" altLang="en-US" sz="14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8033070F-3407-4E85-89E9-D10FBD72D5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991953C4-23D6-4427-B7F8-73A285E7308D}" type="slidenum">
              <a:rPr lang="en-US" altLang="en-US" sz="1400" smtClean="0">
                <a:cs typeface="Arial" panose="020B0604020202020204" pitchFamily="34" charset="0"/>
              </a:rPr>
              <a:pPr>
                <a:spcBef>
                  <a:spcPct val="0"/>
                </a:spcBef>
                <a:buClrTx/>
                <a:buSzTx/>
                <a:buFontTx/>
                <a:buNone/>
              </a:pPr>
              <a:t>10</a:t>
            </a:fld>
            <a:endParaRPr lang="en-US" altLang="en-US" sz="1400">
              <a:cs typeface="Arial" panose="020B0604020202020204" pitchFamily="34" charset="0"/>
            </a:endParaRPr>
          </a:p>
        </p:txBody>
      </p:sp>
      <p:sp>
        <p:nvSpPr>
          <p:cNvPr id="20483" name="Rectangle 2">
            <a:extLst>
              <a:ext uri="{FF2B5EF4-FFF2-40B4-BE49-F238E27FC236}">
                <a16:creationId xmlns:a16="http://schemas.microsoft.com/office/drawing/2014/main" id="{6280E980-3F80-415D-944C-C81815378774}"/>
              </a:ext>
            </a:extLst>
          </p:cNvPr>
          <p:cNvSpPr>
            <a:spLocks noGrp="1" noChangeArrowheads="1"/>
          </p:cNvSpPr>
          <p:nvPr>
            <p:ph type="title"/>
          </p:nvPr>
        </p:nvSpPr>
        <p:spPr>
          <a:xfrm>
            <a:off x="533400" y="609600"/>
            <a:ext cx="8382000" cy="1143000"/>
          </a:xfrm>
        </p:spPr>
        <p:txBody>
          <a:bodyPr/>
          <a:lstStyle/>
          <a:p>
            <a:pPr algn="ctr" eaLnBrk="1" hangingPunct="1"/>
            <a:r>
              <a:rPr lang="en-US" altLang="en-US"/>
              <a:t>Selection Sort (Code)</a:t>
            </a:r>
            <a:endParaRPr lang="th-TH" altLang="en-US"/>
          </a:p>
        </p:txBody>
      </p:sp>
      <p:sp>
        <p:nvSpPr>
          <p:cNvPr id="20484" name="Rectangle 3">
            <a:extLst>
              <a:ext uri="{FF2B5EF4-FFF2-40B4-BE49-F238E27FC236}">
                <a16:creationId xmlns:a16="http://schemas.microsoft.com/office/drawing/2014/main" id="{13BBE796-EB23-4EA1-B943-13652EF455FA}"/>
              </a:ext>
            </a:extLst>
          </p:cNvPr>
          <p:cNvSpPr>
            <a:spLocks noGrp="1" noChangeArrowheads="1"/>
          </p:cNvSpPr>
          <p:nvPr>
            <p:ph type="body" idx="1"/>
          </p:nvPr>
        </p:nvSpPr>
        <p:spPr>
          <a:xfrm>
            <a:off x="381000" y="1524000"/>
            <a:ext cx="8534400" cy="4572000"/>
          </a:xfrm>
        </p:spPr>
        <p:txBody>
          <a:bodyPr/>
          <a:lstStyle/>
          <a:p>
            <a:pPr eaLnBrk="1" hangingPunct="1">
              <a:buFont typeface="Wingdings" panose="05000000000000000000" pitchFamily="2" charset="2"/>
              <a:buNone/>
            </a:pPr>
            <a:r>
              <a:rPr lang="en-US" altLang="en-US" sz="2400"/>
              <a:t>public static void selectionSort(int[] a){</a:t>
            </a:r>
          </a:p>
          <a:p>
            <a:pPr eaLnBrk="1" hangingPunct="1">
              <a:buFont typeface="Wingdings" panose="05000000000000000000" pitchFamily="2" charset="2"/>
              <a:buNone/>
            </a:pPr>
            <a:r>
              <a:rPr lang="en-US" altLang="en-US" sz="2400"/>
              <a:t>  int maxindex; //index of the largest value</a:t>
            </a:r>
          </a:p>
          <a:p>
            <a:pPr eaLnBrk="1" hangingPunct="1">
              <a:buFont typeface="Wingdings" panose="05000000000000000000" pitchFamily="2" charset="2"/>
              <a:buNone/>
            </a:pPr>
            <a:r>
              <a:rPr lang="en-US" altLang="en-US" sz="2400"/>
              <a:t>  for(int unsorted= a.length; unsorted &gt; 1; unsorted--){ </a:t>
            </a:r>
          </a:p>
          <a:p>
            <a:pPr eaLnBrk="1" hangingPunct="1">
              <a:buFont typeface="Wingdings" panose="05000000000000000000" pitchFamily="2" charset="2"/>
              <a:buNone/>
            </a:pPr>
            <a:r>
              <a:rPr lang="en-US" altLang="en-US" sz="2400"/>
              <a:t>    maxindex = 0;</a:t>
            </a:r>
          </a:p>
          <a:p>
            <a:pPr eaLnBrk="1" hangingPunct="1">
              <a:buFont typeface="Wingdings" panose="05000000000000000000" pitchFamily="2" charset="2"/>
              <a:buNone/>
            </a:pPr>
            <a:r>
              <a:rPr lang="en-US" altLang="en-US" sz="2400"/>
              <a:t>    for(int index= 1; index &lt; unsorted; index++){</a:t>
            </a:r>
          </a:p>
          <a:p>
            <a:pPr eaLnBrk="1" hangingPunct="1">
              <a:buFont typeface="Wingdings" panose="05000000000000000000" pitchFamily="2" charset="2"/>
              <a:buNone/>
            </a:pPr>
            <a:r>
              <a:rPr lang="en-US" altLang="en-US" sz="2400"/>
              <a:t>       if(a[maxindex] &lt; a[index])</a:t>
            </a:r>
          </a:p>
          <a:p>
            <a:pPr eaLnBrk="1" hangingPunct="1">
              <a:buFont typeface="Wingdings" panose="05000000000000000000" pitchFamily="2" charset="2"/>
              <a:buNone/>
            </a:pPr>
            <a:r>
              <a:rPr lang="en-US" altLang="en-US" sz="2400"/>
              <a:t>         maxindex = index;</a:t>
            </a:r>
          </a:p>
          <a:p>
            <a:pPr eaLnBrk="1" hangingPunct="1">
              <a:buFont typeface="Wingdings" panose="05000000000000000000" pitchFamily="2" charset="2"/>
              <a:buNone/>
            </a:pPr>
            <a:r>
              <a:rPr lang="en-US" altLang="en-US" sz="2400"/>
              <a:t>    } </a:t>
            </a:r>
          </a:p>
          <a:p>
            <a:pPr eaLnBrk="1" hangingPunct="1">
              <a:buFont typeface="Wingdings" panose="05000000000000000000" pitchFamily="2" charset="2"/>
              <a:buNone/>
            </a:pPr>
            <a:r>
              <a:rPr lang="en-US" altLang="en-US" sz="2400"/>
              <a:t>    if(a[maxindex] != a[unsorted -1])</a:t>
            </a:r>
          </a:p>
          <a:p>
            <a:pPr eaLnBrk="1" hangingPunct="1">
              <a:buFont typeface="Wingdings" panose="05000000000000000000" pitchFamily="2" charset="2"/>
              <a:buNone/>
            </a:pPr>
            <a:r>
              <a:rPr lang="en-US" altLang="en-US" sz="2400"/>
              <a:t>      swap(a, maxindex, unsorted -1);</a:t>
            </a:r>
          </a:p>
          <a:p>
            <a:pPr eaLnBrk="1" hangingPunct="1">
              <a:buFont typeface="Wingdings" panose="05000000000000000000" pitchFamily="2" charset="2"/>
              <a:buNone/>
            </a:pPr>
            <a:r>
              <a:rPr lang="en-US" altLang="en-US" sz="2400"/>
              <a:t>  }</a:t>
            </a:r>
          </a:p>
          <a:p>
            <a:pPr eaLnBrk="1" hangingPunct="1">
              <a:buFont typeface="Wingdings" panose="05000000000000000000" pitchFamily="2" charset="2"/>
              <a:buNone/>
            </a:pPr>
            <a:r>
              <a:rPr lang="en-US" altLang="en-US" sz="2400"/>
              <a:t>}</a:t>
            </a:r>
            <a:endParaRPr lang="en-US" altLang="en-US">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th-TH" altLang="en-US"/>
          </a:p>
        </p:txBody>
      </p:sp>
      <p:sp>
        <p:nvSpPr>
          <p:cNvPr id="20485" name="Freeform 4">
            <a:extLst>
              <a:ext uri="{FF2B5EF4-FFF2-40B4-BE49-F238E27FC236}">
                <a16:creationId xmlns:a16="http://schemas.microsoft.com/office/drawing/2014/main" id="{CE64DFDD-E480-4E11-B2EA-4C76293FACC2}"/>
              </a:ext>
            </a:extLst>
          </p:cNvPr>
          <p:cNvSpPr>
            <a:spLocks/>
          </p:cNvSpPr>
          <p:nvPr/>
        </p:nvSpPr>
        <p:spPr bwMode="auto">
          <a:xfrm>
            <a:off x="6434138" y="2084388"/>
            <a:ext cx="400050" cy="428625"/>
          </a:xfrm>
          <a:custGeom>
            <a:avLst/>
            <a:gdLst>
              <a:gd name="T0" fmla="*/ 0 w 252"/>
              <a:gd name="T1" fmla="*/ 2147483646 h 270"/>
              <a:gd name="T2" fmla="*/ 2147483646 w 252"/>
              <a:gd name="T3" fmla="*/ 2147483646 h 270"/>
              <a:gd name="T4" fmla="*/ 2147483646 w 252"/>
              <a:gd name="T5" fmla="*/ 0 h 270"/>
              <a:gd name="T6" fmla="*/ 0 60000 65536"/>
              <a:gd name="T7" fmla="*/ 0 60000 65536"/>
              <a:gd name="T8" fmla="*/ 0 60000 65536"/>
              <a:gd name="T9" fmla="*/ 0 w 252"/>
              <a:gd name="T10" fmla="*/ 0 h 270"/>
              <a:gd name="T11" fmla="*/ 252 w 252"/>
              <a:gd name="T12" fmla="*/ 270 h 270"/>
            </a:gdLst>
            <a:ahLst/>
            <a:cxnLst>
              <a:cxn ang="T6">
                <a:pos x="T0" y="T1"/>
              </a:cxn>
              <a:cxn ang="T7">
                <a:pos x="T2" y="T3"/>
              </a:cxn>
              <a:cxn ang="T8">
                <a:pos x="T4" y="T5"/>
              </a:cxn>
            </a:cxnLst>
            <a:rect l="T9" t="T10" r="T11" b="T12"/>
            <a:pathLst>
              <a:path w="252" h="270">
                <a:moveTo>
                  <a:pt x="0" y="270"/>
                </a:moveTo>
                <a:cubicBezTo>
                  <a:pt x="71" y="245"/>
                  <a:pt x="51" y="168"/>
                  <a:pt x="87" y="113"/>
                </a:cubicBezTo>
                <a:cubicBezTo>
                  <a:pt x="129" y="49"/>
                  <a:pt x="171" y="0"/>
                  <a:pt x="252"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type="triangle" w="med" len="med"/>
              </a14:hiddenLine>
            </a:ext>
          </a:extLst>
        </p:spPr>
        <p:txBody>
          <a:bodyPr wrap="none" anchor="ctr"/>
          <a:lstStyle/>
          <a:p>
            <a:endParaRPr lang="en-US"/>
          </a:p>
        </p:txBody>
      </p:sp>
      <p:sp>
        <p:nvSpPr>
          <p:cNvPr id="20486" name="Text Box 5">
            <a:extLst>
              <a:ext uri="{FF2B5EF4-FFF2-40B4-BE49-F238E27FC236}">
                <a16:creationId xmlns:a16="http://schemas.microsoft.com/office/drawing/2014/main" id="{7493005B-8EE8-47EC-B865-EA5B81DD278D}"/>
              </a:ext>
            </a:extLst>
          </p:cNvPr>
          <p:cNvSpPr txBox="1">
            <a:spLocks noChangeArrowheads="1"/>
          </p:cNvSpPr>
          <p:nvPr/>
        </p:nvSpPr>
        <p:spPr bwMode="auto">
          <a:xfrm>
            <a:off x="6613525" y="1601788"/>
            <a:ext cx="2262188" cy="5191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a:latin typeface="Angsana New" panose="02020603050405020304" pitchFamily="18" charset="-34"/>
              </a:rPr>
              <a:t>Reduce the array size.</a:t>
            </a:r>
            <a:endParaRPr kumimoji="0" lang="th-TH" altLang="en-US">
              <a:latin typeface="Angsana New" panose="02020603050405020304" pitchFamily="18" charset="-34"/>
            </a:endParaRPr>
          </a:p>
        </p:txBody>
      </p:sp>
      <p:sp>
        <p:nvSpPr>
          <p:cNvPr id="20487" name="Rectangle 6">
            <a:extLst>
              <a:ext uri="{FF2B5EF4-FFF2-40B4-BE49-F238E27FC236}">
                <a16:creationId xmlns:a16="http://schemas.microsoft.com/office/drawing/2014/main" id="{461625B2-F75E-486E-8CD5-4E47506E49C2}"/>
              </a:ext>
            </a:extLst>
          </p:cNvPr>
          <p:cNvSpPr>
            <a:spLocks noChangeArrowheads="1"/>
          </p:cNvSpPr>
          <p:nvPr/>
        </p:nvSpPr>
        <p:spPr bwMode="auto">
          <a:xfrm>
            <a:off x="609600" y="3352800"/>
            <a:ext cx="6629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eaLnBrk="1" hangingPunct="1">
              <a:spcBef>
                <a:spcPct val="0"/>
              </a:spcBef>
              <a:buClrTx/>
              <a:buSzTx/>
              <a:buFontTx/>
              <a:buNone/>
            </a:pPr>
            <a:endParaRPr kumimoji="0" lang="th-TH" altLang="en-US">
              <a:solidFill>
                <a:schemeClr val="tx1"/>
              </a:solidFill>
              <a:latin typeface="Angsana New" panose="02020603050405020304" pitchFamily="18" charset="-34"/>
            </a:endParaRPr>
          </a:p>
        </p:txBody>
      </p:sp>
      <p:sp>
        <p:nvSpPr>
          <p:cNvPr id="20488" name="Text Box 8">
            <a:extLst>
              <a:ext uri="{FF2B5EF4-FFF2-40B4-BE49-F238E27FC236}">
                <a16:creationId xmlns:a16="http://schemas.microsoft.com/office/drawing/2014/main" id="{81D2C93B-3A3D-4F2C-AC45-EEC564861024}"/>
              </a:ext>
            </a:extLst>
          </p:cNvPr>
          <p:cNvSpPr txBox="1">
            <a:spLocks noChangeArrowheads="1"/>
          </p:cNvSpPr>
          <p:nvPr/>
        </p:nvSpPr>
        <p:spPr bwMode="auto">
          <a:xfrm>
            <a:off x="7299325" y="3276600"/>
            <a:ext cx="1844675" cy="18002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a:latin typeface="Angsana New" panose="02020603050405020304" pitchFamily="18" charset="-34"/>
              </a:rPr>
              <a:t>Check the array</a:t>
            </a:r>
            <a:r>
              <a:rPr kumimoji="0" lang="th-TH" altLang="en-US">
                <a:latin typeface="Angsana New" panose="02020603050405020304" pitchFamily="18" charset="-34"/>
              </a:rPr>
              <a:t> </a:t>
            </a:r>
            <a:r>
              <a:rPr kumimoji="0" lang="en-US" altLang="en-US">
                <a:latin typeface="Angsana New" panose="02020603050405020304" pitchFamily="18" charset="-34"/>
              </a:rPr>
              <a:t>1 round and updating maxindex.</a:t>
            </a:r>
            <a:endParaRPr kumimoji="0" lang="th-TH" altLang="en-US">
              <a:latin typeface="Angsana New" panose="02020603050405020304" pitchFamily="18" charset="-34"/>
            </a:endParaRPr>
          </a:p>
        </p:txBody>
      </p:sp>
      <p:sp>
        <p:nvSpPr>
          <p:cNvPr id="20489" name="Freeform 9">
            <a:extLst>
              <a:ext uri="{FF2B5EF4-FFF2-40B4-BE49-F238E27FC236}">
                <a16:creationId xmlns:a16="http://schemas.microsoft.com/office/drawing/2014/main" id="{94CD1542-2498-436A-93B2-0A1FD7EBC8A0}"/>
              </a:ext>
            </a:extLst>
          </p:cNvPr>
          <p:cNvSpPr>
            <a:spLocks/>
          </p:cNvSpPr>
          <p:nvPr/>
        </p:nvSpPr>
        <p:spPr bwMode="auto">
          <a:xfrm>
            <a:off x="6184900" y="5186363"/>
            <a:ext cx="144463" cy="846137"/>
          </a:xfrm>
          <a:custGeom>
            <a:avLst/>
            <a:gdLst>
              <a:gd name="T0" fmla="*/ 0 w 91"/>
              <a:gd name="T1" fmla="*/ 2147483646 h 533"/>
              <a:gd name="T2" fmla="*/ 2147483646 w 91"/>
              <a:gd name="T3" fmla="*/ 2147483646 h 533"/>
              <a:gd name="T4" fmla="*/ 2147483646 w 91"/>
              <a:gd name="T5" fmla="*/ 2147483646 h 533"/>
              <a:gd name="T6" fmla="*/ 2147483646 w 91"/>
              <a:gd name="T7" fmla="*/ 2147483646 h 533"/>
              <a:gd name="T8" fmla="*/ 2147483646 w 91"/>
              <a:gd name="T9" fmla="*/ 2147483646 h 533"/>
              <a:gd name="T10" fmla="*/ 2147483646 w 91"/>
              <a:gd name="T11" fmla="*/ 2147483646 h 533"/>
              <a:gd name="T12" fmla="*/ 2147483646 w 91"/>
              <a:gd name="T13" fmla="*/ 2147483646 h 533"/>
              <a:gd name="T14" fmla="*/ 0 w 91"/>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533"/>
              <a:gd name="T26" fmla="*/ 91 w 9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533">
                <a:moveTo>
                  <a:pt x="0" y="20"/>
                </a:moveTo>
                <a:cubicBezTo>
                  <a:pt x="8" y="18"/>
                  <a:pt x="51" y="0"/>
                  <a:pt x="61" y="20"/>
                </a:cubicBezTo>
                <a:cubicBezTo>
                  <a:pt x="65" y="28"/>
                  <a:pt x="55" y="37"/>
                  <a:pt x="52" y="46"/>
                </a:cubicBezTo>
                <a:cubicBezTo>
                  <a:pt x="55" y="98"/>
                  <a:pt x="50" y="151"/>
                  <a:pt x="61" y="202"/>
                </a:cubicBezTo>
                <a:cubicBezTo>
                  <a:pt x="63" y="211"/>
                  <a:pt x="83" y="203"/>
                  <a:pt x="87" y="211"/>
                </a:cubicBezTo>
                <a:cubicBezTo>
                  <a:pt x="91" y="220"/>
                  <a:pt x="65" y="279"/>
                  <a:pt x="61" y="289"/>
                </a:cubicBezTo>
                <a:cubicBezTo>
                  <a:pt x="58" y="364"/>
                  <a:pt x="70" y="442"/>
                  <a:pt x="52" y="515"/>
                </a:cubicBezTo>
                <a:cubicBezTo>
                  <a:pt x="48" y="533"/>
                  <a:pt x="0" y="533"/>
                  <a:pt x="0" y="533"/>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490" name="Text Box 10">
            <a:extLst>
              <a:ext uri="{FF2B5EF4-FFF2-40B4-BE49-F238E27FC236}">
                <a16:creationId xmlns:a16="http://schemas.microsoft.com/office/drawing/2014/main" id="{4C0FD478-BA79-4B04-BB19-C30A9BD0FA12}"/>
              </a:ext>
            </a:extLst>
          </p:cNvPr>
          <p:cNvSpPr txBox="1">
            <a:spLocks noChangeArrowheads="1"/>
          </p:cNvSpPr>
          <p:nvPr/>
        </p:nvSpPr>
        <p:spPr bwMode="auto">
          <a:xfrm>
            <a:off x="6324600" y="5257800"/>
            <a:ext cx="2214563" cy="5191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a:latin typeface="Angsana New" panose="02020603050405020304" pitchFamily="18" charset="-34"/>
              </a:rPr>
              <a:t>Swap if not the same.</a:t>
            </a:r>
            <a:endParaRPr kumimoji="0" lang="th-TH" altLang="en-US">
              <a:latin typeface="Angsana New" panose="02020603050405020304" pitchFamily="18" charset="-34"/>
            </a:endParaRPr>
          </a:p>
        </p:txBody>
      </p:sp>
      <p:sp>
        <p:nvSpPr>
          <p:cNvPr id="38923" name="AutoShape 11">
            <a:extLst>
              <a:ext uri="{FF2B5EF4-FFF2-40B4-BE49-F238E27FC236}">
                <a16:creationId xmlns:a16="http://schemas.microsoft.com/office/drawing/2014/main" id="{979ACC51-401E-4BED-AF7D-9FDDC6421675}"/>
              </a:ext>
            </a:extLst>
          </p:cNvPr>
          <p:cNvSpPr>
            <a:spLocks noChangeArrowheads="1"/>
          </p:cNvSpPr>
          <p:nvPr/>
        </p:nvSpPr>
        <p:spPr bwMode="auto">
          <a:xfrm>
            <a:off x="0" y="-304800"/>
            <a:ext cx="2133600" cy="1828800"/>
          </a:xfrm>
          <a:prstGeom prst="star5">
            <a:avLst/>
          </a:prstGeom>
          <a:solidFill>
            <a:schemeClr val="accent1"/>
          </a:solidFill>
          <a:ln w="9525">
            <a:solidFill>
              <a:schemeClr val="tx1"/>
            </a:solidFill>
            <a:miter lim="800000"/>
            <a:headEnd/>
            <a:tailEnd/>
          </a:ln>
          <a:effectLst/>
        </p:spPr>
        <p:txBody>
          <a:bodyPr wrap="none" anchor="ctr"/>
          <a:lstStyle>
            <a:lvl1pPr>
              <a:defRPr kumimoji="1" sz="3600">
                <a:solidFill>
                  <a:schemeClr val="tx1"/>
                </a:solidFill>
                <a:latin typeface="Times New Roman" panose="02020603050405020304" pitchFamily="18" charset="0"/>
                <a:cs typeface="Angsana New" panose="02020603050405020304" pitchFamily="18" charset="-34"/>
              </a:defRPr>
            </a:lvl1pPr>
            <a:lvl2pPr marL="742950" indent="-285750">
              <a:defRPr kumimoji="1" sz="3600">
                <a:solidFill>
                  <a:schemeClr val="tx1"/>
                </a:solidFill>
                <a:latin typeface="Times New Roman" panose="02020603050405020304" pitchFamily="18" charset="0"/>
                <a:cs typeface="Angsana New" panose="02020603050405020304" pitchFamily="18" charset="-34"/>
              </a:defRPr>
            </a:lvl2pPr>
            <a:lvl3pPr marL="1143000" indent="-228600">
              <a:defRPr kumimoji="1" sz="3600">
                <a:solidFill>
                  <a:schemeClr val="tx1"/>
                </a:solidFill>
                <a:latin typeface="Times New Roman" panose="02020603050405020304" pitchFamily="18" charset="0"/>
                <a:cs typeface="Angsana New" panose="02020603050405020304" pitchFamily="18" charset="-34"/>
              </a:defRPr>
            </a:lvl3pPr>
            <a:lvl4pPr marL="1600200" indent="-228600">
              <a:defRPr kumimoji="1" sz="3600">
                <a:solidFill>
                  <a:schemeClr val="tx1"/>
                </a:solidFill>
                <a:latin typeface="Times New Roman" panose="02020603050405020304" pitchFamily="18" charset="0"/>
                <a:cs typeface="Angsana New" panose="02020603050405020304" pitchFamily="18" charset="-34"/>
              </a:defRPr>
            </a:lvl4pPr>
            <a:lvl5pPr marL="2057400" indent="-228600">
              <a:defRPr kumimoji="1" sz="3600">
                <a:solidFill>
                  <a:schemeClr val="tx1"/>
                </a:solidFill>
                <a:latin typeface="Times New Roman" panose="02020603050405020304" pitchFamily="18" charset="0"/>
                <a:cs typeface="Angsana New" panose="02020603050405020304" pitchFamily="18" charset="-34"/>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cs typeface="Angsana New" panose="02020603050405020304" pitchFamily="18" charset="-34"/>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cs typeface="Angsana New" panose="02020603050405020304" pitchFamily="18" charset="-34"/>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cs typeface="Angsana New" panose="02020603050405020304" pitchFamily="18" charset="-34"/>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cs typeface="Angsana New" panose="02020603050405020304" pitchFamily="18" charset="-34"/>
              </a:defRPr>
            </a:lvl9pPr>
          </a:lstStyle>
          <a:p>
            <a:pPr algn="ctr" eaLnBrk="1" hangingPunct="1">
              <a:defRPr/>
            </a:pPr>
            <a:r>
              <a:rPr kumimoji="0" lang="en-US" altLang="en-US" sz="3200">
                <a:solidFill>
                  <a:schemeClr val="bg2"/>
                </a:solidFill>
                <a:latin typeface="Angsana New" panose="02020603050405020304" pitchFamily="18" charset="-34"/>
              </a:rPr>
              <a:t>𝛩(n</a:t>
            </a:r>
            <a:r>
              <a:rPr kumimoji="0" lang="en-US" altLang="en-US" sz="3200" baseline="30000">
                <a:solidFill>
                  <a:schemeClr val="bg2"/>
                </a:solidFill>
                <a:latin typeface="Angsana New" panose="02020603050405020304" pitchFamily="18" charset="-34"/>
              </a:rPr>
              <a:t>2</a:t>
            </a:r>
            <a:r>
              <a:rPr kumimoji="0" lang="en-US" altLang="en-US" sz="3200">
                <a:solidFill>
                  <a:schemeClr val="bg2"/>
                </a:solidFill>
                <a:latin typeface="Angsana New" panose="02020603050405020304" pitchFamily="18" charset="-34"/>
              </a:rPr>
              <a:t>)</a:t>
            </a:r>
            <a:endParaRPr kumimoji="0" lang="th-TH" altLang="en-US" sz="2800">
              <a:latin typeface="Angsana New" panose="02020603050405020304" pitchFamily="18" charset="-3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0FD1AA43-E59E-4FE4-83FE-8E1E8FE0BF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D735CF1B-C3F2-4758-A5CF-25A803079960}" type="slidenum">
              <a:rPr lang="en-US" altLang="en-US" sz="1400" smtClean="0">
                <a:cs typeface="Arial" panose="020B0604020202020204" pitchFamily="34" charset="0"/>
              </a:rPr>
              <a:pPr>
                <a:spcBef>
                  <a:spcPct val="0"/>
                </a:spcBef>
                <a:buClrTx/>
                <a:buSzTx/>
                <a:buFontTx/>
                <a:buNone/>
              </a:pPr>
              <a:t>11</a:t>
            </a:fld>
            <a:endParaRPr lang="en-US" altLang="en-US" sz="1400">
              <a:cs typeface="Arial" panose="020B0604020202020204" pitchFamily="34" charset="0"/>
            </a:endParaRPr>
          </a:p>
        </p:txBody>
      </p:sp>
      <p:sp>
        <p:nvSpPr>
          <p:cNvPr id="22531" name="Rectangle 2">
            <a:extLst>
              <a:ext uri="{FF2B5EF4-FFF2-40B4-BE49-F238E27FC236}">
                <a16:creationId xmlns:a16="http://schemas.microsoft.com/office/drawing/2014/main" id="{148DB288-0A6D-4D69-9938-49F3D4E534C1}"/>
              </a:ext>
            </a:extLst>
          </p:cNvPr>
          <p:cNvSpPr>
            <a:spLocks noGrp="1" noChangeArrowheads="1"/>
          </p:cNvSpPr>
          <p:nvPr>
            <p:ph type="title"/>
          </p:nvPr>
        </p:nvSpPr>
        <p:spPr>
          <a:xfrm>
            <a:off x="457200" y="609600"/>
            <a:ext cx="8458200" cy="1143000"/>
          </a:xfrm>
        </p:spPr>
        <p:txBody>
          <a:bodyPr/>
          <a:lstStyle/>
          <a:p>
            <a:pPr algn="ctr" eaLnBrk="1" hangingPunct="1"/>
            <a:r>
              <a:rPr lang="th-TH" altLang="en-US"/>
              <a:t>Selection Sort (worst case)</a:t>
            </a:r>
          </a:p>
        </p:txBody>
      </p:sp>
      <p:sp>
        <p:nvSpPr>
          <p:cNvPr id="22532" name="Rectangle 3">
            <a:extLst>
              <a:ext uri="{FF2B5EF4-FFF2-40B4-BE49-F238E27FC236}">
                <a16:creationId xmlns:a16="http://schemas.microsoft.com/office/drawing/2014/main" id="{FCDF96DC-637C-4423-A9C1-89198CF9DEF3}"/>
              </a:ext>
            </a:extLst>
          </p:cNvPr>
          <p:cNvSpPr>
            <a:spLocks noGrp="1" noChangeArrowheads="1"/>
          </p:cNvSpPr>
          <p:nvPr>
            <p:ph type="body" idx="1"/>
          </p:nvPr>
        </p:nvSpPr>
        <p:spPr>
          <a:xfrm>
            <a:off x="381000" y="1600200"/>
            <a:ext cx="8534400" cy="4648200"/>
          </a:xfrm>
        </p:spPr>
        <p:txBody>
          <a:bodyPr/>
          <a:lstStyle/>
          <a:p>
            <a:pPr eaLnBrk="1" hangingPunct="1">
              <a:lnSpc>
                <a:spcPct val="80000"/>
              </a:lnSpc>
            </a:pPr>
            <a:r>
              <a:rPr lang="en-US" altLang="en-US" sz="3200"/>
              <a:t>Time that we count: </a:t>
            </a:r>
          </a:p>
          <a:p>
            <a:pPr lvl="1" eaLnBrk="1" hangingPunct="1">
              <a:lnSpc>
                <a:spcPct val="80000"/>
              </a:lnSpc>
            </a:pPr>
            <a:r>
              <a:rPr lang="en-US" altLang="en-US" sz="3100"/>
              <a:t>Comparisons</a:t>
            </a:r>
          </a:p>
          <a:p>
            <a:pPr lvl="1" eaLnBrk="1" hangingPunct="1">
              <a:lnSpc>
                <a:spcPct val="80000"/>
              </a:lnSpc>
            </a:pPr>
            <a:r>
              <a:rPr lang="en-US" altLang="en-US" sz="3100"/>
              <a:t>Assignments</a:t>
            </a:r>
            <a:endParaRPr lang="th-TH" altLang="en-US" sz="3100"/>
          </a:p>
          <a:p>
            <a:pPr eaLnBrk="1" hangingPunct="1">
              <a:lnSpc>
                <a:spcPct val="80000"/>
              </a:lnSpc>
            </a:pPr>
            <a:r>
              <a:rPr lang="en-US" altLang="en-US" sz="3200">
                <a:latin typeface="Angsana New" panose="02020603050405020304" pitchFamily="18" charset="-34"/>
              </a:rPr>
              <a:t>Worst case is when each loop has a swap. This happens when the data is almost sorted except the smallest value which is at the right most slot.</a:t>
            </a:r>
          </a:p>
          <a:p>
            <a:pPr lvl="1" eaLnBrk="1" hangingPunct="1">
              <a:lnSpc>
                <a:spcPct val="80000"/>
              </a:lnSpc>
            </a:pPr>
            <a:r>
              <a:rPr lang="th-TH" altLang="en-US" sz="3100">
                <a:latin typeface="Angsana New" panose="02020603050405020304" pitchFamily="18" charset="-34"/>
              </a:rPr>
              <a:t> </a:t>
            </a:r>
            <a:r>
              <a:rPr lang="en-US" altLang="en-US" sz="3100">
                <a:latin typeface="Angsana New" panose="02020603050405020304" pitchFamily="18" charset="-34"/>
              </a:rPr>
              <a:t>example: </a:t>
            </a:r>
            <a:r>
              <a:rPr lang="th-TH" altLang="en-US" sz="3100">
                <a:latin typeface="Angsana New" panose="02020603050405020304" pitchFamily="18" charset="-34"/>
              </a:rPr>
              <a:t>2,3,4,5,1 </a:t>
            </a:r>
          </a:p>
          <a:p>
            <a:pPr eaLnBrk="1" hangingPunct="1">
              <a:lnSpc>
                <a:spcPct val="80000"/>
              </a:lnSpc>
            </a:pPr>
            <a:r>
              <a:rPr lang="en-US" altLang="en-US" sz="2900" b="1">
                <a:latin typeface="Angsana New" panose="02020603050405020304" pitchFamily="18" charset="-34"/>
              </a:rPr>
              <a:t>Counting</a:t>
            </a:r>
            <a:endParaRPr lang="th-TH" altLang="en-US" sz="2900" b="1">
              <a:latin typeface="Angsana New" panose="02020603050405020304" pitchFamily="18" charset="-34"/>
            </a:endParaRPr>
          </a:p>
          <a:p>
            <a:pPr lvl="1" eaLnBrk="1" hangingPunct="1">
              <a:lnSpc>
                <a:spcPct val="80000"/>
              </a:lnSpc>
            </a:pPr>
            <a:r>
              <a:rPr lang="en-US" altLang="en-US" sz="2800" b="1">
                <a:latin typeface="Angsana New" panose="02020603050405020304" pitchFamily="18" charset="-34"/>
              </a:rPr>
              <a:t>Comparisons:   (n-1) + (n-2) + </a:t>
            </a:r>
            <a:r>
              <a:rPr lang="en-US" altLang="en-US" sz="2800" b="1">
                <a:latin typeface="Times New Roman" panose="02020603050405020304" pitchFamily="18" charset="0"/>
              </a:rPr>
              <a:t>…</a:t>
            </a:r>
            <a:r>
              <a:rPr lang="en-US" altLang="en-US" sz="2800" b="1">
                <a:latin typeface="Angsana New" panose="02020603050405020304" pitchFamily="18" charset="-34"/>
              </a:rPr>
              <a:t> + 1 times. </a:t>
            </a:r>
          </a:p>
          <a:p>
            <a:pPr lvl="1" eaLnBrk="1" hangingPunct="1">
              <a:lnSpc>
                <a:spcPct val="80000"/>
              </a:lnSpc>
            </a:pPr>
            <a:r>
              <a:rPr lang="en-US" altLang="en-US" sz="2800" b="1">
                <a:latin typeface="Angsana New" panose="02020603050405020304" pitchFamily="18" charset="-34"/>
              </a:rPr>
              <a:t>Comparisons for the swapping:  (n-1) times.</a:t>
            </a:r>
          </a:p>
          <a:p>
            <a:pPr lvl="1" eaLnBrk="1" hangingPunct="1">
              <a:lnSpc>
                <a:spcPct val="80000"/>
              </a:lnSpc>
            </a:pPr>
            <a:r>
              <a:rPr lang="en-US" altLang="en-US" sz="2800" b="1">
                <a:latin typeface="Angsana New" panose="02020603050405020304" pitchFamily="18" charset="-34"/>
              </a:rPr>
              <a:t>Swaps: n-1 times. </a:t>
            </a:r>
            <a:endParaRPr lang="th-TH" altLang="en-US" sz="3100" b="1">
              <a:latin typeface="Angsana New" panose="02020603050405020304" pitchFamily="18" charset="-3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C45414CA-266C-41BB-A9B6-0648A2D2E4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68B4C336-9AEE-43C9-8F15-CE56F17D258E}" type="slidenum">
              <a:rPr lang="en-US" altLang="en-US" sz="1400" smtClean="0">
                <a:solidFill>
                  <a:schemeClr val="tx1"/>
                </a:solidFill>
                <a:cs typeface="Arial" panose="020B0604020202020204" pitchFamily="34" charset="0"/>
              </a:rPr>
              <a:pPr>
                <a:spcBef>
                  <a:spcPct val="0"/>
                </a:spcBef>
                <a:buClrTx/>
                <a:buSzTx/>
                <a:buFontTx/>
                <a:buNone/>
              </a:pPr>
              <a:t>12</a:t>
            </a:fld>
            <a:endParaRPr lang="en-US" altLang="en-US" sz="1400">
              <a:solidFill>
                <a:schemeClr val="tx1"/>
              </a:solidFill>
              <a:cs typeface="Arial" panose="020B0604020202020204" pitchFamily="34" charset="0"/>
            </a:endParaRPr>
          </a:p>
        </p:txBody>
      </p:sp>
      <p:sp>
        <p:nvSpPr>
          <p:cNvPr id="24579" name="Rectangle 2">
            <a:extLst>
              <a:ext uri="{FF2B5EF4-FFF2-40B4-BE49-F238E27FC236}">
                <a16:creationId xmlns:a16="http://schemas.microsoft.com/office/drawing/2014/main" id="{567D911E-15E6-46ED-837E-A151F1C520A3}"/>
              </a:ext>
            </a:extLst>
          </p:cNvPr>
          <p:cNvSpPr>
            <a:spLocks noGrp="1" noChangeArrowheads="1"/>
          </p:cNvSpPr>
          <p:nvPr>
            <p:ph type="title"/>
          </p:nvPr>
        </p:nvSpPr>
        <p:spPr/>
        <p:txBody>
          <a:bodyPr/>
          <a:lstStyle/>
          <a:p>
            <a:pPr eaLnBrk="1" hangingPunct="1"/>
            <a:r>
              <a:rPr lang="th-TH" altLang="en-US">
                <a:solidFill>
                  <a:schemeClr val="bg2"/>
                </a:solidFill>
              </a:rPr>
              <a:t>Insertion Sort</a:t>
            </a:r>
          </a:p>
        </p:txBody>
      </p:sp>
      <p:sp>
        <p:nvSpPr>
          <p:cNvPr id="24580" name="Rectangle 3">
            <a:extLst>
              <a:ext uri="{FF2B5EF4-FFF2-40B4-BE49-F238E27FC236}">
                <a16:creationId xmlns:a16="http://schemas.microsoft.com/office/drawing/2014/main" id="{CE93DDAD-6C7C-4855-B04C-3AB301E781A6}"/>
              </a:ext>
            </a:extLst>
          </p:cNvPr>
          <p:cNvSpPr>
            <a:spLocks noGrp="1" noChangeArrowheads="1"/>
          </p:cNvSpPr>
          <p:nvPr>
            <p:ph type="body" idx="1"/>
          </p:nvPr>
        </p:nvSpPr>
        <p:spPr>
          <a:xfrm>
            <a:off x="381000" y="1752600"/>
            <a:ext cx="8534400" cy="4343400"/>
          </a:xfrm>
        </p:spPr>
        <p:txBody>
          <a:bodyPr/>
          <a:lstStyle/>
          <a:p>
            <a:pPr eaLnBrk="1" hangingPunct="1"/>
            <a:r>
              <a:rPr lang="en-US" altLang="en-US" sz="3200">
                <a:latin typeface="Angsana New" panose="02020603050405020304" pitchFamily="18" charset="-34"/>
              </a:rPr>
              <a:t>Split the array into 2 sides, left and right. The left side is consider sorted. Therefore, at the beginning, there is only one member in the left side.</a:t>
            </a:r>
            <a:endParaRPr lang="th-TH" altLang="en-US" sz="3200">
              <a:latin typeface="Angsana New" panose="02020603050405020304" pitchFamily="18" charset="-34"/>
            </a:endParaRPr>
          </a:p>
          <a:p>
            <a:pPr eaLnBrk="1" hangingPunct="1"/>
            <a:r>
              <a:rPr lang="en-US" altLang="en-US" sz="3200">
                <a:latin typeface="Angsana New" panose="02020603050405020304" pitchFamily="18" charset="-34"/>
              </a:rPr>
              <a:t>Check each member on the right side one by one. </a:t>
            </a:r>
          </a:p>
          <a:p>
            <a:pPr lvl="1" eaLnBrk="1" hangingPunct="1"/>
            <a:r>
              <a:rPr lang="en-US" altLang="en-US" sz="3100">
                <a:latin typeface="Angsana New" panose="02020603050405020304" pitchFamily="18" charset="-34"/>
              </a:rPr>
              <a:t>If a member is found to be of smaller value than the last member of the left side, put that member in its correct place on the left side.</a:t>
            </a:r>
            <a:endParaRPr lang="th-TH" altLang="en-US" sz="3100">
              <a:latin typeface="Angsana New" panose="02020603050405020304" pitchFamily="18" charset="-34"/>
            </a:endParaRPr>
          </a:p>
          <a:p>
            <a:pPr eaLnBrk="1" hangingPunct="1"/>
            <a:r>
              <a:rPr lang="en-US" altLang="en-US" sz="3200">
                <a:latin typeface="Angsana New" panose="02020603050405020304" pitchFamily="18" charset="-34"/>
              </a:rPr>
              <a:t>Repeat the whole steps again. Each time, the left side will grow by 1. repeat until all members are moved to the left side.</a:t>
            </a:r>
            <a:endParaRPr lang="th-TH" altLang="en-US" sz="2400">
              <a:latin typeface="Angsana New" panose="02020603050405020304" pitchFamily="18" charset="-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DB166E0-3EFA-465A-B790-88AAC166ADAD}"/>
              </a:ext>
            </a:extLst>
          </p:cNvPr>
          <p:cNvSpPr>
            <a:spLocks noGrp="1"/>
          </p:cNvSpPr>
          <p:nvPr>
            <p:ph type="title"/>
          </p:nvPr>
        </p:nvSpPr>
        <p:spPr/>
        <p:txBody>
          <a:bodyPr/>
          <a:lstStyle/>
          <a:p>
            <a:endParaRPr lang="en-US"/>
          </a:p>
        </p:txBody>
      </p:sp>
      <p:sp>
        <p:nvSpPr>
          <p:cNvPr id="3" name="ตัวแทนเนื้อหา 2">
            <a:extLst>
              <a:ext uri="{FF2B5EF4-FFF2-40B4-BE49-F238E27FC236}">
                <a16:creationId xmlns:a16="http://schemas.microsoft.com/office/drawing/2014/main" id="{A2804555-4247-4DC1-9672-D780BABD7024}"/>
              </a:ext>
            </a:extLst>
          </p:cNvPr>
          <p:cNvSpPr>
            <a:spLocks noGrp="1"/>
          </p:cNvSpPr>
          <p:nvPr>
            <p:ph idx="1"/>
          </p:nvPr>
        </p:nvSpPr>
        <p:spPr/>
        <p:txBody>
          <a:bodyPr/>
          <a:lstStyle/>
          <a:p>
            <a:endParaRPr lang="en-US"/>
          </a:p>
        </p:txBody>
      </p:sp>
      <p:sp>
        <p:nvSpPr>
          <p:cNvPr id="4" name="ตัวแทนหมายเลขสไลด์ 3">
            <a:extLst>
              <a:ext uri="{FF2B5EF4-FFF2-40B4-BE49-F238E27FC236}">
                <a16:creationId xmlns:a16="http://schemas.microsoft.com/office/drawing/2014/main" id="{93B2AA46-3D50-4D94-8191-471FF6308E2C}"/>
              </a:ext>
            </a:extLst>
          </p:cNvPr>
          <p:cNvSpPr>
            <a:spLocks noGrp="1"/>
          </p:cNvSpPr>
          <p:nvPr>
            <p:ph type="sldNum" sz="quarter" idx="12"/>
          </p:nvPr>
        </p:nvSpPr>
        <p:spPr/>
        <p:txBody>
          <a:bodyPr/>
          <a:lstStyle/>
          <a:p>
            <a:pPr>
              <a:defRPr/>
            </a:pPr>
            <a:fld id="{6AE0A536-2840-4E29-A2C1-B45733AFA0B5}" type="slidenum">
              <a:rPr lang="en-US" altLang="en-US" smtClean="0"/>
              <a:pPr>
                <a:defRPr/>
              </a:pPr>
              <a:t>13</a:t>
            </a:fld>
            <a:endParaRPr lang="en-US" altLang="en-US"/>
          </a:p>
        </p:txBody>
      </p:sp>
    </p:spTree>
    <p:extLst>
      <p:ext uri="{BB962C8B-B14F-4D97-AF65-F5344CB8AC3E}">
        <p14:creationId xmlns:p14="http://schemas.microsoft.com/office/powerpoint/2010/main" val="300770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0C34840A-42B7-46BF-9B93-3A3C999C0B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C96E4D94-E7D6-412D-B73F-00489168A226}" type="slidenum">
              <a:rPr lang="en-US" altLang="en-US" sz="1400" smtClean="0">
                <a:solidFill>
                  <a:schemeClr val="tx1"/>
                </a:solidFill>
                <a:cs typeface="Arial" panose="020B0604020202020204" pitchFamily="34" charset="0"/>
              </a:rPr>
              <a:pPr>
                <a:spcBef>
                  <a:spcPct val="0"/>
                </a:spcBef>
                <a:buClrTx/>
                <a:buSzTx/>
                <a:buFontTx/>
                <a:buNone/>
              </a:pPr>
              <a:t>14</a:t>
            </a:fld>
            <a:endParaRPr lang="en-US" altLang="en-US" sz="1400">
              <a:solidFill>
                <a:schemeClr val="tx1"/>
              </a:solidFill>
              <a:cs typeface="Arial" panose="020B0604020202020204" pitchFamily="34" charset="0"/>
            </a:endParaRPr>
          </a:p>
        </p:txBody>
      </p:sp>
      <p:sp>
        <p:nvSpPr>
          <p:cNvPr id="26627" name="Rectangle 2">
            <a:extLst>
              <a:ext uri="{FF2B5EF4-FFF2-40B4-BE49-F238E27FC236}">
                <a16:creationId xmlns:a16="http://schemas.microsoft.com/office/drawing/2014/main" id="{1324BD5D-D32A-4066-9EF4-1C7D28A959B1}"/>
              </a:ext>
            </a:extLst>
          </p:cNvPr>
          <p:cNvSpPr>
            <a:spLocks noGrp="1" noChangeArrowheads="1"/>
          </p:cNvSpPr>
          <p:nvPr>
            <p:ph type="title"/>
          </p:nvPr>
        </p:nvSpPr>
        <p:spPr>
          <a:xfrm>
            <a:off x="2667000" y="0"/>
            <a:ext cx="6096000" cy="1143000"/>
          </a:xfrm>
        </p:spPr>
        <p:txBody>
          <a:bodyPr/>
          <a:lstStyle/>
          <a:p>
            <a:pPr eaLnBrk="1" hangingPunct="1"/>
            <a:r>
              <a:rPr lang="en-US" altLang="en-US"/>
              <a:t>Insertion Sort Example</a:t>
            </a:r>
            <a:endParaRPr lang="th-TH" altLang="en-US"/>
          </a:p>
        </p:txBody>
      </p:sp>
      <p:grpSp>
        <p:nvGrpSpPr>
          <p:cNvPr id="26628" name="Group 5">
            <a:extLst>
              <a:ext uri="{FF2B5EF4-FFF2-40B4-BE49-F238E27FC236}">
                <a16:creationId xmlns:a16="http://schemas.microsoft.com/office/drawing/2014/main" id="{17C79A6E-10AC-444E-9FF9-166B544A3348}"/>
              </a:ext>
            </a:extLst>
          </p:cNvPr>
          <p:cNvGrpSpPr>
            <a:grpSpLocks noChangeAspect="1"/>
          </p:cNvGrpSpPr>
          <p:nvPr/>
        </p:nvGrpSpPr>
        <p:grpSpPr bwMode="auto">
          <a:xfrm>
            <a:off x="2330450" y="1911350"/>
            <a:ext cx="3825875" cy="765175"/>
            <a:chOff x="4581" y="6544"/>
            <a:chExt cx="2400" cy="480"/>
          </a:xfrm>
        </p:grpSpPr>
        <p:sp>
          <p:nvSpPr>
            <p:cNvPr id="26648" name="Text Box 6">
              <a:extLst>
                <a:ext uri="{FF2B5EF4-FFF2-40B4-BE49-F238E27FC236}">
                  <a16:creationId xmlns:a16="http://schemas.microsoft.com/office/drawing/2014/main" id="{47501E78-AD53-4372-AEC6-C64A9DE71E8B}"/>
                </a:ext>
              </a:extLst>
            </p:cNvPr>
            <p:cNvSpPr txBox="1">
              <a:spLocks noChangeAspect="1" noChangeArrowheads="1"/>
            </p:cNvSpPr>
            <p:nvPr/>
          </p:nvSpPr>
          <p:spPr bwMode="auto">
            <a:xfrm>
              <a:off x="458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6</a:t>
              </a:r>
            </a:p>
          </p:txBody>
        </p:sp>
        <p:sp>
          <p:nvSpPr>
            <p:cNvPr id="26649" name="Text Box 7">
              <a:extLst>
                <a:ext uri="{FF2B5EF4-FFF2-40B4-BE49-F238E27FC236}">
                  <a16:creationId xmlns:a16="http://schemas.microsoft.com/office/drawing/2014/main" id="{F07AE5F3-5902-45A5-80BF-01E48B5FBC13}"/>
                </a:ext>
              </a:extLst>
            </p:cNvPr>
            <p:cNvSpPr txBox="1">
              <a:spLocks noChangeAspect="1" noChangeArrowheads="1"/>
            </p:cNvSpPr>
            <p:nvPr/>
          </p:nvSpPr>
          <p:spPr bwMode="auto">
            <a:xfrm>
              <a:off x="506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5</a:t>
              </a:r>
            </a:p>
          </p:txBody>
        </p:sp>
        <p:sp>
          <p:nvSpPr>
            <p:cNvPr id="26650" name="Text Box 8">
              <a:extLst>
                <a:ext uri="{FF2B5EF4-FFF2-40B4-BE49-F238E27FC236}">
                  <a16:creationId xmlns:a16="http://schemas.microsoft.com/office/drawing/2014/main" id="{0F8B3873-03C4-4561-9C14-F47CDF9D2712}"/>
                </a:ext>
              </a:extLst>
            </p:cNvPr>
            <p:cNvSpPr txBox="1">
              <a:spLocks noChangeAspect="1" noChangeArrowheads="1"/>
            </p:cNvSpPr>
            <p:nvPr/>
          </p:nvSpPr>
          <p:spPr bwMode="auto">
            <a:xfrm>
              <a:off x="554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3</a:t>
              </a:r>
            </a:p>
          </p:txBody>
        </p:sp>
        <p:sp>
          <p:nvSpPr>
            <p:cNvPr id="26651" name="Text Box 9">
              <a:extLst>
                <a:ext uri="{FF2B5EF4-FFF2-40B4-BE49-F238E27FC236}">
                  <a16:creationId xmlns:a16="http://schemas.microsoft.com/office/drawing/2014/main" id="{C1CBB33E-A217-436F-8451-8A2F696469CE}"/>
                </a:ext>
              </a:extLst>
            </p:cNvPr>
            <p:cNvSpPr txBox="1">
              <a:spLocks noChangeAspect="1" noChangeArrowheads="1"/>
            </p:cNvSpPr>
            <p:nvPr/>
          </p:nvSpPr>
          <p:spPr bwMode="auto">
            <a:xfrm>
              <a:off x="602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7</a:t>
              </a:r>
            </a:p>
          </p:txBody>
        </p:sp>
        <p:sp>
          <p:nvSpPr>
            <p:cNvPr id="26652" name="Text Box 10">
              <a:extLst>
                <a:ext uri="{FF2B5EF4-FFF2-40B4-BE49-F238E27FC236}">
                  <a16:creationId xmlns:a16="http://schemas.microsoft.com/office/drawing/2014/main" id="{D0FCBC19-24CD-4A16-92EF-2A40672D2DE7}"/>
                </a:ext>
              </a:extLst>
            </p:cNvPr>
            <p:cNvSpPr txBox="1">
              <a:spLocks noChangeAspect="1" noChangeArrowheads="1"/>
            </p:cNvSpPr>
            <p:nvPr/>
          </p:nvSpPr>
          <p:spPr bwMode="auto">
            <a:xfrm>
              <a:off x="650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4</a:t>
              </a:r>
            </a:p>
          </p:txBody>
        </p:sp>
      </p:grpSp>
      <p:sp>
        <p:nvSpPr>
          <p:cNvPr id="26629" name="Line 11">
            <a:extLst>
              <a:ext uri="{FF2B5EF4-FFF2-40B4-BE49-F238E27FC236}">
                <a16:creationId xmlns:a16="http://schemas.microsoft.com/office/drawing/2014/main" id="{014E0BEA-52BC-4CDF-867E-C25503AFC311}"/>
              </a:ext>
            </a:extLst>
          </p:cNvPr>
          <p:cNvSpPr>
            <a:spLocks noChangeAspect="1" noChangeShapeType="1"/>
          </p:cNvSpPr>
          <p:nvPr/>
        </p:nvSpPr>
        <p:spPr bwMode="auto">
          <a:xfrm>
            <a:off x="3095625" y="1720850"/>
            <a:ext cx="0" cy="1147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0" name="Oval 12">
            <a:extLst>
              <a:ext uri="{FF2B5EF4-FFF2-40B4-BE49-F238E27FC236}">
                <a16:creationId xmlns:a16="http://schemas.microsoft.com/office/drawing/2014/main" id="{84193F66-95A8-4602-BF12-276CF6640974}"/>
              </a:ext>
            </a:extLst>
          </p:cNvPr>
          <p:cNvSpPr>
            <a:spLocks noChangeAspect="1" noChangeArrowheads="1"/>
          </p:cNvSpPr>
          <p:nvPr/>
        </p:nvSpPr>
        <p:spPr bwMode="auto">
          <a:xfrm>
            <a:off x="3095625" y="1911350"/>
            <a:ext cx="765175" cy="7651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26631" name="Freeform 13">
            <a:extLst>
              <a:ext uri="{FF2B5EF4-FFF2-40B4-BE49-F238E27FC236}">
                <a16:creationId xmlns:a16="http://schemas.microsoft.com/office/drawing/2014/main" id="{C23A43AC-B63C-4B73-8948-DDFBCFA6C1E2}"/>
              </a:ext>
            </a:extLst>
          </p:cNvPr>
          <p:cNvSpPr>
            <a:spLocks noChangeAspect="1"/>
          </p:cNvSpPr>
          <p:nvPr/>
        </p:nvSpPr>
        <p:spPr bwMode="auto">
          <a:xfrm>
            <a:off x="2522538" y="2676525"/>
            <a:ext cx="955675" cy="382588"/>
          </a:xfrm>
          <a:custGeom>
            <a:avLst/>
            <a:gdLst>
              <a:gd name="T0" fmla="*/ 2147483646 w 600"/>
              <a:gd name="T1" fmla="*/ 0 h 240"/>
              <a:gd name="T2" fmla="*/ 2147483646 w 600"/>
              <a:gd name="T3" fmla="*/ 2147483646 h 240"/>
              <a:gd name="T4" fmla="*/ 0 w 600"/>
              <a:gd name="T5" fmla="*/ 0 h 240"/>
              <a:gd name="T6" fmla="*/ 0 60000 65536"/>
              <a:gd name="T7" fmla="*/ 0 60000 65536"/>
              <a:gd name="T8" fmla="*/ 0 60000 65536"/>
              <a:gd name="T9" fmla="*/ 0 w 600"/>
              <a:gd name="T10" fmla="*/ 0 h 240"/>
              <a:gd name="T11" fmla="*/ 600 w 600"/>
              <a:gd name="T12" fmla="*/ 240 h 240"/>
            </a:gdLst>
            <a:ahLst/>
            <a:cxnLst>
              <a:cxn ang="T6">
                <a:pos x="T0" y="T1"/>
              </a:cxn>
              <a:cxn ang="T7">
                <a:pos x="T2" y="T3"/>
              </a:cxn>
              <a:cxn ang="T8">
                <a:pos x="T4" y="T5"/>
              </a:cxn>
            </a:cxnLst>
            <a:rect l="T9" t="T10" r="T11" b="T12"/>
            <a:pathLst>
              <a:path w="600" h="240">
                <a:moveTo>
                  <a:pt x="600" y="0"/>
                </a:moveTo>
                <a:cubicBezTo>
                  <a:pt x="470" y="120"/>
                  <a:pt x="340" y="240"/>
                  <a:pt x="240" y="240"/>
                </a:cubicBezTo>
                <a:cubicBezTo>
                  <a:pt x="140" y="240"/>
                  <a:pt x="40" y="40"/>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2" name="Text Box 14">
            <a:extLst>
              <a:ext uri="{FF2B5EF4-FFF2-40B4-BE49-F238E27FC236}">
                <a16:creationId xmlns:a16="http://schemas.microsoft.com/office/drawing/2014/main" id="{8E2E4383-F15A-4EAA-BE74-5C1CE3F5523E}"/>
              </a:ext>
            </a:extLst>
          </p:cNvPr>
          <p:cNvSpPr txBox="1">
            <a:spLocks noChangeAspect="1" noChangeArrowheads="1"/>
          </p:cNvSpPr>
          <p:nvPr/>
        </p:nvSpPr>
        <p:spPr bwMode="auto">
          <a:xfrm>
            <a:off x="614363" y="3059113"/>
            <a:ext cx="8224837"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a:latin typeface="Times New Roman" panose="02020603050405020304" pitchFamily="18" charset="0"/>
                <a:cs typeface="Cordia New" panose="020B0304020202020204" pitchFamily="34" charset="-34"/>
              </a:rPr>
              <a:t>Must bring</a:t>
            </a:r>
            <a:r>
              <a:rPr lang="th-TH" altLang="en-US">
                <a:latin typeface="Times New Roman" panose="02020603050405020304" pitchFamily="18" charset="0"/>
                <a:cs typeface="Cordia New" panose="020B0304020202020204" pitchFamily="34" charset="-34"/>
              </a:rPr>
              <a:t> 5 </a:t>
            </a:r>
            <a:r>
              <a:rPr lang="en-US" altLang="en-US">
                <a:latin typeface="Times New Roman" panose="02020603050405020304" pitchFamily="18" charset="0"/>
                <a:cs typeface="Cordia New" panose="020B0304020202020204" pitchFamily="34" charset="-34"/>
              </a:rPr>
              <a:t>to the front (or slide 6 to the right and put 5 in its place).</a:t>
            </a:r>
            <a:endParaRPr lang="th-TH" altLang="en-US">
              <a:latin typeface="Times New Roman" panose="02020603050405020304" pitchFamily="18" charset="0"/>
              <a:cs typeface="Cordia New" panose="020B0304020202020204" pitchFamily="34" charset="-34"/>
            </a:endParaRPr>
          </a:p>
        </p:txBody>
      </p:sp>
      <p:grpSp>
        <p:nvGrpSpPr>
          <p:cNvPr id="26633" name="Group 29">
            <a:extLst>
              <a:ext uri="{FF2B5EF4-FFF2-40B4-BE49-F238E27FC236}">
                <a16:creationId xmlns:a16="http://schemas.microsoft.com/office/drawing/2014/main" id="{92C8611C-8B3D-4FB8-95D1-DD175452508B}"/>
              </a:ext>
            </a:extLst>
          </p:cNvPr>
          <p:cNvGrpSpPr>
            <a:grpSpLocks/>
          </p:cNvGrpSpPr>
          <p:nvPr/>
        </p:nvGrpSpPr>
        <p:grpSpPr bwMode="auto">
          <a:xfrm>
            <a:off x="2330450" y="4206875"/>
            <a:ext cx="3825875" cy="1147763"/>
            <a:chOff x="1468" y="2650"/>
            <a:chExt cx="2410" cy="723"/>
          </a:xfrm>
        </p:grpSpPr>
        <p:grpSp>
          <p:nvGrpSpPr>
            <p:cNvPr id="26640" name="Group 15">
              <a:extLst>
                <a:ext uri="{FF2B5EF4-FFF2-40B4-BE49-F238E27FC236}">
                  <a16:creationId xmlns:a16="http://schemas.microsoft.com/office/drawing/2014/main" id="{A55BD11D-3F87-4224-BE4A-D6967D858B7C}"/>
                </a:ext>
              </a:extLst>
            </p:cNvPr>
            <p:cNvGrpSpPr>
              <a:grpSpLocks noChangeAspect="1"/>
            </p:cNvGrpSpPr>
            <p:nvPr/>
          </p:nvGrpSpPr>
          <p:grpSpPr bwMode="auto">
            <a:xfrm>
              <a:off x="1468" y="2650"/>
              <a:ext cx="2410" cy="482"/>
              <a:chOff x="4581" y="6544"/>
              <a:chExt cx="2400" cy="480"/>
            </a:xfrm>
          </p:grpSpPr>
          <p:sp>
            <p:nvSpPr>
              <p:cNvPr id="26643" name="Text Box 16">
                <a:extLst>
                  <a:ext uri="{FF2B5EF4-FFF2-40B4-BE49-F238E27FC236}">
                    <a16:creationId xmlns:a16="http://schemas.microsoft.com/office/drawing/2014/main" id="{B798E58F-014A-4BDD-92AD-A0CCCFDE3888}"/>
                  </a:ext>
                </a:extLst>
              </p:cNvPr>
              <p:cNvSpPr txBox="1">
                <a:spLocks noChangeAspect="1" noChangeArrowheads="1"/>
              </p:cNvSpPr>
              <p:nvPr/>
            </p:nvSpPr>
            <p:spPr bwMode="auto">
              <a:xfrm>
                <a:off x="458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5</a:t>
                </a:r>
              </a:p>
            </p:txBody>
          </p:sp>
          <p:sp>
            <p:nvSpPr>
              <p:cNvPr id="26644" name="Text Box 17">
                <a:extLst>
                  <a:ext uri="{FF2B5EF4-FFF2-40B4-BE49-F238E27FC236}">
                    <a16:creationId xmlns:a16="http://schemas.microsoft.com/office/drawing/2014/main" id="{9377888B-F551-4D21-BEB1-7C80D8E175C0}"/>
                  </a:ext>
                </a:extLst>
              </p:cNvPr>
              <p:cNvSpPr txBox="1">
                <a:spLocks noChangeAspect="1" noChangeArrowheads="1"/>
              </p:cNvSpPr>
              <p:nvPr/>
            </p:nvSpPr>
            <p:spPr bwMode="auto">
              <a:xfrm>
                <a:off x="506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6</a:t>
                </a:r>
              </a:p>
            </p:txBody>
          </p:sp>
          <p:sp>
            <p:nvSpPr>
              <p:cNvPr id="26645" name="Text Box 18">
                <a:extLst>
                  <a:ext uri="{FF2B5EF4-FFF2-40B4-BE49-F238E27FC236}">
                    <a16:creationId xmlns:a16="http://schemas.microsoft.com/office/drawing/2014/main" id="{D81E9EF7-ABC7-4DCA-BF31-55D72F90A47C}"/>
                  </a:ext>
                </a:extLst>
              </p:cNvPr>
              <p:cNvSpPr txBox="1">
                <a:spLocks noChangeAspect="1" noChangeArrowheads="1"/>
              </p:cNvSpPr>
              <p:nvPr/>
            </p:nvSpPr>
            <p:spPr bwMode="auto">
              <a:xfrm>
                <a:off x="554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3</a:t>
                </a:r>
              </a:p>
            </p:txBody>
          </p:sp>
          <p:sp>
            <p:nvSpPr>
              <p:cNvPr id="26646" name="Text Box 19">
                <a:extLst>
                  <a:ext uri="{FF2B5EF4-FFF2-40B4-BE49-F238E27FC236}">
                    <a16:creationId xmlns:a16="http://schemas.microsoft.com/office/drawing/2014/main" id="{26A14953-6AB5-4002-B653-850E7D57AE95}"/>
                  </a:ext>
                </a:extLst>
              </p:cNvPr>
              <p:cNvSpPr txBox="1">
                <a:spLocks noChangeAspect="1" noChangeArrowheads="1"/>
              </p:cNvSpPr>
              <p:nvPr/>
            </p:nvSpPr>
            <p:spPr bwMode="auto">
              <a:xfrm>
                <a:off x="602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7</a:t>
                </a:r>
              </a:p>
            </p:txBody>
          </p:sp>
          <p:sp>
            <p:nvSpPr>
              <p:cNvPr id="26647" name="Text Box 20">
                <a:extLst>
                  <a:ext uri="{FF2B5EF4-FFF2-40B4-BE49-F238E27FC236}">
                    <a16:creationId xmlns:a16="http://schemas.microsoft.com/office/drawing/2014/main" id="{2F85F3CC-E213-4D23-92F1-5D2A9637F08C}"/>
                  </a:ext>
                </a:extLst>
              </p:cNvPr>
              <p:cNvSpPr txBox="1">
                <a:spLocks noChangeAspect="1" noChangeArrowheads="1"/>
              </p:cNvSpPr>
              <p:nvPr/>
            </p:nvSpPr>
            <p:spPr bwMode="auto">
              <a:xfrm>
                <a:off x="650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4</a:t>
                </a:r>
              </a:p>
            </p:txBody>
          </p:sp>
        </p:grpSp>
        <p:sp>
          <p:nvSpPr>
            <p:cNvPr id="26641" name="Oval 21">
              <a:extLst>
                <a:ext uri="{FF2B5EF4-FFF2-40B4-BE49-F238E27FC236}">
                  <a16:creationId xmlns:a16="http://schemas.microsoft.com/office/drawing/2014/main" id="{793C020B-78C9-4418-A0ED-0C02FBB5CDB8}"/>
                </a:ext>
              </a:extLst>
            </p:cNvPr>
            <p:cNvSpPr>
              <a:spLocks noChangeAspect="1" noChangeArrowheads="1"/>
            </p:cNvSpPr>
            <p:nvPr/>
          </p:nvSpPr>
          <p:spPr bwMode="auto">
            <a:xfrm>
              <a:off x="2432" y="2650"/>
              <a:ext cx="482" cy="4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26642" name="Freeform 22">
              <a:extLst>
                <a:ext uri="{FF2B5EF4-FFF2-40B4-BE49-F238E27FC236}">
                  <a16:creationId xmlns:a16="http://schemas.microsoft.com/office/drawing/2014/main" id="{5F682EF3-5BC2-4962-94CA-360D96C34115}"/>
                </a:ext>
              </a:extLst>
            </p:cNvPr>
            <p:cNvSpPr>
              <a:spLocks noChangeAspect="1"/>
            </p:cNvSpPr>
            <p:nvPr/>
          </p:nvSpPr>
          <p:spPr bwMode="auto">
            <a:xfrm>
              <a:off x="1589" y="3132"/>
              <a:ext cx="964" cy="241"/>
            </a:xfrm>
            <a:custGeom>
              <a:avLst/>
              <a:gdLst>
                <a:gd name="T0" fmla="*/ 984 w 960"/>
                <a:gd name="T1" fmla="*/ 0 h 240"/>
                <a:gd name="T2" fmla="*/ 372 w 960"/>
                <a:gd name="T3" fmla="*/ 246 h 240"/>
                <a:gd name="T4" fmla="*/ 0 w 960"/>
                <a:gd name="T5" fmla="*/ 0 h 240"/>
                <a:gd name="T6" fmla="*/ 0 60000 65536"/>
                <a:gd name="T7" fmla="*/ 0 60000 65536"/>
                <a:gd name="T8" fmla="*/ 0 60000 65536"/>
                <a:gd name="T9" fmla="*/ 0 w 960"/>
                <a:gd name="T10" fmla="*/ 0 h 240"/>
                <a:gd name="T11" fmla="*/ 960 w 960"/>
                <a:gd name="T12" fmla="*/ 240 h 240"/>
              </a:gdLst>
              <a:ahLst/>
              <a:cxnLst>
                <a:cxn ang="T6">
                  <a:pos x="T0" y="T1"/>
                </a:cxn>
                <a:cxn ang="T7">
                  <a:pos x="T2" y="T3"/>
                </a:cxn>
                <a:cxn ang="T8">
                  <a:pos x="T4" y="T5"/>
                </a:cxn>
              </a:cxnLst>
              <a:rect l="T9" t="T10" r="T11" b="T12"/>
              <a:pathLst>
                <a:path w="960" h="240">
                  <a:moveTo>
                    <a:pt x="960" y="0"/>
                  </a:moveTo>
                  <a:cubicBezTo>
                    <a:pt x="740" y="120"/>
                    <a:pt x="520" y="240"/>
                    <a:pt x="360" y="240"/>
                  </a:cubicBezTo>
                  <a:cubicBezTo>
                    <a:pt x="200" y="240"/>
                    <a:pt x="100" y="120"/>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34" name="Text Box 23">
            <a:extLst>
              <a:ext uri="{FF2B5EF4-FFF2-40B4-BE49-F238E27FC236}">
                <a16:creationId xmlns:a16="http://schemas.microsoft.com/office/drawing/2014/main" id="{BAD4A7C9-62BA-4855-A708-942EA2B20BBD}"/>
              </a:ext>
            </a:extLst>
          </p:cNvPr>
          <p:cNvSpPr txBox="1">
            <a:spLocks noChangeAspect="1" noChangeArrowheads="1"/>
          </p:cNvSpPr>
          <p:nvPr/>
        </p:nvSpPr>
        <p:spPr bwMode="auto">
          <a:xfrm>
            <a:off x="609600" y="5410200"/>
            <a:ext cx="83058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a:latin typeface="Times New Roman" panose="02020603050405020304" pitchFamily="18" charset="0"/>
                <a:cs typeface="Cordia New" panose="020B0304020202020204" pitchFamily="34" charset="-34"/>
              </a:rPr>
              <a:t>Slide 5 and 6 one slot each. Then put 3in the first slot. </a:t>
            </a:r>
            <a:endParaRPr lang="th-TH" altLang="en-US">
              <a:latin typeface="Times New Roman" panose="02020603050405020304" pitchFamily="18" charset="0"/>
              <a:cs typeface="Cordia New" panose="020B0304020202020204" pitchFamily="34" charset="-34"/>
            </a:endParaRPr>
          </a:p>
        </p:txBody>
      </p:sp>
      <p:sp>
        <p:nvSpPr>
          <p:cNvPr id="26635" name="Line 24">
            <a:extLst>
              <a:ext uri="{FF2B5EF4-FFF2-40B4-BE49-F238E27FC236}">
                <a16:creationId xmlns:a16="http://schemas.microsoft.com/office/drawing/2014/main" id="{AF767BB2-65A8-4AB6-9D4B-AA50D74BC3C9}"/>
              </a:ext>
            </a:extLst>
          </p:cNvPr>
          <p:cNvSpPr>
            <a:spLocks noChangeAspect="1" noChangeShapeType="1"/>
          </p:cNvSpPr>
          <p:nvPr/>
        </p:nvSpPr>
        <p:spPr bwMode="auto">
          <a:xfrm>
            <a:off x="3860800" y="4016375"/>
            <a:ext cx="0" cy="1147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Rectangle 25">
            <a:extLst>
              <a:ext uri="{FF2B5EF4-FFF2-40B4-BE49-F238E27FC236}">
                <a16:creationId xmlns:a16="http://schemas.microsoft.com/office/drawing/2014/main" id="{52CDEB54-0F1E-49D5-BB0C-2C5CB4D639C1}"/>
              </a:ext>
            </a:extLst>
          </p:cNvPr>
          <p:cNvSpPr>
            <a:spLocks noChangeAspect="1" noChangeArrowheads="1"/>
          </p:cNvSpPr>
          <p:nvPr/>
        </p:nvSpPr>
        <p:spPr bwMode="auto">
          <a:xfrm>
            <a:off x="609600" y="1524000"/>
            <a:ext cx="8039100" cy="2300288"/>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26637" name="Rectangle 26">
            <a:extLst>
              <a:ext uri="{FF2B5EF4-FFF2-40B4-BE49-F238E27FC236}">
                <a16:creationId xmlns:a16="http://schemas.microsoft.com/office/drawing/2014/main" id="{9A3B492F-0BE5-4431-8E20-74CF5CF628EC}"/>
              </a:ext>
            </a:extLst>
          </p:cNvPr>
          <p:cNvSpPr>
            <a:spLocks noChangeAspect="1" noChangeArrowheads="1"/>
          </p:cNvSpPr>
          <p:nvPr/>
        </p:nvSpPr>
        <p:spPr bwMode="auto">
          <a:xfrm>
            <a:off x="609600" y="3824288"/>
            <a:ext cx="8039100" cy="21050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26638" name="Freeform 27">
            <a:extLst>
              <a:ext uri="{FF2B5EF4-FFF2-40B4-BE49-F238E27FC236}">
                <a16:creationId xmlns:a16="http://schemas.microsoft.com/office/drawing/2014/main" id="{4DEAD8FC-7DFE-4259-86A2-7DC3E21EA1A8}"/>
              </a:ext>
            </a:extLst>
          </p:cNvPr>
          <p:cNvSpPr>
            <a:spLocks/>
          </p:cNvSpPr>
          <p:nvPr/>
        </p:nvSpPr>
        <p:spPr bwMode="auto">
          <a:xfrm>
            <a:off x="1905000" y="1676400"/>
            <a:ext cx="1049338" cy="534988"/>
          </a:xfrm>
          <a:custGeom>
            <a:avLst/>
            <a:gdLst>
              <a:gd name="T0" fmla="*/ 2147483646 w 661"/>
              <a:gd name="T1" fmla="*/ 2147483646 h 337"/>
              <a:gd name="T2" fmla="*/ 2147483646 w 661"/>
              <a:gd name="T3" fmla="*/ 2147483646 h 337"/>
              <a:gd name="T4" fmla="*/ 2147483646 w 661"/>
              <a:gd name="T5" fmla="*/ 2147483646 h 337"/>
              <a:gd name="T6" fmla="*/ 2147483646 w 661"/>
              <a:gd name="T7" fmla="*/ 2147483646 h 337"/>
              <a:gd name="T8" fmla="*/ 2147483646 w 661"/>
              <a:gd name="T9" fmla="*/ 2147483646 h 337"/>
              <a:gd name="T10" fmla="*/ 2147483646 w 661"/>
              <a:gd name="T11" fmla="*/ 2147483646 h 337"/>
              <a:gd name="T12" fmla="*/ 2147483646 w 661"/>
              <a:gd name="T13" fmla="*/ 2147483646 h 337"/>
              <a:gd name="T14" fmla="*/ 2147483646 w 661"/>
              <a:gd name="T15" fmla="*/ 2147483646 h 337"/>
              <a:gd name="T16" fmla="*/ 2147483646 w 661"/>
              <a:gd name="T17" fmla="*/ 2147483646 h 337"/>
              <a:gd name="T18" fmla="*/ 2147483646 w 661"/>
              <a:gd name="T19" fmla="*/ 2147483646 h 337"/>
              <a:gd name="T20" fmla="*/ 2147483646 w 661"/>
              <a:gd name="T21" fmla="*/ 2147483646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1"/>
              <a:gd name="T34" fmla="*/ 0 h 337"/>
              <a:gd name="T35" fmla="*/ 661 w 661"/>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1" h="337">
                <a:moveTo>
                  <a:pt x="52" y="337"/>
                </a:moveTo>
                <a:cubicBezTo>
                  <a:pt x="33" y="298"/>
                  <a:pt x="0" y="221"/>
                  <a:pt x="52" y="189"/>
                </a:cubicBezTo>
                <a:cubicBezTo>
                  <a:pt x="70" y="178"/>
                  <a:pt x="125" y="168"/>
                  <a:pt x="148" y="163"/>
                </a:cubicBezTo>
                <a:cubicBezTo>
                  <a:pt x="214" y="120"/>
                  <a:pt x="129" y="185"/>
                  <a:pt x="183" y="59"/>
                </a:cubicBezTo>
                <a:cubicBezTo>
                  <a:pt x="187" y="49"/>
                  <a:pt x="193" y="77"/>
                  <a:pt x="200" y="85"/>
                </a:cubicBezTo>
                <a:cubicBezTo>
                  <a:pt x="205" y="91"/>
                  <a:pt x="211" y="98"/>
                  <a:pt x="218" y="102"/>
                </a:cubicBezTo>
                <a:cubicBezTo>
                  <a:pt x="245" y="116"/>
                  <a:pt x="276" y="121"/>
                  <a:pt x="305" y="128"/>
                </a:cubicBezTo>
                <a:cubicBezTo>
                  <a:pt x="351" y="119"/>
                  <a:pt x="378" y="105"/>
                  <a:pt x="418" y="85"/>
                </a:cubicBezTo>
                <a:cubicBezTo>
                  <a:pt x="447" y="70"/>
                  <a:pt x="456" y="52"/>
                  <a:pt x="487" y="42"/>
                </a:cubicBezTo>
                <a:cubicBezTo>
                  <a:pt x="529" y="0"/>
                  <a:pt x="553" y="17"/>
                  <a:pt x="618" y="24"/>
                </a:cubicBezTo>
                <a:cubicBezTo>
                  <a:pt x="634" y="41"/>
                  <a:pt x="644" y="61"/>
                  <a:pt x="661" y="76"/>
                </a:cubicBezTo>
              </a:path>
            </a:pathLst>
          </a:custGeom>
          <a:noFill/>
          <a:ln w="222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9" name="Text Box 28">
            <a:extLst>
              <a:ext uri="{FF2B5EF4-FFF2-40B4-BE49-F238E27FC236}">
                <a16:creationId xmlns:a16="http://schemas.microsoft.com/office/drawing/2014/main" id="{24629428-5CE0-4B62-BC65-0F16D332FA53}"/>
              </a:ext>
            </a:extLst>
          </p:cNvPr>
          <p:cNvSpPr txBox="1">
            <a:spLocks noChangeArrowheads="1"/>
          </p:cNvSpPr>
          <p:nvPr/>
        </p:nvSpPr>
        <p:spPr bwMode="auto">
          <a:xfrm>
            <a:off x="304800" y="1066800"/>
            <a:ext cx="3344863" cy="5191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a:latin typeface="Angsana New" panose="02020603050405020304" pitchFamily="18" charset="-34"/>
              </a:rPr>
              <a:t>The left side is considered sorted.</a:t>
            </a:r>
            <a:endParaRPr kumimoji="0" lang="th-TH" altLang="en-US">
              <a:latin typeface="Angsana New" panose="02020603050405020304" pitchFamily="18" charset="-3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1F98B5AA-2C74-4BB9-AE0A-4F893265E5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05025513-AE22-47F2-84B2-7ECFC25EB0C9}" type="slidenum">
              <a:rPr lang="en-US" altLang="en-US" sz="1400" smtClean="0">
                <a:cs typeface="Arial" panose="020B0604020202020204" pitchFamily="34" charset="0"/>
              </a:rPr>
              <a:pPr>
                <a:spcBef>
                  <a:spcPct val="0"/>
                </a:spcBef>
                <a:buClrTx/>
                <a:buSzTx/>
                <a:buFontTx/>
                <a:buNone/>
              </a:pPr>
              <a:t>15</a:t>
            </a:fld>
            <a:endParaRPr lang="en-US" altLang="en-US" sz="1400">
              <a:cs typeface="Arial" panose="020B0604020202020204" pitchFamily="34" charset="0"/>
            </a:endParaRPr>
          </a:p>
        </p:txBody>
      </p:sp>
      <p:sp>
        <p:nvSpPr>
          <p:cNvPr id="28675" name="Rectangle 2">
            <a:extLst>
              <a:ext uri="{FF2B5EF4-FFF2-40B4-BE49-F238E27FC236}">
                <a16:creationId xmlns:a16="http://schemas.microsoft.com/office/drawing/2014/main" id="{C499AB6B-9C49-4BEF-9A8F-01223F6F3400}"/>
              </a:ext>
            </a:extLst>
          </p:cNvPr>
          <p:cNvSpPr>
            <a:spLocks noChangeArrowheads="1"/>
          </p:cNvSpPr>
          <p:nvPr/>
        </p:nvSpPr>
        <p:spPr bwMode="auto">
          <a:xfrm>
            <a:off x="609600" y="533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lnSpc>
                <a:spcPct val="70000"/>
              </a:lnSpc>
              <a:spcBef>
                <a:spcPct val="0"/>
              </a:spcBef>
              <a:buClrTx/>
              <a:buSzTx/>
              <a:buFontTx/>
              <a:buNone/>
            </a:pPr>
            <a:r>
              <a:rPr kumimoji="0" lang="en-US" altLang="en-US" sz="4800" b="1">
                <a:solidFill>
                  <a:schemeClr val="tx2"/>
                </a:solidFill>
                <a:latin typeface="Arial Narrow" panose="020B0606020202030204" pitchFamily="34" charset="0"/>
              </a:rPr>
              <a:t>Insertion Sort Example(2)</a:t>
            </a:r>
            <a:endParaRPr kumimoji="0" lang="th-TH" altLang="en-US" sz="4800" b="1">
              <a:solidFill>
                <a:schemeClr val="tx2"/>
              </a:solidFill>
              <a:latin typeface="Arial Narrow" panose="020B0606020202030204" pitchFamily="34" charset="0"/>
            </a:endParaRPr>
          </a:p>
        </p:txBody>
      </p:sp>
      <p:grpSp>
        <p:nvGrpSpPr>
          <p:cNvPr id="28676" name="Group 4">
            <a:extLst>
              <a:ext uri="{FF2B5EF4-FFF2-40B4-BE49-F238E27FC236}">
                <a16:creationId xmlns:a16="http://schemas.microsoft.com/office/drawing/2014/main" id="{F00AB923-1470-4CF5-B31D-89E0E1CF0086}"/>
              </a:ext>
            </a:extLst>
          </p:cNvPr>
          <p:cNvGrpSpPr>
            <a:grpSpLocks noChangeAspect="1"/>
          </p:cNvGrpSpPr>
          <p:nvPr/>
        </p:nvGrpSpPr>
        <p:grpSpPr bwMode="auto">
          <a:xfrm>
            <a:off x="2398713" y="1905000"/>
            <a:ext cx="3805237" cy="760413"/>
            <a:chOff x="4581" y="6544"/>
            <a:chExt cx="2400" cy="480"/>
          </a:xfrm>
        </p:grpSpPr>
        <p:sp>
          <p:nvSpPr>
            <p:cNvPr id="28692" name="Text Box 5">
              <a:extLst>
                <a:ext uri="{FF2B5EF4-FFF2-40B4-BE49-F238E27FC236}">
                  <a16:creationId xmlns:a16="http://schemas.microsoft.com/office/drawing/2014/main" id="{D4C8AAD6-1D78-4FBA-92BE-3682A0F89FC2}"/>
                </a:ext>
              </a:extLst>
            </p:cNvPr>
            <p:cNvSpPr txBox="1">
              <a:spLocks noChangeAspect="1" noChangeArrowheads="1"/>
            </p:cNvSpPr>
            <p:nvPr/>
          </p:nvSpPr>
          <p:spPr bwMode="auto">
            <a:xfrm>
              <a:off x="458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3</a:t>
              </a:r>
            </a:p>
          </p:txBody>
        </p:sp>
        <p:sp>
          <p:nvSpPr>
            <p:cNvPr id="28693" name="Text Box 6">
              <a:extLst>
                <a:ext uri="{FF2B5EF4-FFF2-40B4-BE49-F238E27FC236}">
                  <a16:creationId xmlns:a16="http://schemas.microsoft.com/office/drawing/2014/main" id="{4483A0A7-DB60-4DF4-992F-383CBB99A24E}"/>
                </a:ext>
              </a:extLst>
            </p:cNvPr>
            <p:cNvSpPr txBox="1">
              <a:spLocks noChangeAspect="1" noChangeArrowheads="1"/>
            </p:cNvSpPr>
            <p:nvPr/>
          </p:nvSpPr>
          <p:spPr bwMode="auto">
            <a:xfrm>
              <a:off x="506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5</a:t>
              </a:r>
            </a:p>
          </p:txBody>
        </p:sp>
        <p:sp>
          <p:nvSpPr>
            <p:cNvPr id="28694" name="Text Box 7">
              <a:extLst>
                <a:ext uri="{FF2B5EF4-FFF2-40B4-BE49-F238E27FC236}">
                  <a16:creationId xmlns:a16="http://schemas.microsoft.com/office/drawing/2014/main" id="{EC9CDCED-1E67-4DDF-B0A2-77AD216522F0}"/>
                </a:ext>
              </a:extLst>
            </p:cNvPr>
            <p:cNvSpPr txBox="1">
              <a:spLocks noChangeAspect="1" noChangeArrowheads="1"/>
            </p:cNvSpPr>
            <p:nvPr/>
          </p:nvSpPr>
          <p:spPr bwMode="auto">
            <a:xfrm>
              <a:off x="554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6</a:t>
              </a:r>
            </a:p>
          </p:txBody>
        </p:sp>
        <p:sp>
          <p:nvSpPr>
            <p:cNvPr id="28695" name="Text Box 8">
              <a:extLst>
                <a:ext uri="{FF2B5EF4-FFF2-40B4-BE49-F238E27FC236}">
                  <a16:creationId xmlns:a16="http://schemas.microsoft.com/office/drawing/2014/main" id="{EA5FDC2B-FBB0-4B85-9FDD-8CD1D46BA5CB}"/>
                </a:ext>
              </a:extLst>
            </p:cNvPr>
            <p:cNvSpPr txBox="1">
              <a:spLocks noChangeAspect="1" noChangeArrowheads="1"/>
            </p:cNvSpPr>
            <p:nvPr/>
          </p:nvSpPr>
          <p:spPr bwMode="auto">
            <a:xfrm>
              <a:off x="602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7</a:t>
              </a:r>
            </a:p>
          </p:txBody>
        </p:sp>
        <p:sp>
          <p:nvSpPr>
            <p:cNvPr id="28696" name="Text Box 9">
              <a:extLst>
                <a:ext uri="{FF2B5EF4-FFF2-40B4-BE49-F238E27FC236}">
                  <a16:creationId xmlns:a16="http://schemas.microsoft.com/office/drawing/2014/main" id="{403A8CB0-933F-4038-ABA7-134F09B31BEA}"/>
                </a:ext>
              </a:extLst>
            </p:cNvPr>
            <p:cNvSpPr txBox="1">
              <a:spLocks noChangeAspect="1" noChangeArrowheads="1"/>
            </p:cNvSpPr>
            <p:nvPr/>
          </p:nvSpPr>
          <p:spPr bwMode="auto">
            <a:xfrm>
              <a:off x="650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4</a:t>
              </a:r>
            </a:p>
          </p:txBody>
        </p:sp>
      </p:grpSp>
      <p:sp>
        <p:nvSpPr>
          <p:cNvPr id="28677" name="Oval 10">
            <a:extLst>
              <a:ext uri="{FF2B5EF4-FFF2-40B4-BE49-F238E27FC236}">
                <a16:creationId xmlns:a16="http://schemas.microsoft.com/office/drawing/2014/main" id="{D2D68D04-1694-42EB-84C9-EDC36011836A}"/>
              </a:ext>
            </a:extLst>
          </p:cNvPr>
          <p:cNvSpPr>
            <a:spLocks noChangeAspect="1" noChangeArrowheads="1"/>
          </p:cNvSpPr>
          <p:nvPr/>
        </p:nvSpPr>
        <p:spPr bwMode="auto">
          <a:xfrm>
            <a:off x="4681538" y="1905000"/>
            <a:ext cx="760412" cy="76041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28678" name="Line 11">
            <a:extLst>
              <a:ext uri="{FF2B5EF4-FFF2-40B4-BE49-F238E27FC236}">
                <a16:creationId xmlns:a16="http://schemas.microsoft.com/office/drawing/2014/main" id="{43DEC3CC-5373-4900-B493-FA58411F1010}"/>
              </a:ext>
            </a:extLst>
          </p:cNvPr>
          <p:cNvSpPr>
            <a:spLocks noChangeAspect="1" noChangeShapeType="1"/>
          </p:cNvSpPr>
          <p:nvPr/>
        </p:nvSpPr>
        <p:spPr bwMode="auto">
          <a:xfrm>
            <a:off x="4681538" y="1714500"/>
            <a:ext cx="0" cy="1141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Text Box 12">
            <a:extLst>
              <a:ext uri="{FF2B5EF4-FFF2-40B4-BE49-F238E27FC236}">
                <a16:creationId xmlns:a16="http://schemas.microsoft.com/office/drawing/2014/main" id="{8BF456CE-50F0-42DA-B2BC-2E6CF23BB103}"/>
              </a:ext>
            </a:extLst>
          </p:cNvPr>
          <p:cNvSpPr txBox="1">
            <a:spLocks noChangeAspect="1" noChangeArrowheads="1"/>
          </p:cNvSpPr>
          <p:nvPr/>
        </p:nvSpPr>
        <p:spPr bwMode="auto">
          <a:xfrm>
            <a:off x="1143000" y="2855913"/>
            <a:ext cx="71628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200">
                <a:latin typeface="Times New Roman" panose="02020603050405020304" pitchFamily="18" charset="0"/>
                <a:cs typeface="Cordia New" panose="020B0304020202020204" pitchFamily="34" charset="-34"/>
              </a:rPr>
              <a:t>Do not need to move since 7 is in its correct position.</a:t>
            </a:r>
            <a:endParaRPr lang="th-TH" altLang="en-US" sz="3200">
              <a:latin typeface="Times New Roman" panose="02020603050405020304" pitchFamily="18" charset="0"/>
              <a:cs typeface="Cordia New" panose="020B0304020202020204" pitchFamily="34" charset="-34"/>
            </a:endParaRPr>
          </a:p>
        </p:txBody>
      </p:sp>
      <p:sp>
        <p:nvSpPr>
          <p:cNvPr id="28680" name="Rectangle 13">
            <a:extLst>
              <a:ext uri="{FF2B5EF4-FFF2-40B4-BE49-F238E27FC236}">
                <a16:creationId xmlns:a16="http://schemas.microsoft.com/office/drawing/2014/main" id="{5BFBC995-9A95-4938-A267-76DFD75F5328}"/>
              </a:ext>
            </a:extLst>
          </p:cNvPr>
          <p:cNvSpPr>
            <a:spLocks noChangeAspect="1" noChangeArrowheads="1"/>
          </p:cNvSpPr>
          <p:nvPr/>
        </p:nvSpPr>
        <p:spPr bwMode="auto">
          <a:xfrm>
            <a:off x="685800" y="1524000"/>
            <a:ext cx="8001000" cy="22828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grpSp>
        <p:nvGrpSpPr>
          <p:cNvPr id="28681" name="Group 14">
            <a:extLst>
              <a:ext uri="{FF2B5EF4-FFF2-40B4-BE49-F238E27FC236}">
                <a16:creationId xmlns:a16="http://schemas.microsoft.com/office/drawing/2014/main" id="{4A55B1A3-494C-42B4-B7CB-2368E6500BD4}"/>
              </a:ext>
            </a:extLst>
          </p:cNvPr>
          <p:cNvGrpSpPr>
            <a:grpSpLocks noChangeAspect="1"/>
          </p:cNvGrpSpPr>
          <p:nvPr/>
        </p:nvGrpSpPr>
        <p:grpSpPr bwMode="auto">
          <a:xfrm>
            <a:off x="2398713" y="4186238"/>
            <a:ext cx="3805237" cy="760412"/>
            <a:chOff x="4581" y="6544"/>
            <a:chExt cx="2400" cy="480"/>
          </a:xfrm>
        </p:grpSpPr>
        <p:sp>
          <p:nvSpPr>
            <p:cNvPr id="28687" name="Text Box 15">
              <a:extLst>
                <a:ext uri="{FF2B5EF4-FFF2-40B4-BE49-F238E27FC236}">
                  <a16:creationId xmlns:a16="http://schemas.microsoft.com/office/drawing/2014/main" id="{C2D75FB3-CF3F-47C1-9E6F-2CBE63FA5E93}"/>
                </a:ext>
              </a:extLst>
            </p:cNvPr>
            <p:cNvSpPr txBox="1">
              <a:spLocks noChangeAspect="1" noChangeArrowheads="1"/>
            </p:cNvSpPr>
            <p:nvPr/>
          </p:nvSpPr>
          <p:spPr bwMode="auto">
            <a:xfrm>
              <a:off x="458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3</a:t>
              </a:r>
            </a:p>
          </p:txBody>
        </p:sp>
        <p:sp>
          <p:nvSpPr>
            <p:cNvPr id="28688" name="Text Box 16">
              <a:extLst>
                <a:ext uri="{FF2B5EF4-FFF2-40B4-BE49-F238E27FC236}">
                  <a16:creationId xmlns:a16="http://schemas.microsoft.com/office/drawing/2014/main" id="{5C3418AA-2943-4E8E-9A81-0BF45641013E}"/>
                </a:ext>
              </a:extLst>
            </p:cNvPr>
            <p:cNvSpPr txBox="1">
              <a:spLocks noChangeAspect="1" noChangeArrowheads="1"/>
            </p:cNvSpPr>
            <p:nvPr/>
          </p:nvSpPr>
          <p:spPr bwMode="auto">
            <a:xfrm>
              <a:off x="506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5</a:t>
              </a:r>
            </a:p>
          </p:txBody>
        </p:sp>
        <p:sp>
          <p:nvSpPr>
            <p:cNvPr id="28689" name="Text Box 17">
              <a:extLst>
                <a:ext uri="{FF2B5EF4-FFF2-40B4-BE49-F238E27FC236}">
                  <a16:creationId xmlns:a16="http://schemas.microsoft.com/office/drawing/2014/main" id="{13EC34FF-E01C-4A66-B4C3-1795B0CBD445}"/>
                </a:ext>
              </a:extLst>
            </p:cNvPr>
            <p:cNvSpPr txBox="1">
              <a:spLocks noChangeAspect="1" noChangeArrowheads="1"/>
            </p:cNvSpPr>
            <p:nvPr/>
          </p:nvSpPr>
          <p:spPr bwMode="auto">
            <a:xfrm>
              <a:off x="554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6</a:t>
              </a:r>
            </a:p>
          </p:txBody>
        </p:sp>
        <p:sp>
          <p:nvSpPr>
            <p:cNvPr id="28690" name="Text Box 18">
              <a:extLst>
                <a:ext uri="{FF2B5EF4-FFF2-40B4-BE49-F238E27FC236}">
                  <a16:creationId xmlns:a16="http://schemas.microsoft.com/office/drawing/2014/main" id="{38E6FCEA-A652-4C68-A3A0-DE884449E857}"/>
                </a:ext>
              </a:extLst>
            </p:cNvPr>
            <p:cNvSpPr txBox="1">
              <a:spLocks noChangeAspect="1" noChangeArrowheads="1"/>
            </p:cNvSpPr>
            <p:nvPr/>
          </p:nvSpPr>
          <p:spPr bwMode="auto">
            <a:xfrm>
              <a:off x="602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7</a:t>
              </a:r>
            </a:p>
          </p:txBody>
        </p:sp>
        <p:sp>
          <p:nvSpPr>
            <p:cNvPr id="28691" name="Text Box 19">
              <a:extLst>
                <a:ext uri="{FF2B5EF4-FFF2-40B4-BE49-F238E27FC236}">
                  <a16:creationId xmlns:a16="http://schemas.microsoft.com/office/drawing/2014/main" id="{C98E3948-35CB-4511-999A-211A97E33800}"/>
                </a:ext>
              </a:extLst>
            </p:cNvPr>
            <p:cNvSpPr txBox="1">
              <a:spLocks noChangeAspect="1" noChangeArrowheads="1"/>
            </p:cNvSpPr>
            <p:nvPr/>
          </p:nvSpPr>
          <p:spPr bwMode="auto">
            <a:xfrm>
              <a:off x="650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4</a:t>
              </a:r>
            </a:p>
          </p:txBody>
        </p:sp>
      </p:grpSp>
      <p:sp>
        <p:nvSpPr>
          <p:cNvPr id="28682" name="Oval 20">
            <a:extLst>
              <a:ext uri="{FF2B5EF4-FFF2-40B4-BE49-F238E27FC236}">
                <a16:creationId xmlns:a16="http://schemas.microsoft.com/office/drawing/2014/main" id="{3B1244A2-5541-485E-B5C9-D9AAB30FDD81}"/>
              </a:ext>
            </a:extLst>
          </p:cNvPr>
          <p:cNvSpPr>
            <a:spLocks noChangeAspect="1" noChangeArrowheads="1"/>
          </p:cNvSpPr>
          <p:nvPr/>
        </p:nvSpPr>
        <p:spPr bwMode="auto">
          <a:xfrm>
            <a:off x="5441950" y="4186238"/>
            <a:ext cx="762000" cy="7604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28683" name="Line 21">
            <a:extLst>
              <a:ext uri="{FF2B5EF4-FFF2-40B4-BE49-F238E27FC236}">
                <a16:creationId xmlns:a16="http://schemas.microsoft.com/office/drawing/2014/main" id="{01CFD138-DEDC-4BC0-A5F1-AD2CECF0460D}"/>
              </a:ext>
            </a:extLst>
          </p:cNvPr>
          <p:cNvSpPr>
            <a:spLocks noChangeAspect="1" noChangeShapeType="1"/>
          </p:cNvSpPr>
          <p:nvPr/>
        </p:nvSpPr>
        <p:spPr bwMode="auto">
          <a:xfrm>
            <a:off x="5441950" y="3995738"/>
            <a:ext cx="0" cy="1141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Freeform 22">
            <a:extLst>
              <a:ext uri="{FF2B5EF4-FFF2-40B4-BE49-F238E27FC236}">
                <a16:creationId xmlns:a16="http://schemas.microsoft.com/office/drawing/2014/main" id="{D4757E17-954F-4649-A6BB-459A5829D2BF}"/>
              </a:ext>
            </a:extLst>
          </p:cNvPr>
          <p:cNvSpPr>
            <a:spLocks noChangeAspect="1"/>
          </p:cNvSpPr>
          <p:nvPr/>
        </p:nvSpPr>
        <p:spPr bwMode="auto">
          <a:xfrm>
            <a:off x="3095625" y="4946650"/>
            <a:ext cx="2727325" cy="381000"/>
          </a:xfrm>
          <a:custGeom>
            <a:avLst/>
            <a:gdLst>
              <a:gd name="T0" fmla="*/ 2147483646 w 1720"/>
              <a:gd name="T1" fmla="*/ 0 h 240"/>
              <a:gd name="T2" fmla="*/ 2147483646 w 1720"/>
              <a:gd name="T3" fmla="*/ 2147483646 h 240"/>
              <a:gd name="T4" fmla="*/ 2147483646 w 1720"/>
              <a:gd name="T5" fmla="*/ 0 h 240"/>
              <a:gd name="T6" fmla="*/ 0 60000 65536"/>
              <a:gd name="T7" fmla="*/ 0 60000 65536"/>
              <a:gd name="T8" fmla="*/ 0 60000 65536"/>
              <a:gd name="T9" fmla="*/ 0 w 1720"/>
              <a:gd name="T10" fmla="*/ 0 h 240"/>
              <a:gd name="T11" fmla="*/ 1720 w 1720"/>
              <a:gd name="T12" fmla="*/ 240 h 240"/>
            </a:gdLst>
            <a:ahLst/>
            <a:cxnLst>
              <a:cxn ang="T6">
                <a:pos x="T0" y="T1"/>
              </a:cxn>
              <a:cxn ang="T7">
                <a:pos x="T2" y="T3"/>
              </a:cxn>
              <a:cxn ang="T8">
                <a:pos x="T4" y="T5"/>
              </a:cxn>
            </a:cxnLst>
            <a:rect l="T9" t="T10" r="T11" b="T12"/>
            <a:pathLst>
              <a:path w="1720" h="240">
                <a:moveTo>
                  <a:pt x="1720" y="0"/>
                </a:moveTo>
                <a:cubicBezTo>
                  <a:pt x="1140" y="120"/>
                  <a:pt x="560" y="240"/>
                  <a:pt x="280" y="240"/>
                </a:cubicBezTo>
                <a:cubicBezTo>
                  <a:pt x="0" y="240"/>
                  <a:pt x="80" y="40"/>
                  <a:pt x="4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5" name="Text Box 23">
            <a:extLst>
              <a:ext uri="{FF2B5EF4-FFF2-40B4-BE49-F238E27FC236}">
                <a16:creationId xmlns:a16="http://schemas.microsoft.com/office/drawing/2014/main" id="{9BD3E1EE-B9A6-4AF5-A4C2-FB8BB8DDB96A}"/>
              </a:ext>
            </a:extLst>
          </p:cNvPr>
          <p:cNvSpPr txBox="1">
            <a:spLocks noChangeAspect="1" noChangeArrowheads="1"/>
          </p:cNvSpPr>
          <p:nvPr/>
        </p:nvSpPr>
        <p:spPr bwMode="auto">
          <a:xfrm>
            <a:off x="1981200" y="5516563"/>
            <a:ext cx="64738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200">
                <a:latin typeface="Times New Roman" panose="02020603050405020304" pitchFamily="18" charset="0"/>
                <a:cs typeface="Cordia New" panose="020B0304020202020204" pitchFamily="34" charset="-34"/>
              </a:rPr>
              <a:t>Slide 5,6,7 and put 4 next to 3.</a:t>
            </a:r>
            <a:endParaRPr lang="th-TH" altLang="en-US" sz="3200">
              <a:latin typeface="Times New Roman" panose="02020603050405020304" pitchFamily="18" charset="0"/>
              <a:cs typeface="Cordia New" panose="020B0304020202020204" pitchFamily="34" charset="-34"/>
            </a:endParaRPr>
          </a:p>
        </p:txBody>
      </p:sp>
      <p:sp>
        <p:nvSpPr>
          <p:cNvPr id="28686" name="Rectangle 24">
            <a:extLst>
              <a:ext uri="{FF2B5EF4-FFF2-40B4-BE49-F238E27FC236}">
                <a16:creationId xmlns:a16="http://schemas.microsoft.com/office/drawing/2014/main" id="{D0F4CECF-E9F6-4B82-81A5-CA2B5BC931D8}"/>
              </a:ext>
            </a:extLst>
          </p:cNvPr>
          <p:cNvSpPr>
            <a:spLocks noChangeAspect="1" noChangeArrowheads="1"/>
          </p:cNvSpPr>
          <p:nvPr/>
        </p:nvSpPr>
        <p:spPr bwMode="auto">
          <a:xfrm>
            <a:off x="690563" y="3806825"/>
            <a:ext cx="7996237" cy="2471738"/>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38476584-5226-476C-AC20-4D246E7DA7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D6081D1F-AF7B-4142-8835-CC4318E502D6}" type="slidenum">
              <a:rPr lang="en-US" altLang="en-US" sz="1400" smtClean="0">
                <a:solidFill>
                  <a:schemeClr val="tx1"/>
                </a:solidFill>
                <a:cs typeface="Arial" panose="020B0604020202020204" pitchFamily="34" charset="0"/>
              </a:rPr>
              <a:pPr>
                <a:spcBef>
                  <a:spcPct val="0"/>
                </a:spcBef>
                <a:buClrTx/>
                <a:buSzTx/>
                <a:buFontTx/>
                <a:buNone/>
              </a:pPr>
              <a:t>16</a:t>
            </a:fld>
            <a:endParaRPr lang="en-US" altLang="en-US" sz="1400">
              <a:solidFill>
                <a:schemeClr val="tx1"/>
              </a:solidFill>
              <a:cs typeface="Arial" panose="020B0604020202020204" pitchFamily="34" charset="0"/>
            </a:endParaRPr>
          </a:p>
        </p:txBody>
      </p:sp>
      <p:sp>
        <p:nvSpPr>
          <p:cNvPr id="30723" name="Text Box 18">
            <a:extLst>
              <a:ext uri="{FF2B5EF4-FFF2-40B4-BE49-F238E27FC236}">
                <a16:creationId xmlns:a16="http://schemas.microsoft.com/office/drawing/2014/main" id="{A0DEA1B6-3C3A-4CCC-BB2A-CF1D99052A39}"/>
              </a:ext>
            </a:extLst>
          </p:cNvPr>
          <p:cNvSpPr txBox="1">
            <a:spLocks noChangeArrowheads="1"/>
          </p:cNvSpPr>
          <p:nvPr/>
        </p:nvSpPr>
        <p:spPr bwMode="auto">
          <a:xfrm>
            <a:off x="3962400" y="4876800"/>
            <a:ext cx="4870450" cy="9461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a:latin typeface="Angsana New" panose="02020603050405020304" pitchFamily="18" charset="-34"/>
              </a:rPr>
              <a:t>Compare with </a:t>
            </a:r>
            <a:r>
              <a:rPr kumimoji="0" lang="th-TH" altLang="en-US">
                <a:latin typeface="Angsana New" panose="02020603050405020304" pitchFamily="18" charset="-34"/>
              </a:rPr>
              <a:t>6 </a:t>
            </a:r>
            <a:r>
              <a:rPr kumimoji="0" lang="en-US" altLang="en-US">
                <a:latin typeface="Angsana New" panose="02020603050405020304" pitchFamily="18" charset="-34"/>
              </a:rPr>
              <a:t>and then </a:t>
            </a:r>
            <a:r>
              <a:rPr kumimoji="0" lang="th-TH" altLang="en-US">
                <a:latin typeface="Angsana New" panose="02020603050405020304" pitchFamily="18" charset="-34"/>
              </a:rPr>
              <a:t>5</a:t>
            </a:r>
            <a:r>
              <a:rPr kumimoji="0" lang="en-US" altLang="en-US">
                <a:latin typeface="Angsana New" panose="02020603050405020304" pitchFamily="18" charset="-34"/>
              </a:rPr>
              <a:t>. </a:t>
            </a:r>
            <a:r>
              <a:rPr kumimoji="0" lang="th-TH" altLang="en-US">
                <a:latin typeface="Angsana New" panose="02020603050405020304" pitchFamily="18" charset="-34"/>
              </a:rPr>
              <a:t>6 </a:t>
            </a:r>
            <a:r>
              <a:rPr kumimoji="0" lang="en-US" altLang="en-US">
                <a:latin typeface="Angsana New" panose="02020603050405020304" pitchFamily="18" charset="-34"/>
              </a:rPr>
              <a:t>is moved 1 position to the right. And so is 5.</a:t>
            </a:r>
            <a:r>
              <a:rPr kumimoji="0" lang="th-TH" altLang="en-US">
                <a:latin typeface="Angsana New" panose="02020603050405020304" pitchFamily="18" charset="-34"/>
              </a:rPr>
              <a:t> </a:t>
            </a:r>
          </a:p>
        </p:txBody>
      </p:sp>
      <p:sp>
        <p:nvSpPr>
          <p:cNvPr id="30724" name="Freeform 17">
            <a:extLst>
              <a:ext uri="{FF2B5EF4-FFF2-40B4-BE49-F238E27FC236}">
                <a16:creationId xmlns:a16="http://schemas.microsoft.com/office/drawing/2014/main" id="{8F303EC1-B934-4076-9D36-7BD9D2212014}"/>
              </a:ext>
            </a:extLst>
          </p:cNvPr>
          <p:cNvSpPr>
            <a:spLocks/>
          </p:cNvSpPr>
          <p:nvPr/>
        </p:nvSpPr>
        <p:spPr bwMode="auto">
          <a:xfrm>
            <a:off x="5791200" y="4648200"/>
            <a:ext cx="762000" cy="317500"/>
          </a:xfrm>
          <a:custGeom>
            <a:avLst/>
            <a:gdLst>
              <a:gd name="T0" fmla="*/ 2147483646 w 480"/>
              <a:gd name="T1" fmla="*/ 0 h 200"/>
              <a:gd name="T2" fmla="*/ 2147483646 w 480"/>
              <a:gd name="T3" fmla="*/ 2147483646 h 200"/>
              <a:gd name="T4" fmla="*/ 0 w 480"/>
              <a:gd name="T5" fmla="*/ 2147483646 h 200"/>
              <a:gd name="T6" fmla="*/ 0 60000 65536"/>
              <a:gd name="T7" fmla="*/ 0 60000 65536"/>
              <a:gd name="T8" fmla="*/ 0 60000 65536"/>
              <a:gd name="T9" fmla="*/ 0 w 480"/>
              <a:gd name="T10" fmla="*/ 0 h 200"/>
              <a:gd name="T11" fmla="*/ 480 w 480"/>
              <a:gd name="T12" fmla="*/ 200 h 200"/>
            </a:gdLst>
            <a:ahLst/>
            <a:cxnLst>
              <a:cxn ang="T6">
                <a:pos x="T0" y="T1"/>
              </a:cxn>
              <a:cxn ang="T7">
                <a:pos x="T2" y="T3"/>
              </a:cxn>
              <a:cxn ang="T8">
                <a:pos x="T4" y="T5"/>
              </a:cxn>
            </a:cxnLst>
            <a:rect l="T9" t="T10" r="T11" b="T12"/>
            <a:pathLst>
              <a:path w="480" h="200">
                <a:moveTo>
                  <a:pt x="480" y="0"/>
                </a:moveTo>
                <a:cubicBezTo>
                  <a:pt x="376" y="92"/>
                  <a:pt x="272" y="184"/>
                  <a:pt x="192" y="192"/>
                </a:cubicBezTo>
                <a:cubicBezTo>
                  <a:pt x="112" y="200"/>
                  <a:pt x="56" y="124"/>
                  <a:pt x="0" y="48"/>
                </a:cubicBezTo>
              </a:path>
            </a:pathLst>
          </a:custGeom>
          <a:noFill/>
          <a:ln w="952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5" name="Freeform 19">
            <a:extLst>
              <a:ext uri="{FF2B5EF4-FFF2-40B4-BE49-F238E27FC236}">
                <a16:creationId xmlns:a16="http://schemas.microsoft.com/office/drawing/2014/main" id="{1CED441D-1592-4766-832F-789C1EA172CC}"/>
              </a:ext>
            </a:extLst>
          </p:cNvPr>
          <p:cNvSpPr>
            <a:spLocks/>
          </p:cNvSpPr>
          <p:nvPr/>
        </p:nvSpPr>
        <p:spPr bwMode="auto">
          <a:xfrm>
            <a:off x="3092450" y="5921375"/>
            <a:ext cx="579438" cy="276225"/>
          </a:xfrm>
          <a:custGeom>
            <a:avLst/>
            <a:gdLst>
              <a:gd name="T0" fmla="*/ 0 w 365"/>
              <a:gd name="T1" fmla="*/ 0 h 174"/>
              <a:gd name="T2" fmla="*/ 2147483646 w 365"/>
              <a:gd name="T3" fmla="*/ 2147483646 h 174"/>
              <a:gd name="T4" fmla="*/ 2147483646 w 365"/>
              <a:gd name="T5" fmla="*/ 2147483646 h 174"/>
              <a:gd name="T6" fmla="*/ 2147483646 w 365"/>
              <a:gd name="T7" fmla="*/ 2147483646 h 174"/>
              <a:gd name="T8" fmla="*/ 2147483646 w 365"/>
              <a:gd name="T9" fmla="*/ 2147483646 h 174"/>
              <a:gd name="T10" fmla="*/ 0 60000 65536"/>
              <a:gd name="T11" fmla="*/ 0 60000 65536"/>
              <a:gd name="T12" fmla="*/ 0 60000 65536"/>
              <a:gd name="T13" fmla="*/ 0 60000 65536"/>
              <a:gd name="T14" fmla="*/ 0 60000 65536"/>
              <a:gd name="T15" fmla="*/ 0 w 365"/>
              <a:gd name="T16" fmla="*/ 0 h 174"/>
              <a:gd name="T17" fmla="*/ 365 w 365"/>
              <a:gd name="T18" fmla="*/ 174 h 174"/>
            </a:gdLst>
            <a:ahLst/>
            <a:cxnLst>
              <a:cxn ang="T10">
                <a:pos x="T0" y="T1"/>
              </a:cxn>
              <a:cxn ang="T11">
                <a:pos x="T2" y="T3"/>
              </a:cxn>
              <a:cxn ang="T12">
                <a:pos x="T4" y="T5"/>
              </a:cxn>
              <a:cxn ang="T13">
                <a:pos x="T6" y="T7"/>
              </a:cxn>
              <a:cxn ang="T14">
                <a:pos x="T8" y="T9"/>
              </a:cxn>
            </a:cxnLst>
            <a:rect l="T15" t="T16" r="T17" b="T18"/>
            <a:pathLst>
              <a:path w="365" h="174">
                <a:moveTo>
                  <a:pt x="0" y="0"/>
                </a:moveTo>
                <a:cubicBezTo>
                  <a:pt x="3" y="26"/>
                  <a:pt x="2" y="53"/>
                  <a:pt x="9" y="78"/>
                </a:cubicBezTo>
                <a:cubicBezTo>
                  <a:pt x="16" y="102"/>
                  <a:pt x="52" y="113"/>
                  <a:pt x="70" y="122"/>
                </a:cubicBezTo>
                <a:cubicBezTo>
                  <a:pt x="127" y="151"/>
                  <a:pt x="172" y="163"/>
                  <a:pt x="235" y="174"/>
                </a:cubicBezTo>
                <a:cubicBezTo>
                  <a:pt x="342" y="164"/>
                  <a:pt x="298" y="165"/>
                  <a:pt x="365" y="165"/>
                </a:cubicBezTo>
              </a:path>
            </a:pathLst>
          </a:custGeom>
          <a:noFill/>
          <a:ln w="254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6" name="Text Box 20">
            <a:extLst>
              <a:ext uri="{FF2B5EF4-FFF2-40B4-BE49-F238E27FC236}">
                <a16:creationId xmlns:a16="http://schemas.microsoft.com/office/drawing/2014/main" id="{35F0C99D-EC85-4692-A596-68937F094EFE}"/>
              </a:ext>
            </a:extLst>
          </p:cNvPr>
          <p:cNvSpPr txBox="1">
            <a:spLocks noChangeArrowheads="1"/>
          </p:cNvSpPr>
          <p:nvPr/>
        </p:nvSpPr>
        <p:spPr bwMode="auto">
          <a:xfrm>
            <a:off x="3641725" y="5792788"/>
            <a:ext cx="5141913" cy="5191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a:latin typeface="Angsana New" panose="02020603050405020304" pitchFamily="18" charset="-34"/>
              </a:rPr>
              <a:t>When no move is possible, put </a:t>
            </a:r>
            <a:r>
              <a:rPr kumimoji="0" lang="th-TH" altLang="en-US">
                <a:latin typeface="Angsana New" panose="02020603050405020304" pitchFamily="18" charset="-34"/>
              </a:rPr>
              <a:t>3 </a:t>
            </a:r>
            <a:r>
              <a:rPr kumimoji="0" lang="en-US" altLang="en-US">
                <a:latin typeface="Angsana New" panose="02020603050405020304" pitchFamily="18" charset="-34"/>
              </a:rPr>
              <a:t>where </a:t>
            </a:r>
            <a:r>
              <a:rPr kumimoji="0" lang="th-TH" altLang="en-US">
                <a:latin typeface="Angsana New" panose="02020603050405020304" pitchFamily="18" charset="-34"/>
              </a:rPr>
              <a:t>5</a:t>
            </a:r>
            <a:r>
              <a:rPr kumimoji="0" lang="en-US" altLang="en-US">
                <a:latin typeface="Angsana New" panose="02020603050405020304" pitchFamily="18" charset="-34"/>
              </a:rPr>
              <a:t> used to be.</a:t>
            </a:r>
            <a:endParaRPr kumimoji="0" lang="th-TH" altLang="en-US">
              <a:solidFill>
                <a:schemeClr val="tx1"/>
              </a:solidFill>
              <a:latin typeface="Angsana New" panose="02020603050405020304" pitchFamily="18" charset="-34"/>
            </a:endParaRPr>
          </a:p>
        </p:txBody>
      </p:sp>
      <p:sp>
        <p:nvSpPr>
          <p:cNvPr id="30727" name="Rectangle 3">
            <a:extLst>
              <a:ext uri="{FF2B5EF4-FFF2-40B4-BE49-F238E27FC236}">
                <a16:creationId xmlns:a16="http://schemas.microsoft.com/office/drawing/2014/main" id="{A20A2547-FB50-4CD5-9B59-288E49EDC7F8}"/>
              </a:ext>
            </a:extLst>
          </p:cNvPr>
          <p:cNvSpPr>
            <a:spLocks noGrp="1" noChangeArrowheads="1"/>
          </p:cNvSpPr>
          <p:nvPr>
            <p:ph type="body" idx="1"/>
          </p:nvPr>
        </p:nvSpPr>
        <p:spPr>
          <a:xfrm>
            <a:off x="228600" y="228600"/>
            <a:ext cx="8686800" cy="6629400"/>
          </a:xfrm>
        </p:spPr>
        <p:txBody>
          <a:bodyPr/>
          <a:lstStyle/>
          <a:p>
            <a:pPr eaLnBrk="1" hangingPunct="1">
              <a:buFont typeface="Wingdings" panose="05000000000000000000" pitchFamily="2" charset="2"/>
              <a:buNone/>
            </a:pPr>
            <a:r>
              <a:rPr lang="en-US" altLang="en-US" sz="2400"/>
              <a:t>public static void insertionSort(int[] a){</a:t>
            </a:r>
          </a:p>
          <a:p>
            <a:pPr eaLnBrk="1" hangingPunct="1">
              <a:buFont typeface="Wingdings" panose="05000000000000000000" pitchFamily="2" charset="2"/>
              <a:buNone/>
            </a:pPr>
            <a:r>
              <a:rPr lang="en-US" altLang="en-US" sz="2400"/>
              <a:t>	int index; </a:t>
            </a:r>
          </a:p>
          <a:p>
            <a:pPr eaLnBrk="1" hangingPunct="1">
              <a:buFont typeface="Wingdings" panose="05000000000000000000" pitchFamily="2" charset="2"/>
              <a:buNone/>
            </a:pPr>
            <a:r>
              <a:rPr lang="en-US" altLang="en-US" sz="2400"/>
              <a:t>	for(int numSorted = 1; numSorted &lt; a.length; numSorted++){</a:t>
            </a:r>
          </a:p>
          <a:p>
            <a:pPr eaLnBrk="1" hangingPunct="1">
              <a:buFont typeface="Wingdings" panose="05000000000000000000" pitchFamily="2" charset="2"/>
              <a:buNone/>
            </a:pPr>
            <a:r>
              <a:rPr lang="en-US" altLang="en-US" sz="2400"/>
              <a:t>		int temp = a[numSorted];</a:t>
            </a:r>
          </a:p>
          <a:p>
            <a:pPr eaLnBrk="1" hangingPunct="1">
              <a:buFont typeface="Wingdings" panose="05000000000000000000" pitchFamily="2" charset="2"/>
              <a:buNone/>
            </a:pPr>
            <a:r>
              <a:rPr lang="en-US" altLang="en-US" sz="2400"/>
              <a:t>		for(index = numSorted; index &gt;0; index--){</a:t>
            </a:r>
          </a:p>
          <a:p>
            <a:pPr eaLnBrk="1" hangingPunct="1">
              <a:buFont typeface="Wingdings" panose="05000000000000000000" pitchFamily="2" charset="2"/>
              <a:buNone/>
            </a:pPr>
            <a:r>
              <a:rPr lang="en-US" altLang="en-US" sz="2400"/>
              <a:t>			if(temp&lt; a[index-1]){</a:t>
            </a:r>
          </a:p>
          <a:p>
            <a:pPr eaLnBrk="1" hangingPunct="1">
              <a:buFont typeface="Wingdings" panose="05000000000000000000" pitchFamily="2" charset="2"/>
              <a:buNone/>
            </a:pPr>
            <a:r>
              <a:rPr lang="en-US" altLang="en-US" sz="2400"/>
              <a:t>				a[index] = a[index </a:t>
            </a:r>
            <a:r>
              <a:rPr lang="en-US" altLang="en-US" sz="2400">
                <a:latin typeface="Times New Roman" panose="02020603050405020304" pitchFamily="18" charset="0"/>
              </a:rPr>
              <a:t>–</a:t>
            </a:r>
            <a:r>
              <a:rPr lang="en-US" altLang="en-US" sz="2400"/>
              <a:t>1]; </a:t>
            </a:r>
          </a:p>
          <a:p>
            <a:pPr eaLnBrk="1" hangingPunct="1">
              <a:buFont typeface="Wingdings" panose="05000000000000000000" pitchFamily="2" charset="2"/>
              <a:buNone/>
            </a:pPr>
            <a:r>
              <a:rPr lang="en-US" altLang="en-US" sz="2400"/>
              <a:t>			} else{</a:t>
            </a:r>
          </a:p>
          <a:p>
            <a:pPr eaLnBrk="1" hangingPunct="1">
              <a:buFont typeface="Wingdings" panose="05000000000000000000" pitchFamily="2" charset="2"/>
              <a:buNone/>
            </a:pPr>
            <a:r>
              <a:rPr lang="en-US" altLang="en-US" sz="2400"/>
              <a:t>				break;</a:t>
            </a:r>
          </a:p>
          <a:p>
            <a:pPr eaLnBrk="1" hangingPunct="1">
              <a:buFont typeface="Wingdings" panose="05000000000000000000" pitchFamily="2" charset="2"/>
              <a:buNone/>
            </a:pPr>
            <a:r>
              <a:rPr lang="en-US" altLang="en-US" sz="2400"/>
              <a:t>			}</a:t>
            </a:r>
          </a:p>
          <a:p>
            <a:pPr eaLnBrk="1" hangingPunct="1">
              <a:buFont typeface="Wingdings" panose="05000000000000000000" pitchFamily="2" charset="2"/>
              <a:buNone/>
            </a:pPr>
            <a:r>
              <a:rPr lang="en-US" altLang="en-US" sz="2400"/>
              <a:t>		}</a:t>
            </a:r>
          </a:p>
          <a:p>
            <a:pPr eaLnBrk="1" hangingPunct="1">
              <a:buFont typeface="Wingdings" panose="05000000000000000000" pitchFamily="2" charset="2"/>
              <a:buNone/>
            </a:pPr>
            <a:r>
              <a:rPr lang="en-US" altLang="en-US" sz="2400"/>
              <a:t>		a[index] = temp;</a:t>
            </a:r>
          </a:p>
          <a:p>
            <a:pPr eaLnBrk="1" hangingPunct="1">
              <a:buFont typeface="Wingdings" panose="05000000000000000000" pitchFamily="2" charset="2"/>
              <a:buNone/>
            </a:pPr>
            <a:r>
              <a:rPr lang="en-US" altLang="en-US" sz="2400"/>
              <a:t>	}</a:t>
            </a:r>
          </a:p>
          <a:p>
            <a:pPr eaLnBrk="1" hangingPunct="1">
              <a:buFont typeface="Wingdings" panose="05000000000000000000" pitchFamily="2" charset="2"/>
              <a:buNone/>
            </a:pPr>
            <a:r>
              <a:rPr lang="en-US" altLang="en-US" sz="2400"/>
              <a:t>}</a:t>
            </a:r>
            <a:endParaRPr lang="th-TH" altLang="en-US">
              <a:latin typeface="Courier New" panose="02070309020205020404" pitchFamily="49" charset="0"/>
              <a:cs typeface="Courier New" panose="02070309020205020404" pitchFamily="49" charset="0"/>
            </a:endParaRPr>
          </a:p>
        </p:txBody>
      </p:sp>
      <p:sp>
        <p:nvSpPr>
          <p:cNvPr id="30728" name="Freeform 4">
            <a:extLst>
              <a:ext uri="{FF2B5EF4-FFF2-40B4-BE49-F238E27FC236}">
                <a16:creationId xmlns:a16="http://schemas.microsoft.com/office/drawing/2014/main" id="{B32E3F3B-98E7-4B59-AACE-FC6893F6DC45}"/>
              </a:ext>
            </a:extLst>
          </p:cNvPr>
          <p:cNvSpPr>
            <a:spLocks/>
          </p:cNvSpPr>
          <p:nvPr/>
        </p:nvSpPr>
        <p:spPr bwMode="auto">
          <a:xfrm>
            <a:off x="4514850" y="1835150"/>
            <a:ext cx="693738" cy="193675"/>
          </a:xfrm>
          <a:custGeom>
            <a:avLst/>
            <a:gdLst>
              <a:gd name="T0" fmla="*/ 0 w 437"/>
              <a:gd name="T1" fmla="*/ 2147483646 h 122"/>
              <a:gd name="T2" fmla="*/ 2147483646 w 437"/>
              <a:gd name="T3" fmla="*/ 2147483646 h 122"/>
              <a:gd name="T4" fmla="*/ 2147483646 w 437"/>
              <a:gd name="T5" fmla="*/ 2147483646 h 122"/>
              <a:gd name="T6" fmla="*/ 2147483646 w 437"/>
              <a:gd name="T7" fmla="*/ 2147483646 h 122"/>
              <a:gd name="T8" fmla="*/ 2147483646 w 437"/>
              <a:gd name="T9" fmla="*/ 2147483646 h 122"/>
              <a:gd name="T10" fmla="*/ 0 60000 65536"/>
              <a:gd name="T11" fmla="*/ 0 60000 65536"/>
              <a:gd name="T12" fmla="*/ 0 60000 65536"/>
              <a:gd name="T13" fmla="*/ 0 60000 65536"/>
              <a:gd name="T14" fmla="*/ 0 60000 65536"/>
              <a:gd name="T15" fmla="*/ 0 w 437"/>
              <a:gd name="T16" fmla="*/ 0 h 122"/>
              <a:gd name="T17" fmla="*/ 437 w 437"/>
              <a:gd name="T18" fmla="*/ 122 h 122"/>
            </a:gdLst>
            <a:ahLst/>
            <a:cxnLst>
              <a:cxn ang="T10">
                <a:pos x="T0" y="T1"/>
              </a:cxn>
              <a:cxn ang="T11">
                <a:pos x="T2" y="T3"/>
              </a:cxn>
              <a:cxn ang="T12">
                <a:pos x="T4" y="T5"/>
              </a:cxn>
              <a:cxn ang="T13">
                <a:pos x="T6" y="T7"/>
              </a:cxn>
              <a:cxn ang="T14">
                <a:pos x="T8" y="T9"/>
              </a:cxn>
            </a:cxnLst>
            <a:rect l="T15" t="T16" r="T17" b="T18"/>
            <a:pathLst>
              <a:path w="437" h="122">
                <a:moveTo>
                  <a:pt x="0" y="122"/>
                </a:moveTo>
                <a:cubicBezTo>
                  <a:pt x="48" y="105"/>
                  <a:pt x="58" y="52"/>
                  <a:pt x="113" y="35"/>
                </a:cubicBezTo>
                <a:cubicBezTo>
                  <a:pt x="139" y="27"/>
                  <a:pt x="191" y="9"/>
                  <a:pt x="191" y="9"/>
                </a:cubicBezTo>
                <a:cubicBezTo>
                  <a:pt x="332" y="19"/>
                  <a:pt x="339" y="0"/>
                  <a:pt x="417" y="96"/>
                </a:cubicBezTo>
                <a:cubicBezTo>
                  <a:pt x="437" y="121"/>
                  <a:pt x="435" y="103"/>
                  <a:pt x="435" y="122"/>
                </a:cubicBezTo>
              </a:path>
            </a:pathLst>
          </a:custGeom>
          <a:noFill/>
          <a:ln w="254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9" name="Text Box 5">
            <a:extLst>
              <a:ext uri="{FF2B5EF4-FFF2-40B4-BE49-F238E27FC236}">
                <a16:creationId xmlns:a16="http://schemas.microsoft.com/office/drawing/2014/main" id="{6627C363-A804-4A60-A416-281B3F7D0A45}"/>
              </a:ext>
            </a:extLst>
          </p:cNvPr>
          <p:cNvSpPr txBox="1">
            <a:spLocks noChangeArrowheads="1"/>
          </p:cNvSpPr>
          <p:nvPr/>
        </p:nvSpPr>
        <p:spPr bwMode="auto">
          <a:xfrm>
            <a:off x="5257800" y="1752600"/>
            <a:ext cx="3121025" cy="5191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a:latin typeface="Angsana New" panose="02020603050405020304" pitchFamily="18" charset="-34"/>
              </a:rPr>
              <a:t>This will be put in the left side.</a:t>
            </a:r>
            <a:endParaRPr kumimoji="0" lang="th-TH" altLang="en-US">
              <a:latin typeface="Angsana New" panose="02020603050405020304" pitchFamily="18" charset="-34"/>
            </a:endParaRPr>
          </a:p>
        </p:txBody>
      </p:sp>
      <p:grpSp>
        <p:nvGrpSpPr>
          <p:cNvPr id="30730" name="Group 6">
            <a:extLst>
              <a:ext uri="{FF2B5EF4-FFF2-40B4-BE49-F238E27FC236}">
                <a16:creationId xmlns:a16="http://schemas.microsoft.com/office/drawing/2014/main" id="{E02E4339-902A-4A51-BF58-4EEC57120209}"/>
              </a:ext>
            </a:extLst>
          </p:cNvPr>
          <p:cNvGrpSpPr>
            <a:grpSpLocks/>
          </p:cNvGrpSpPr>
          <p:nvPr/>
        </p:nvGrpSpPr>
        <p:grpSpPr bwMode="auto">
          <a:xfrm>
            <a:off x="4572000" y="3886200"/>
            <a:ext cx="3825875" cy="1147763"/>
            <a:chOff x="1468" y="2650"/>
            <a:chExt cx="2410" cy="723"/>
          </a:xfrm>
        </p:grpSpPr>
        <p:grpSp>
          <p:nvGrpSpPr>
            <p:cNvPr id="30734" name="Group 7">
              <a:extLst>
                <a:ext uri="{FF2B5EF4-FFF2-40B4-BE49-F238E27FC236}">
                  <a16:creationId xmlns:a16="http://schemas.microsoft.com/office/drawing/2014/main" id="{9879CFFA-7614-49C0-854B-5696593A7F34}"/>
                </a:ext>
              </a:extLst>
            </p:cNvPr>
            <p:cNvGrpSpPr>
              <a:grpSpLocks noChangeAspect="1"/>
            </p:cNvGrpSpPr>
            <p:nvPr/>
          </p:nvGrpSpPr>
          <p:grpSpPr bwMode="auto">
            <a:xfrm>
              <a:off x="1468" y="2650"/>
              <a:ext cx="2410" cy="482"/>
              <a:chOff x="4581" y="6544"/>
              <a:chExt cx="2400" cy="480"/>
            </a:xfrm>
          </p:grpSpPr>
          <p:sp>
            <p:nvSpPr>
              <p:cNvPr id="30737" name="Text Box 8">
                <a:extLst>
                  <a:ext uri="{FF2B5EF4-FFF2-40B4-BE49-F238E27FC236}">
                    <a16:creationId xmlns:a16="http://schemas.microsoft.com/office/drawing/2014/main" id="{F0651D0C-978C-436E-8DDE-EBD1587CB8DB}"/>
                  </a:ext>
                </a:extLst>
              </p:cNvPr>
              <p:cNvSpPr txBox="1">
                <a:spLocks noChangeAspect="1" noChangeArrowheads="1"/>
              </p:cNvSpPr>
              <p:nvPr/>
            </p:nvSpPr>
            <p:spPr bwMode="auto">
              <a:xfrm>
                <a:off x="458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5</a:t>
                </a:r>
              </a:p>
            </p:txBody>
          </p:sp>
          <p:sp>
            <p:nvSpPr>
              <p:cNvPr id="30738" name="Text Box 9">
                <a:extLst>
                  <a:ext uri="{FF2B5EF4-FFF2-40B4-BE49-F238E27FC236}">
                    <a16:creationId xmlns:a16="http://schemas.microsoft.com/office/drawing/2014/main" id="{7D8D7A6F-412C-4508-B856-998A106D0CC6}"/>
                  </a:ext>
                </a:extLst>
              </p:cNvPr>
              <p:cNvSpPr txBox="1">
                <a:spLocks noChangeAspect="1" noChangeArrowheads="1"/>
              </p:cNvSpPr>
              <p:nvPr/>
            </p:nvSpPr>
            <p:spPr bwMode="auto">
              <a:xfrm>
                <a:off x="506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6</a:t>
                </a:r>
              </a:p>
            </p:txBody>
          </p:sp>
          <p:sp>
            <p:nvSpPr>
              <p:cNvPr id="30739" name="Text Box 10">
                <a:extLst>
                  <a:ext uri="{FF2B5EF4-FFF2-40B4-BE49-F238E27FC236}">
                    <a16:creationId xmlns:a16="http://schemas.microsoft.com/office/drawing/2014/main" id="{6D1B5FD8-D911-4840-BE67-FB9193AA8742}"/>
                  </a:ext>
                </a:extLst>
              </p:cNvPr>
              <p:cNvSpPr txBox="1">
                <a:spLocks noChangeAspect="1" noChangeArrowheads="1"/>
              </p:cNvSpPr>
              <p:nvPr/>
            </p:nvSpPr>
            <p:spPr bwMode="auto">
              <a:xfrm>
                <a:off x="554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3</a:t>
                </a:r>
              </a:p>
            </p:txBody>
          </p:sp>
          <p:sp>
            <p:nvSpPr>
              <p:cNvPr id="30740" name="Text Box 11">
                <a:extLst>
                  <a:ext uri="{FF2B5EF4-FFF2-40B4-BE49-F238E27FC236}">
                    <a16:creationId xmlns:a16="http://schemas.microsoft.com/office/drawing/2014/main" id="{B61936B1-520B-4B09-9AAA-7F5F572B273E}"/>
                  </a:ext>
                </a:extLst>
              </p:cNvPr>
              <p:cNvSpPr txBox="1">
                <a:spLocks noChangeAspect="1" noChangeArrowheads="1"/>
              </p:cNvSpPr>
              <p:nvPr/>
            </p:nvSpPr>
            <p:spPr bwMode="auto">
              <a:xfrm>
                <a:off x="602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7</a:t>
                </a:r>
              </a:p>
            </p:txBody>
          </p:sp>
          <p:sp>
            <p:nvSpPr>
              <p:cNvPr id="30741" name="Text Box 12">
                <a:extLst>
                  <a:ext uri="{FF2B5EF4-FFF2-40B4-BE49-F238E27FC236}">
                    <a16:creationId xmlns:a16="http://schemas.microsoft.com/office/drawing/2014/main" id="{AACA1C96-4636-4F31-8657-9E43676CBB23}"/>
                  </a:ext>
                </a:extLst>
              </p:cNvPr>
              <p:cNvSpPr txBox="1">
                <a:spLocks noChangeAspect="1" noChangeArrowheads="1"/>
              </p:cNvSpPr>
              <p:nvPr/>
            </p:nvSpPr>
            <p:spPr bwMode="auto">
              <a:xfrm>
                <a:off x="6501" y="6544"/>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3200">
                    <a:latin typeface="Times New Roman" panose="02020603050405020304" pitchFamily="18" charset="0"/>
                    <a:cs typeface="Times New Roman" panose="02020603050405020304" pitchFamily="18" charset="0"/>
                  </a:rPr>
                  <a:t>4</a:t>
                </a:r>
              </a:p>
            </p:txBody>
          </p:sp>
        </p:grpSp>
        <p:sp>
          <p:nvSpPr>
            <p:cNvPr id="30735" name="Oval 13">
              <a:extLst>
                <a:ext uri="{FF2B5EF4-FFF2-40B4-BE49-F238E27FC236}">
                  <a16:creationId xmlns:a16="http://schemas.microsoft.com/office/drawing/2014/main" id="{FBB713CD-D2B5-4FCC-A01A-1C52BB7594A0}"/>
                </a:ext>
              </a:extLst>
            </p:cNvPr>
            <p:cNvSpPr>
              <a:spLocks noChangeAspect="1" noChangeArrowheads="1"/>
            </p:cNvSpPr>
            <p:nvPr/>
          </p:nvSpPr>
          <p:spPr bwMode="auto">
            <a:xfrm>
              <a:off x="2432" y="2650"/>
              <a:ext cx="482" cy="4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30736" name="Freeform 14">
              <a:extLst>
                <a:ext uri="{FF2B5EF4-FFF2-40B4-BE49-F238E27FC236}">
                  <a16:creationId xmlns:a16="http://schemas.microsoft.com/office/drawing/2014/main" id="{3CD1D54F-AD3A-4B57-9AB5-5F16363D8050}"/>
                </a:ext>
              </a:extLst>
            </p:cNvPr>
            <p:cNvSpPr>
              <a:spLocks noChangeAspect="1"/>
            </p:cNvSpPr>
            <p:nvPr/>
          </p:nvSpPr>
          <p:spPr bwMode="auto">
            <a:xfrm>
              <a:off x="1589" y="3132"/>
              <a:ext cx="964" cy="241"/>
            </a:xfrm>
            <a:custGeom>
              <a:avLst/>
              <a:gdLst>
                <a:gd name="T0" fmla="*/ 984 w 960"/>
                <a:gd name="T1" fmla="*/ 0 h 240"/>
                <a:gd name="T2" fmla="*/ 372 w 960"/>
                <a:gd name="T3" fmla="*/ 246 h 240"/>
                <a:gd name="T4" fmla="*/ 0 w 960"/>
                <a:gd name="T5" fmla="*/ 0 h 240"/>
                <a:gd name="T6" fmla="*/ 0 60000 65536"/>
                <a:gd name="T7" fmla="*/ 0 60000 65536"/>
                <a:gd name="T8" fmla="*/ 0 60000 65536"/>
                <a:gd name="T9" fmla="*/ 0 w 960"/>
                <a:gd name="T10" fmla="*/ 0 h 240"/>
                <a:gd name="T11" fmla="*/ 960 w 960"/>
                <a:gd name="T12" fmla="*/ 240 h 240"/>
              </a:gdLst>
              <a:ahLst/>
              <a:cxnLst>
                <a:cxn ang="T6">
                  <a:pos x="T0" y="T1"/>
                </a:cxn>
                <a:cxn ang="T7">
                  <a:pos x="T2" y="T3"/>
                </a:cxn>
                <a:cxn ang="T8">
                  <a:pos x="T4" y="T5"/>
                </a:cxn>
              </a:cxnLst>
              <a:rect l="T9" t="T10" r="T11" b="T12"/>
              <a:pathLst>
                <a:path w="960" h="240">
                  <a:moveTo>
                    <a:pt x="960" y="0"/>
                  </a:moveTo>
                  <a:cubicBezTo>
                    <a:pt x="740" y="120"/>
                    <a:pt x="520" y="240"/>
                    <a:pt x="360" y="240"/>
                  </a:cubicBezTo>
                  <a:cubicBezTo>
                    <a:pt x="200" y="240"/>
                    <a:pt x="100" y="120"/>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31" name="Line 15">
            <a:extLst>
              <a:ext uri="{FF2B5EF4-FFF2-40B4-BE49-F238E27FC236}">
                <a16:creationId xmlns:a16="http://schemas.microsoft.com/office/drawing/2014/main" id="{05E95A85-D91E-4DC2-99AF-11761B9F61EF}"/>
              </a:ext>
            </a:extLst>
          </p:cNvPr>
          <p:cNvSpPr>
            <a:spLocks noChangeShapeType="1"/>
          </p:cNvSpPr>
          <p:nvPr/>
        </p:nvSpPr>
        <p:spPr bwMode="auto">
          <a:xfrm>
            <a:off x="6096000" y="3657600"/>
            <a:ext cx="0" cy="11430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2" name="Freeform 16">
            <a:extLst>
              <a:ext uri="{FF2B5EF4-FFF2-40B4-BE49-F238E27FC236}">
                <a16:creationId xmlns:a16="http://schemas.microsoft.com/office/drawing/2014/main" id="{30769DC3-5633-4507-A626-25F1D7276AC8}"/>
              </a:ext>
            </a:extLst>
          </p:cNvPr>
          <p:cNvSpPr>
            <a:spLocks/>
          </p:cNvSpPr>
          <p:nvPr/>
        </p:nvSpPr>
        <p:spPr bwMode="auto">
          <a:xfrm>
            <a:off x="6599238" y="2195513"/>
            <a:ext cx="1058862" cy="1697037"/>
          </a:xfrm>
          <a:custGeom>
            <a:avLst/>
            <a:gdLst>
              <a:gd name="T0" fmla="*/ 2147483646 w 667"/>
              <a:gd name="T1" fmla="*/ 0 h 1069"/>
              <a:gd name="T2" fmla="*/ 2147483646 w 667"/>
              <a:gd name="T3" fmla="*/ 2147483646 h 1069"/>
              <a:gd name="T4" fmla="*/ 2147483646 w 667"/>
              <a:gd name="T5" fmla="*/ 2147483646 h 1069"/>
              <a:gd name="T6" fmla="*/ 2147483646 w 667"/>
              <a:gd name="T7" fmla="*/ 2147483646 h 1069"/>
              <a:gd name="T8" fmla="*/ 2147483646 w 667"/>
              <a:gd name="T9" fmla="*/ 2147483646 h 1069"/>
              <a:gd name="T10" fmla="*/ 2147483646 w 667"/>
              <a:gd name="T11" fmla="*/ 2147483646 h 1069"/>
              <a:gd name="T12" fmla="*/ 2147483646 w 667"/>
              <a:gd name="T13" fmla="*/ 2147483646 h 1069"/>
              <a:gd name="T14" fmla="*/ 0 w 667"/>
              <a:gd name="T15" fmla="*/ 2147483646 h 1069"/>
              <a:gd name="T16" fmla="*/ 0 60000 65536"/>
              <a:gd name="T17" fmla="*/ 0 60000 65536"/>
              <a:gd name="T18" fmla="*/ 0 60000 65536"/>
              <a:gd name="T19" fmla="*/ 0 60000 65536"/>
              <a:gd name="T20" fmla="*/ 0 60000 65536"/>
              <a:gd name="T21" fmla="*/ 0 60000 65536"/>
              <a:gd name="T22" fmla="*/ 0 60000 65536"/>
              <a:gd name="T23" fmla="*/ 0 60000 65536"/>
              <a:gd name="T24" fmla="*/ 0 w 667"/>
              <a:gd name="T25" fmla="*/ 0 h 1069"/>
              <a:gd name="T26" fmla="*/ 667 w 667"/>
              <a:gd name="T27" fmla="*/ 1069 h 10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7" h="1069">
                <a:moveTo>
                  <a:pt x="583" y="0"/>
                </a:moveTo>
                <a:cubicBezTo>
                  <a:pt x="602" y="29"/>
                  <a:pt x="607" y="57"/>
                  <a:pt x="626" y="86"/>
                </a:cubicBezTo>
                <a:cubicBezTo>
                  <a:pt x="667" y="246"/>
                  <a:pt x="646" y="404"/>
                  <a:pt x="574" y="547"/>
                </a:cubicBezTo>
                <a:cubicBezTo>
                  <a:pt x="554" y="588"/>
                  <a:pt x="531" y="645"/>
                  <a:pt x="496" y="678"/>
                </a:cubicBezTo>
                <a:cubicBezTo>
                  <a:pt x="486" y="687"/>
                  <a:pt x="469" y="703"/>
                  <a:pt x="461" y="713"/>
                </a:cubicBezTo>
                <a:cubicBezTo>
                  <a:pt x="429" y="753"/>
                  <a:pt x="398" y="788"/>
                  <a:pt x="356" y="817"/>
                </a:cubicBezTo>
                <a:cubicBezTo>
                  <a:pt x="262" y="883"/>
                  <a:pt x="173" y="951"/>
                  <a:pt x="78" y="1017"/>
                </a:cubicBezTo>
                <a:cubicBezTo>
                  <a:pt x="54" y="1033"/>
                  <a:pt x="0" y="1030"/>
                  <a:pt x="0" y="1069"/>
                </a:cubicBezTo>
              </a:path>
            </a:pathLst>
          </a:custGeom>
          <a:noFill/>
          <a:ln w="254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9" name="AutoShape 21">
            <a:extLst>
              <a:ext uri="{FF2B5EF4-FFF2-40B4-BE49-F238E27FC236}">
                <a16:creationId xmlns:a16="http://schemas.microsoft.com/office/drawing/2014/main" id="{8D253DF4-AB76-48C1-AE83-1CA004170262}"/>
              </a:ext>
            </a:extLst>
          </p:cNvPr>
          <p:cNvSpPr>
            <a:spLocks noChangeArrowheads="1"/>
          </p:cNvSpPr>
          <p:nvPr/>
        </p:nvSpPr>
        <p:spPr bwMode="auto">
          <a:xfrm>
            <a:off x="7239000" y="-152400"/>
            <a:ext cx="2133600" cy="1828800"/>
          </a:xfrm>
          <a:prstGeom prst="star5">
            <a:avLst/>
          </a:prstGeom>
          <a:solidFill>
            <a:schemeClr val="accent1"/>
          </a:solidFill>
          <a:ln w="9525">
            <a:solidFill>
              <a:schemeClr val="tx1"/>
            </a:solidFill>
            <a:miter lim="800000"/>
            <a:headEnd/>
            <a:tailEnd/>
          </a:ln>
          <a:effectLst/>
        </p:spPr>
        <p:txBody>
          <a:bodyPr wrap="none" anchor="ctr"/>
          <a:lstStyle>
            <a:lvl1pPr>
              <a:defRPr kumimoji="1" sz="3600">
                <a:solidFill>
                  <a:schemeClr val="tx1"/>
                </a:solidFill>
                <a:latin typeface="Times New Roman" panose="02020603050405020304" pitchFamily="18" charset="0"/>
                <a:cs typeface="Angsana New" panose="02020603050405020304" pitchFamily="18" charset="-34"/>
              </a:defRPr>
            </a:lvl1pPr>
            <a:lvl2pPr marL="742950" indent="-285750">
              <a:defRPr kumimoji="1" sz="3600">
                <a:solidFill>
                  <a:schemeClr val="tx1"/>
                </a:solidFill>
                <a:latin typeface="Times New Roman" panose="02020603050405020304" pitchFamily="18" charset="0"/>
                <a:cs typeface="Angsana New" panose="02020603050405020304" pitchFamily="18" charset="-34"/>
              </a:defRPr>
            </a:lvl2pPr>
            <a:lvl3pPr marL="1143000" indent="-228600">
              <a:defRPr kumimoji="1" sz="3600">
                <a:solidFill>
                  <a:schemeClr val="tx1"/>
                </a:solidFill>
                <a:latin typeface="Times New Roman" panose="02020603050405020304" pitchFamily="18" charset="0"/>
                <a:cs typeface="Angsana New" panose="02020603050405020304" pitchFamily="18" charset="-34"/>
              </a:defRPr>
            </a:lvl3pPr>
            <a:lvl4pPr marL="1600200" indent="-228600">
              <a:defRPr kumimoji="1" sz="3600">
                <a:solidFill>
                  <a:schemeClr val="tx1"/>
                </a:solidFill>
                <a:latin typeface="Times New Roman" panose="02020603050405020304" pitchFamily="18" charset="0"/>
                <a:cs typeface="Angsana New" panose="02020603050405020304" pitchFamily="18" charset="-34"/>
              </a:defRPr>
            </a:lvl4pPr>
            <a:lvl5pPr marL="2057400" indent="-228600">
              <a:defRPr kumimoji="1" sz="3600">
                <a:solidFill>
                  <a:schemeClr val="tx1"/>
                </a:solidFill>
                <a:latin typeface="Times New Roman" panose="02020603050405020304" pitchFamily="18" charset="0"/>
                <a:cs typeface="Angsana New" panose="02020603050405020304" pitchFamily="18" charset="-34"/>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cs typeface="Angsana New" panose="02020603050405020304" pitchFamily="18" charset="-34"/>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cs typeface="Angsana New" panose="02020603050405020304" pitchFamily="18" charset="-34"/>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cs typeface="Angsana New" panose="02020603050405020304" pitchFamily="18" charset="-34"/>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cs typeface="Angsana New" panose="02020603050405020304" pitchFamily="18" charset="-34"/>
              </a:defRPr>
            </a:lvl9pPr>
          </a:lstStyle>
          <a:p>
            <a:pPr algn="ctr" eaLnBrk="1" hangingPunct="1">
              <a:defRPr/>
            </a:pPr>
            <a:r>
              <a:rPr kumimoji="0" lang="en-US" altLang="en-US" sz="3200">
                <a:solidFill>
                  <a:schemeClr val="bg2"/>
                </a:solidFill>
                <a:latin typeface="Angsana New" panose="02020603050405020304" pitchFamily="18" charset="-34"/>
              </a:rPr>
              <a:t>𝛩(n</a:t>
            </a:r>
            <a:r>
              <a:rPr kumimoji="0" lang="en-US" altLang="en-US" sz="3200" baseline="30000">
                <a:solidFill>
                  <a:schemeClr val="bg2"/>
                </a:solidFill>
                <a:latin typeface="Angsana New" panose="02020603050405020304" pitchFamily="18" charset="-34"/>
              </a:rPr>
              <a:t>2</a:t>
            </a:r>
            <a:r>
              <a:rPr kumimoji="0" lang="en-US" altLang="en-US" sz="3200">
                <a:solidFill>
                  <a:schemeClr val="bg2"/>
                </a:solidFill>
                <a:latin typeface="Angsana New" panose="02020603050405020304" pitchFamily="18" charset="-34"/>
              </a:rPr>
              <a:t>)</a:t>
            </a:r>
            <a:endParaRPr kumimoji="0" lang="th-TH" altLang="en-US" sz="2800">
              <a:latin typeface="Angsana New" panose="02020603050405020304" pitchFamily="18" charset="-3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8349152D-25F2-4892-886C-140111563B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2BFE3E98-0155-49DD-86F1-AE9F00AB6759}" type="slidenum">
              <a:rPr lang="en-US" altLang="en-US" sz="1400" smtClean="0">
                <a:solidFill>
                  <a:schemeClr val="tx1"/>
                </a:solidFill>
                <a:cs typeface="Arial" panose="020B0604020202020204" pitchFamily="34" charset="0"/>
              </a:rPr>
              <a:pPr>
                <a:spcBef>
                  <a:spcPct val="0"/>
                </a:spcBef>
                <a:buClrTx/>
                <a:buSzTx/>
                <a:buFontTx/>
                <a:buNone/>
              </a:pPr>
              <a:t>17</a:t>
            </a:fld>
            <a:endParaRPr lang="en-US" altLang="en-US" sz="1400">
              <a:solidFill>
                <a:schemeClr val="tx1"/>
              </a:solidFill>
              <a:cs typeface="Arial" panose="020B0604020202020204" pitchFamily="34" charset="0"/>
            </a:endParaRPr>
          </a:p>
        </p:txBody>
      </p:sp>
      <p:sp>
        <p:nvSpPr>
          <p:cNvPr id="32771" name="Rectangle 3">
            <a:extLst>
              <a:ext uri="{FF2B5EF4-FFF2-40B4-BE49-F238E27FC236}">
                <a16:creationId xmlns:a16="http://schemas.microsoft.com/office/drawing/2014/main" id="{3CD7E609-1C0D-4AF6-9DAB-9DF84AD967D5}"/>
              </a:ext>
            </a:extLst>
          </p:cNvPr>
          <p:cNvSpPr>
            <a:spLocks noGrp="1" noChangeArrowheads="1"/>
          </p:cNvSpPr>
          <p:nvPr>
            <p:ph type="body" idx="1"/>
          </p:nvPr>
        </p:nvSpPr>
        <p:spPr>
          <a:xfrm>
            <a:off x="381000" y="762000"/>
            <a:ext cx="8534400" cy="4495800"/>
          </a:xfrm>
        </p:spPr>
        <p:txBody>
          <a:bodyPr/>
          <a:lstStyle/>
          <a:p>
            <a:pPr eaLnBrk="1" hangingPunct="1"/>
            <a:r>
              <a:rPr lang="th-TH" altLang="en-US" sz="3200"/>
              <a:t>Worst case </a:t>
            </a:r>
            <a:r>
              <a:rPr lang="en-US" altLang="en-US" sz="3200"/>
              <a:t>takes place when there are maximum number of sliding. </a:t>
            </a:r>
            <a:endParaRPr lang="th-TH" altLang="en-US" sz="3200"/>
          </a:p>
          <a:p>
            <a:pPr lvl="1" eaLnBrk="1" hangingPunct="1"/>
            <a:r>
              <a:rPr lang="en-US" altLang="en-US" sz="2800"/>
              <a:t>The array is initially sorted from large to small.</a:t>
            </a:r>
            <a:endParaRPr lang="th-TH" altLang="en-US" sz="2800"/>
          </a:p>
          <a:p>
            <a:pPr lvl="1" eaLnBrk="1" hangingPunct="1"/>
            <a:r>
              <a:rPr lang="en-US" altLang="en-US" sz="2800"/>
              <a:t>In each round, all members on the left side must move.</a:t>
            </a:r>
            <a:r>
              <a:rPr lang="th-TH" altLang="en-US"/>
              <a:t> </a:t>
            </a:r>
          </a:p>
        </p:txBody>
      </p:sp>
      <p:sp>
        <p:nvSpPr>
          <p:cNvPr id="32772" name="Rectangle 4">
            <a:extLst>
              <a:ext uri="{FF2B5EF4-FFF2-40B4-BE49-F238E27FC236}">
                <a16:creationId xmlns:a16="http://schemas.microsoft.com/office/drawing/2014/main" id="{28522CE9-B43E-487A-9B9F-B2D1EDDD7E2B}"/>
              </a:ext>
            </a:extLst>
          </p:cNvPr>
          <p:cNvSpPr>
            <a:spLocks noChangeArrowheads="1"/>
          </p:cNvSpPr>
          <p:nvPr/>
        </p:nvSpPr>
        <p:spPr bwMode="auto">
          <a:xfrm>
            <a:off x="457200" y="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4800" b="1">
                <a:solidFill>
                  <a:schemeClr val="tx2"/>
                </a:solidFill>
                <a:latin typeface="Arial Narrow" panose="020B0606020202030204" pitchFamily="34" charset="0"/>
              </a:rPr>
              <a:t>Insertion</a:t>
            </a:r>
            <a:r>
              <a:rPr kumimoji="0" lang="th-TH" altLang="en-US" sz="4800" b="1">
                <a:solidFill>
                  <a:schemeClr val="tx2"/>
                </a:solidFill>
                <a:latin typeface="Arial Narrow" panose="020B0606020202030204" pitchFamily="34" charset="0"/>
              </a:rPr>
              <a:t> Sort (worst case)</a:t>
            </a:r>
          </a:p>
        </p:txBody>
      </p:sp>
      <p:graphicFrame>
        <p:nvGraphicFramePr>
          <p:cNvPr id="32773" name="Object 5">
            <a:extLst>
              <a:ext uri="{FF2B5EF4-FFF2-40B4-BE49-F238E27FC236}">
                <a16:creationId xmlns:a16="http://schemas.microsoft.com/office/drawing/2014/main" id="{6B7AEDBC-87D7-4BE0-9CEF-6B1C79F70A90}"/>
              </a:ext>
            </a:extLst>
          </p:cNvPr>
          <p:cNvGraphicFramePr>
            <a:graphicFrameLocks noChangeAspect="1"/>
          </p:cNvGraphicFramePr>
          <p:nvPr/>
        </p:nvGraphicFramePr>
        <p:xfrm>
          <a:off x="465138" y="3279775"/>
          <a:ext cx="10290175" cy="3135313"/>
        </p:xfrm>
        <a:graphic>
          <a:graphicData uri="http://schemas.openxmlformats.org/presentationml/2006/ole">
            <mc:AlternateContent xmlns:mc="http://schemas.openxmlformats.org/markup-compatibility/2006">
              <mc:Choice xmlns:v="urn:schemas-microsoft-com:vml" Requires="v">
                <p:oleObj name="เอกสาร" r:id="rId3" imgW="5627074" imgH="1721465" progId="Word.Document.8">
                  <p:embed/>
                </p:oleObj>
              </mc:Choice>
              <mc:Fallback>
                <p:oleObj name="เอกสาร" r:id="rId3" imgW="5627074" imgH="1721465"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3279775"/>
                        <a:ext cx="10290175"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AF56829D-16B4-4574-B475-6CC42BE1DA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D37D2E23-10E1-437F-B189-4775D0BC876F}" type="slidenum">
              <a:rPr lang="en-US" altLang="en-US" sz="1400" smtClean="0">
                <a:solidFill>
                  <a:schemeClr val="tx1"/>
                </a:solidFill>
                <a:cs typeface="Arial" panose="020B0604020202020204" pitchFamily="34" charset="0"/>
              </a:rPr>
              <a:pPr>
                <a:spcBef>
                  <a:spcPct val="0"/>
                </a:spcBef>
                <a:buClrTx/>
                <a:buSzTx/>
                <a:buFontTx/>
                <a:buNone/>
              </a:pPr>
              <a:t>18</a:t>
            </a:fld>
            <a:endParaRPr lang="en-US" altLang="en-US" sz="1400">
              <a:solidFill>
                <a:schemeClr val="tx1"/>
              </a:solidFill>
              <a:cs typeface="Arial" panose="020B0604020202020204" pitchFamily="34" charset="0"/>
            </a:endParaRPr>
          </a:p>
        </p:txBody>
      </p:sp>
      <p:sp>
        <p:nvSpPr>
          <p:cNvPr id="34819" name="Rectangle 3">
            <a:extLst>
              <a:ext uri="{FF2B5EF4-FFF2-40B4-BE49-F238E27FC236}">
                <a16:creationId xmlns:a16="http://schemas.microsoft.com/office/drawing/2014/main" id="{0D5468AB-50A7-4E1F-B05E-B7279A282DA8}"/>
              </a:ext>
            </a:extLst>
          </p:cNvPr>
          <p:cNvSpPr>
            <a:spLocks noGrp="1" noChangeArrowheads="1"/>
          </p:cNvSpPr>
          <p:nvPr>
            <p:ph type="body" idx="1"/>
          </p:nvPr>
        </p:nvSpPr>
        <p:spPr>
          <a:xfrm>
            <a:off x="381000" y="1600200"/>
            <a:ext cx="8534400" cy="4495800"/>
          </a:xfrm>
        </p:spPr>
        <p:txBody>
          <a:bodyPr/>
          <a:lstStyle/>
          <a:p>
            <a:pPr algn="just" eaLnBrk="1" hangingPunct="1"/>
            <a:r>
              <a:rPr lang="en-US" altLang="en-US"/>
              <a:t>unit time of worst case insertion sort </a:t>
            </a:r>
          </a:p>
          <a:p>
            <a:pPr lvl="1" algn="just" eaLnBrk="1" hangingPunct="1">
              <a:buFont typeface="Wingdings" panose="05000000000000000000" pitchFamily="2" charset="2"/>
              <a:buNone/>
            </a:pPr>
            <a:r>
              <a:rPr lang="en-US" altLang="en-US"/>
              <a:t>=(1+2+..+n-1)*2 + n-1</a:t>
            </a:r>
          </a:p>
          <a:p>
            <a:pPr lvl="1" algn="just" eaLnBrk="1" hangingPunct="1">
              <a:buFont typeface="Wingdings" panose="05000000000000000000" pitchFamily="2" charset="2"/>
              <a:buNone/>
            </a:pPr>
            <a:r>
              <a:rPr lang="en-US" altLang="en-US"/>
              <a:t>= n(n-1) + n-1</a:t>
            </a:r>
          </a:p>
          <a:p>
            <a:pPr lvl="1" algn="just" eaLnBrk="1" hangingPunct="1">
              <a:buFont typeface="Wingdings" panose="05000000000000000000" pitchFamily="2" charset="2"/>
              <a:buNone/>
            </a:pPr>
            <a:r>
              <a:rPr lang="en-US" altLang="en-US"/>
              <a:t>= (n+1)(n-1) = n</a:t>
            </a:r>
            <a:r>
              <a:rPr lang="en-US" altLang="en-US" baseline="30000"/>
              <a:t>2</a:t>
            </a:r>
            <a:r>
              <a:rPr lang="en-US" altLang="en-US"/>
              <a:t> </a:t>
            </a:r>
            <a:r>
              <a:rPr lang="en-US" altLang="en-US">
                <a:latin typeface="Times New Roman" panose="02020603050405020304" pitchFamily="18" charset="0"/>
              </a:rPr>
              <a:t>–</a:t>
            </a:r>
            <a:r>
              <a:rPr lang="en-US" altLang="en-US"/>
              <a:t>1</a:t>
            </a:r>
          </a:p>
          <a:p>
            <a:pPr eaLnBrk="1" hangingPunct="1"/>
            <a:endParaRPr lang="th-TH" altLang="en-US"/>
          </a:p>
        </p:txBody>
      </p:sp>
      <p:sp>
        <p:nvSpPr>
          <p:cNvPr id="34820" name="Rectangle 4">
            <a:extLst>
              <a:ext uri="{FF2B5EF4-FFF2-40B4-BE49-F238E27FC236}">
                <a16:creationId xmlns:a16="http://schemas.microsoft.com/office/drawing/2014/main" id="{26FA553E-D11F-4EFF-A1D6-CF081C4DF0B9}"/>
              </a:ext>
            </a:extLst>
          </p:cNvPr>
          <p:cNvSpPr>
            <a:spLocks noChangeArrowheads="1"/>
          </p:cNvSpPr>
          <p:nvPr/>
        </p:nvSpPr>
        <p:spPr bwMode="auto">
          <a:xfrm>
            <a:off x="457200" y="60960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4800" b="1">
                <a:solidFill>
                  <a:schemeClr val="tx2"/>
                </a:solidFill>
                <a:latin typeface="Arial Narrow" panose="020B0606020202030204" pitchFamily="34" charset="0"/>
              </a:rPr>
              <a:t>Insertion</a:t>
            </a:r>
            <a:r>
              <a:rPr kumimoji="0" lang="th-TH" altLang="en-US" sz="4800" b="1">
                <a:solidFill>
                  <a:schemeClr val="tx2"/>
                </a:solidFill>
                <a:latin typeface="Arial Narrow" panose="020B0606020202030204" pitchFamily="34" charset="0"/>
              </a:rPr>
              <a:t> Sort (worst cas</a:t>
            </a:r>
            <a:r>
              <a:rPr kumimoji="0" lang="en-US" altLang="en-US" sz="4800" b="1">
                <a:solidFill>
                  <a:schemeClr val="tx2"/>
                </a:solidFill>
                <a:latin typeface="Arial Narrow" panose="020B0606020202030204" pitchFamily="34" charset="0"/>
              </a:rPr>
              <a:t>e</a:t>
            </a:r>
            <a:r>
              <a:rPr kumimoji="0" lang="th-TH" altLang="en-US" sz="4800" b="1">
                <a:solidFill>
                  <a:schemeClr val="tx2"/>
                </a:solidFill>
                <a:latin typeface="Arial Narrow" panose="020B0606020202030204" pitchFamily="34" charset="0"/>
              </a:rPr>
              <a:t> </a:t>
            </a:r>
            <a:r>
              <a:rPr kumimoji="0" lang="en-US" altLang="en-US" sz="4800" b="1">
                <a:solidFill>
                  <a:schemeClr val="tx2"/>
                </a:solidFill>
                <a:latin typeface="Arial Narrow" panose="020B0606020202030204" pitchFamily="34" charset="0"/>
              </a:rPr>
              <a:t>cont</a:t>
            </a:r>
            <a:r>
              <a:rPr kumimoji="0" lang="th-TH" altLang="en-US" sz="4800" b="1">
                <a:solidFill>
                  <a:schemeClr val="tx2"/>
                </a:solidFill>
                <a:latin typeface="Arial Narrow" panose="020B060602020203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D9E9B138-A993-4E3D-AEBD-568249A28B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0FDC1007-EDE2-4544-8DA4-975A23F69DA8}" type="slidenum">
              <a:rPr lang="en-US" altLang="en-US" sz="1400" smtClean="0">
                <a:solidFill>
                  <a:schemeClr val="tx1"/>
                </a:solidFill>
                <a:cs typeface="Arial" panose="020B0604020202020204" pitchFamily="34" charset="0"/>
              </a:rPr>
              <a:pPr>
                <a:spcBef>
                  <a:spcPct val="0"/>
                </a:spcBef>
                <a:buClrTx/>
                <a:buSzTx/>
                <a:buFontTx/>
                <a:buNone/>
              </a:pPr>
              <a:t>19</a:t>
            </a:fld>
            <a:endParaRPr lang="en-US" altLang="en-US" sz="1400">
              <a:solidFill>
                <a:schemeClr val="tx1"/>
              </a:solidFill>
              <a:cs typeface="Arial" panose="020B0604020202020204" pitchFamily="34" charset="0"/>
            </a:endParaRPr>
          </a:p>
        </p:txBody>
      </p:sp>
      <p:sp>
        <p:nvSpPr>
          <p:cNvPr id="40963" name="Rectangle 2">
            <a:extLst>
              <a:ext uri="{FF2B5EF4-FFF2-40B4-BE49-F238E27FC236}">
                <a16:creationId xmlns:a16="http://schemas.microsoft.com/office/drawing/2014/main" id="{FE828479-8B5E-4146-ADF8-026B9AC327B9}"/>
              </a:ext>
            </a:extLst>
          </p:cNvPr>
          <p:cNvSpPr>
            <a:spLocks noGrp="1" noChangeArrowheads="1"/>
          </p:cNvSpPr>
          <p:nvPr>
            <p:ph type="title"/>
          </p:nvPr>
        </p:nvSpPr>
        <p:spPr/>
        <p:txBody>
          <a:bodyPr/>
          <a:lstStyle/>
          <a:p>
            <a:pPr eaLnBrk="1" hangingPunct="1"/>
            <a:r>
              <a:rPr lang="en-US" altLang="en-US"/>
              <a:t>Merge Sort</a:t>
            </a:r>
            <a:endParaRPr lang="th-TH" altLang="en-US"/>
          </a:p>
        </p:txBody>
      </p:sp>
      <p:sp>
        <p:nvSpPr>
          <p:cNvPr id="40964" name="Rectangle 3">
            <a:extLst>
              <a:ext uri="{FF2B5EF4-FFF2-40B4-BE49-F238E27FC236}">
                <a16:creationId xmlns:a16="http://schemas.microsoft.com/office/drawing/2014/main" id="{8A18EE93-1591-4250-ACC8-42C37A7357D0}"/>
              </a:ext>
            </a:extLst>
          </p:cNvPr>
          <p:cNvSpPr>
            <a:spLocks noGrp="1" noChangeArrowheads="1"/>
          </p:cNvSpPr>
          <p:nvPr>
            <p:ph type="body" idx="1"/>
          </p:nvPr>
        </p:nvSpPr>
        <p:spPr>
          <a:xfrm>
            <a:off x="533400" y="1676400"/>
            <a:ext cx="8382000" cy="4419600"/>
          </a:xfrm>
        </p:spPr>
        <p:txBody>
          <a:bodyPr/>
          <a:lstStyle/>
          <a:p>
            <a:pPr eaLnBrk="1" hangingPunct="1"/>
            <a:r>
              <a:rPr lang="en-US" altLang="en-US" sz="3600">
                <a:latin typeface="Angsana New" panose="02020603050405020304" pitchFamily="18" charset="-34"/>
              </a:rPr>
              <a:t>Split the array into two portions. Then go sort each portion.</a:t>
            </a:r>
          </a:p>
          <a:p>
            <a:pPr lvl="1" eaLnBrk="1" hangingPunct="1"/>
            <a:r>
              <a:rPr lang="en-US" altLang="en-US" sz="3600">
                <a:latin typeface="Angsana New" panose="02020603050405020304" pitchFamily="18" charset="-34"/>
                <a:ea typeface="MS Mincho" panose="02020609040205080304" pitchFamily="49" charset="-128"/>
              </a:rPr>
              <a:t>(Each portion can be divided. Hence we have a recursion here.)</a:t>
            </a:r>
            <a:r>
              <a:rPr lang="en-US" altLang="en-US" sz="3600">
                <a:latin typeface="Angsana New" panose="02020603050405020304" pitchFamily="18" charset="-34"/>
              </a:rPr>
              <a:t> </a:t>
            </a:r>
          </a:p>
          <a:p>
            <a:pPr eaLnBrk="1" hangingPunct="1"/>
            <a:r>
              <a:rPr lang="en-US" altLang="en-US" sz="3600">
                <a:latin typeface="Angsana New" panose="02020603050405020304" pitchFamily="18" charset="-34"/>
              </a:rPr>
              <a:t>Then combine all sorted portion.</a:t>
            </a:r>
            <a:r>
              <a:rPr lang="en-US" altLang="en-US" sz="3600"/>
              <a:t> </a:t>
            </a:r>
            <a:endParaRPr lang="th-TH"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A2276266-DC37-45C6-A7FC-54C9993484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1949AF4F-AA82-4C98-9CE2-1E38AFCF7798}" type="slidenum">
              <a:rPr lang="en-US" altLang="en-US" sz="1400" smtClean="0">
                <a:solidFill>
                  <a:schemeClr val="tx1"/>
                </a:solidFill>
                <a:cs typeface="Arial" panose="020B0604020202020204" pitchFamily="34" charset="0"/>
              </a:rPr>
              <a:pPr>
                <a:spcBef>
                  <a:spcPct val="0"/>
                </a:spcBef>
                <a:buClrTx/>
                <a:buSzTx/>
                <a:buFontTx/>
                <a:buNone/>
              </a:pPr>
              <a:t>2</a:t>
            </a:fld>
            <a:endParaRPr lang="en-US" altLang="en-US" sz="1400">
              <a:solidFill>
                <a:schemeClr val="tx1"/>
              </a:solidFill>
              <a:cs typeface="Arial" panose="020B0604020202020204" pitchFamily="34" charset="0"/>
            </a:endParaRPr>
          </a:p>
        </p:txBody>
      </p:sp>
      <p:sp>
        <p:nvSpPr>
          <p:cNvPr id="6147" name="Rectangle 2">
            <a:extLst>
              <a:ext uri="{FF2B5EF4-FFF2-40B4-BE49-F238E27FC236}">
                <a16:creationId xmlns:a16="http://schemas.microsoft.com/office/drawing/2014/main" id="{CB068424-A4AD-4B79-BB62-6785C17DCC5E}"/>
              </a:ext>
            </a:extLst>
          </p:cNvPr>
          <p:cNvSpPr>
            <a:spLocks noGrp="1" noChangeArrowheads="1"/>
          </p:cNvSpPr>
          <p:nvPr>
            <p:ph type="title"/>
          </p:nvPr>
        </p:nvSpPr>
        <p:spPr/>
        <p:txBody>
          <a:bodyPr/>
          <a:lstStyle/>
          <a:p>
            <a:pPr eaLnBrk="1" hangingPunct="1"/>
            <a:r>
              <a:rPr lang="en-US" altLang="en-US">
                <a:solidFill>
                  <a:schemeClr val="bg2"/>
                </a:solidFill>
              </a:rPr>
              <a:t>Bubble Sort(small-large)</a:t>
            </a:r>
            <a:endParaRPr lang="th-TH" altLang="en-US">
              <a:solidFill>
                <a:schemeClr val="bg2"/>
              </a:solidFill>
            </a:endParaRPr>
          </a:p>
        </p:txBody>
      </p:sp>
      <p:sp>
        <p:nvSpPr>
          <p:cNvPr id="6148" name="Rectangle 3">
            <a:extLst>
              <a:ext uri="{FF2B5EF4-FFF2-40B4-BE49-F238E27FC236}">
                <a16:creationId xmlns:a16="http://schemas.microsoft.com/office/drawing/2014/main" id="{79A70921-2921-4DAB-A112-A7C786ABC3BC}"/>
              </a:ext>
            </a:extLst>
          </p:cNvPr>
          <p:cNvSpPr>
            <a:spLocks noGrp="1" noChangeArrowheads="1"/>
          </p:cNvSpPr>
          <p:nvPr>
            <p:ph type="body" idx="1"/>
          </p:nvPr>
        </p:nvSpPr>
        <p:spPr>
          <a:xfrm>
            <a:off x="228600" y="1447800"/>
            <a:ext cx="8610600" cy="1066800"/>
          </a:xfrm>
        </p:spPr>
        <p:txBody>
          <a:bodyPr/>
          <a:lstStyle/>
          <a:p>
            <a:pPr eaLnBrk="1" hangingPunct="1"/>
            <a:r>
              <a:rPr lang="en-US" altLang="en-US" sz="3200">
                <a:latin typeface="Angsana New" panose="02020603050405020304" pitchFamily="18" charset="-34"/>
              </a:rPr>
              <a:t>Compare the first two value. If the second value is smaller, swap them.</a:t>
            </a:r>
            <a:r>
              <a:rPr lang="th-TH" altLang="en-US" sz="3200">
                <a:latin typeface="Angsana New" panose="02020603050405020304" pitchFamily="18" charset="-34"/>
              </a:rPr>
              <a:t> </a:t>
            </a:r>
            <a:endParaRPr lang="th-TH" altLang="en-US" sz="2400"/>
          </a:p>
        </p:txBody>
      </p:sp>
      <p:grpSp>
        <p:nvGrpSpPr>
          <p:cNvPr id="6149" name="Group 11">
            <a:extLst>
              <a:ext uri="{FF2B5EF4-FFF2-40B4-BE49-F238E27FC236}">
                <a16:creationId xmlns:a16="http://schemas.microsoft.com/office/drawing/2014/main" id="{D6648439-5916-426C-ACC1-76F468727A8D}"/>
              </a:ext>
            </a:extLst>
          </p:cNvPr>
          <p:cNvGrpSpPr>
            <a:grpSpLocks/>
          </p:cNvGrpSpPr>
          <p:nvPr/>
        </p:nvGrpSpPr>
        <p:grpSpPr bwMode="auto">
          <a:xfrm>
            <a:off x="3276600" y="2362200"/>
            <a:ext cx="1905000" cy="685800"/>
            <a:chOff x="1200" y="2064"/>
            <a:chExt cx="1200" cy="432"/>
          </a:xfrm>
        </p:grpSpPr>
        <p:sp>
          <p:nvSpPr>
            <p:cNvPr id="6158" name="Text Box 4">
              <a:extLst>
                <a:ext uri="{FF2B5EF4-FFF2-40B4-BE49-F238E27FC236}">
                  <a16:creationId xmlns:a16="http://schemas.microsoft.com/office/drawing/2014/main" id="{B7F2435F-DE6C-4DB0-A9E0-FA678304C50C}"/>
                </a:ext>
              </a:extLst>
            </p:cNvPr>
            <p:cNvSpPr txBox="1">
              <a:spLocks noChangeArrowheads="1"/>
            </p:cNvSpPr>
            <p:nvPr/>
          </p:nvSpPr>
          <p:spPr bwMode="auto">
            <a:xfrm>
              <a:off x="1200" y="2064"/>
              <a:ext cx="240" cy="29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5</a:t>
              </a:r>
              <a:endParaRPr kumimoji="0" lang="th-TH" altLang="en-US" sz="2400">
                <a:latin typeface="Times New Roman" panose="02020603050405020304" pitchFamily="18" charset="0"/>
              </a:endParaRPr>
            </a:p>
          </p:txBody>
        </p:sp>
        <p:sp>
          <p:nvSpPr>
            <p:cNvPr id="6159" name="Text Box 5">
              <a:extLst>
                <a:ext uri="{FF2B5EF4-FFF2-40B4-BE49-F238E27FC236}">
                  <a16:creationId xmlns:a16="http://schemas.microsoft.com/office/drawing/2014/main" id="{FEBC6BB4-0AE2-4FAA-8227-942897570487}"/>
                </a:ext>
              </a:extLst>
            </p:cNvPr>
            <p:cNvSpPr txBox="1">
              <a:spLocks noChangeArrowheads="1"/>
            </p:cNvSpPr>
            <p:nvPr/>
          </p:nvSpPr>
          <p:spPr bwMode="auto">
            <a:xfrm>
              <a:off x="1440" y="2064"/>
              <a:ext cx="240" cy="29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2</a:t>
              </a:r>
              <a:endParaRPr kumimoji="0" lang="th-TH" altLang="en-US" sz="2400">
                <a:latin typeface="Times New Roman" panose="02020603050405020304" pitchFamily="18" charset="0"/>
              </a:endParaRPr>
            </a:p>
          </p:txBody>
        </p:sp>
        <p:sp>
          <p:nvSpPr>
            <p:cNvPr id="6160" name="Text Box 6">
              <a:extLst>
                <a:ext uri="{FF2B5EF4-FFF2-40B4-BE49-F238E27FC236}">
                  <a16:creationId xmlns:a16="http://schemas.microsoft.com/office/drawing/2014/main" id="{B9C9796D-3A7B-466B-81F4-9588FD63E3EE}"/>
                </a:ext>
              </a:extLst>
            </p:cNvPr>
            <p:cNvSpPr txBox="1">
              <a:spLocks noChangeArrowheads="1"/>
            </p:cNvSpPr>
            <p:nvPr/>
          </p:nvSpPr>
          <p:spPr bwMode="auto">
            <a:xfrm>
              <a:off x="1680" y="2064"/>
              <a:ext cx="240" cy="29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4</a:t>
              </a:r>
              <a:endParaRPr kumimoji="0" lang="th-TH" altLang="en-US" sz="2400">
                <a:latin typeface="Times New Roman" panose="02020603050405020304" pitchFamily="18" charset="0"/>
              </a:endParaRPr>
            </a:p>
          </p:txBody>
        </p:sp>
        <p:sp>
          <p:nvSpPr>
            <p:cNvPr id="6161" name="Text Box 7">
              <a:extLst>
                <a:ext uri="{FF2B5EF4-FFF2-40B4-BE49-F238E27FC236}">
                  <a16:creationId xmlns:a16="http://schemas.microsoft.com/office/drawing/2014/main" id="{84673F95-B04B-4240-8DA6-CCBB15E473D1}"/>
                </a:ext>
              </a:extLst>
            </p:cNvPr>
            <p:cNvSpPr txBox="1">
              <a:spLocks noChangeArrowheads="1"/>
            </p:cNvSpPr>
            <p:nvPr/>
          </p:nvSpPr>
          <p:spPr bwMode="auto">
            <a:xfrm>
              <a:off x="1920" y="2064"/>
              <a:ext cx="240" cy="29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3</a:t>
              </a:r>
              <a:endParaRPr kumimoji="0" lang="th-TH" altLang="en-US" sz="2400">
                <a:latin typeface="Times New Roman" panose="02020603050405020304" pitchFamily="18" charset="0"/>
              </a:endParaRPr>
            </a:p>
          </p:txBody>
        </p:sp>
        <p:sp>
          <p:nvSpPr>
            <p:cNvPr id="6162" name="Text Box 8">
              <a:extLst>
                <a:ext uri="{FF2B5EF4-FFF2-40B4-BE49-F238E27FC236}">
                  <a16:creationId xmlns:a16="http://schemas.microsoft.com/office/drawing/2014/main" id="{3E93E3A2-862F-490C-8663-D2C6E13F0FB4}"/>
                </a:ext>
              </a:extLst>
            </p:cNvPr>
            <p:cNvSpPr txBox="1">
              <a:spLocks noChangeArrowheads="1"/>
            </p:cNvSpPr>
            <p:nvPr/>
          </p:nvSpPr>
          <p:spPr bwMode="auto">
            <a:xfrm>
              <a:off x="2160" y="2064"/>
              <a:ext cx="240" cy="29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1</a:t>
              </a:r>
              <a:endParaRPr kumimoji="0" lang="th-TH" altLang="en-US" sz="2400">
                <a:latin typeface="Times New Roman" panose="02020603050405020304" pitchFamily="18" charset="0"/>
              </a:endParaRPr>
            </a:p>
          </p:txBody>
        </p:sp>
        <p:sp>
          <p:nvSpPr>
            <p:cNvPr id="6163" name="Freeform 9">
              <a:extLst>
                <a:ext uri="{FF2B5EF4-FFF2-40B4-BE49-F238E27FC236}">
                  <a16:creationId xmlns:a16="http://schemas.microsoft.com/office/drawing/2014/main" id="{AFEFFCC9-845C-4BE3-BFCF-B38A35E6E62A}"/>
                </a:ext>
              </a:extLst>
            </p:cNvPr>
            <p:cNvSpPr>
              <a:spLocks/>
            </p:cNvSpPr>
            <p:nvPr/>
          </p:nvSpPr>
          <p:spPr bwMode="auto">
            <a:xfrm>
              <a:off x="1296" y="2400"/>
              <a:ext cx="240" cy="96"/>
            </a:xfrm>
            <a:custGeom>
              <a:avLst/>
              <a:gdLst>
                <a:gd name="T0" fmla="*/ 0 w 240"/>
                <a:gd name="T1" fmla="*/ 0 h 96"/>
                <a:gd name="T2" fmla="*/ 144 w 240"/>
                <a:gd name="T3" fmla="*/ 96 h 96"/>
                <a:gd name="T4" fmla="*/ 240 w 240"/>
                <a:gd name="T5" fmla="*/ 0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52" y="48"/>
                    <a:pt x="104" y="96"/>
                    <a:pt x="144" y="96"/>
                  </a:cubicBezTo>
                  <a:cubicBezTo>
                    <a:pt x="184" y="96"/>
                    <a:pt x="224" y="16"/>
                    <a:pt x="240" y="0"/>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150" name="Rectangle 10">
            <a:extLst>
              <a:ext uri="{FF2B5EF4-FFF2-40B4-BE49-F238E27FC236}">
                <a16:creationId xmlns:a16="http://schemas.microsoft.com/office/drawing/2014/main" id="{B1244820-A56A-458F-A6D0-798ABBF9A456}"/>
              </a:ext>
            </a:extLst>
          </p:cNvPr>
          <p:cNvSpPr>
            <a:spLocks noChangeArrowheads="1"/>
          </p:cNvSpPr>
          <p:nvPr/>
        </p:nvSpPr>
        <p:spPr bwMode="auto">
          <a:xfrm>
            <a:off x="228600" y="31242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kumimoji="0" lang="en-US" altLang="en-US" sz="3200">
                <a:latin typeface="Angsana New" panose="02020603050405020304" pitchFamily="18" charset="-34"/>
              </a:rPr>
              <a:t>Then, compare the next pair (its first value may have come from the first swap). Swap the two values if the second value is smaller.</a:t>
            </a:r>
            <a:r>
              <a:rPr kumimoji="0" lang="th-TH" altLang="en-US" sz="3200">
                <a:latin typeface="Angsana New" panose="02020603050405020304" pitchFamily="18" charset="-34"/>
              </a:rPr>
              <a:t> </a:t>
            </a:r>
          </a:p>
        </p:txBody>
      </p:sp>
      <p:sp>
        <p:nvSpPr>
          <p:cNvPr id="6151" name="Text Box 13">
            <a:extLst>
              <a:ext uri="{FF2B5EF4-FFF2-40B4-BE49-F238E27FC236}">
                <a16:creationId xmlns:a16="http://schemas.microsoft.com/office/drawing/2014/main" id="{32246F03-5E67-45EB-86CA-E2D7B05C7CA4}"/>
              </a:ext>
            </a:extLst>
          </p:cNvPr>
          <p:cNvSpPr txBox="1">
            <a:spLocks noChangeArrowheads="1"/>
          </p:cNvSpPr>
          <p:nvPr/>
        </p:nvSpPr>
        <p:spPr bwMode="auto">
          <a:xfrm>
            <a:off x="3276600" y="41910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2</a:t>
            </a:r>
            <a:endParaRPr kumimoji="0" lang="th-TH" altLang="en-US" sz="2400">
              <a:latin typeface="Times New Roman" panose="02020603050405020304" pitchFamily="18" charset="0"/>
            </a:endParaRPr>
          </a:p>
        </p:txBody>
      </p:sp>
      <p:sp>
        <p:nvSpPr>
          <p:cNvPr id="6152" name="Text Box 14">
            <a:extLst>
              <a:ext uri="{FF2B5EF4-FFF2-40B4-BE49-F238E27FC236}">
                <a16:creationId xmlns:a16="http://schemas.microsoft.com/office/drawing/2014/main" id="{1B961297-B556-410E-BE9B-8FBE811BC73C}"/>
              </a:ext>
            </a:extLst>
          </p:cNvPr>
          <p:cNvSpPr txBox="1">
            <a:spLocks noChangeArrowheads="1"/>
          </p:cNvSpPr>
          <p:nvPr/>
        </p:nvSpPr>
        <p:spPr bwMode="auto">
          <a:xfrm>
            <a:off x="3657600" y="41910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5</a:t>
            </a:r>
            <a:endParaRPr kumimoji="0" lang="th-TH" altLang="en-US" sz="2400">
              <a:latin typeface="Times New Roman" panose="02020603050405020304" pitchFamily="18" charset="0"/>
            </a:endParaRPr>
          </a:p>
        </p:txBody>
      </p:sp>
      <p:sp>
        <p:nvSpPr>
          <p:cNvPr id="6153" name="Text Box 15">
            <a:extLst>
              <a:ext uri="{FF2B5EF4-FFF2-40B4-BE49-F238E27FC236}">
                <a16:creationId xmlns:a16="http://schemas.microsoft.com/office/drawing/2014/main" id="{D14E4FD8-8318-4F43-B35F-220CC1ABF256}"/>
              </a:ext>
            </a:extLst>
          </p:cNvPr>
          <p:cNvSpPr txBox="1">
            <a:spLocks noChangeArrowheads="1"/>
          </p:cNvSpPr>
          <p:nvPr/>
        </p:nvSpPr>
        <p:spPr bwMode="auto">
          <a:xfrm>
            <a:off x="4038600" y="41910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4</a:t>
            </a:r>
            <a:endParaRPr kumimoji="0" lang="th-TH" altLang="en-US" sz="2400">
              <a:latin typeface="Times New Roman" panose="02020603050405020304" pitchFamily="18" charset="0"/>
            </a:endParaRPr>
          </a:p>
        </p:txBody>
      </p:sp>
      <p:sp>
        <p:nvSpPr>
          <p:cNvPr id="6154" name="Text Box 16">
            <a:extLst>
              <a:ext uri="{FF2B5EF4-FFF2-40B4-BE49-F238E27FC236}">
                <a16:creationId xmlns:a16="http://schemas.microsoft.com/office/drawing/2014/main" id="{774987CC-06CD-4C9A-AB6F-9732A833858A}"/>
              </a:ext>
            </a:extLst>
          </p:cNvPr>
          <p:cNvSpPr txBox="1">
            <a:spLocks noChangeArrowheads="1"/>
          </p:cNvSpPr>
          <p:nvPr/>
        </p:nvSpPr>
        <p:spPr bwMode="auto">
          <a:xfrm>
            <a:off x="4419600" y="41910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3</a:t>
            </a:r>
            <a:endParaRPr kumimoji="0" lang="th-TH" altLang="en-US" sz="2400">
              <a:latin typeface="Times New Roman" panose="02020603050405020304" pitchFamily="18" charset="0"/>
            </a:endParaRPr>
          </a:p>
        </p:txBody>
      </p:sp>
      <p:sp>
        <p:nvSpPr>
          <p:cNvPr id="6155" name="Text Box 17">
            <a:extLst>
              <a:ext uri="{FF2B5EF4-FFF2-40B4-BE49-F238E27FC236}">
                <a16:creationId xmlns:a16="http://schemas.microsoft.com/office/drawing/2014/main" id="{E68E82FA-4CE6-43E0-8DF2-5DFDF2B5AFBF}"/>
              </a:ext>
            </a:extLst>
          </p:cNvPr>
          <p:cNvSpPr txBox="1">
            <a:spLocks noChangeArrowheads="1"/>
          </p:cNvSpPr>
          <p:nvPr/>
        </p:nvSpPr>
        <p:spPr bwMode="auto">
          <a:xfrm>
            <a:off x="4800600" y="41910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1</a:t>
            </a:r>
            <a:endParaRPr kumimoji="0" lang="th-TH" altLang="en-US" sz="2400">
              <a:latin typeface="Times New Roman" panose="02020603050405020304" pitchFamily="18" charset="0"/>
            </a:endParaRPr>
          </a:p>
        </p:txBody>
      </p:sp>
      <p:sp>
        <p:nvSpPr>
          <p:cNvPr id="6156" name="Freeform 18">
            <a:extLst>
              <a:ext uri="{FF2B5EF4-FFF2-40B4-BE49-F238E27FC236}">
                <a16:creationId xmlns:a16="http://schemas.microsoft.com/office/drawing/2014/main" id="{631895FB-A999-445F-BC2E-3E9D1A888E08}"/>
              </a:ext>
            </a:extLst>
          </p:cNvPr>
          <p:cNvSpPr>
            <a:spLocks/>
          </p:cNvSpPr>
          <p:nvPr/>
        </p:nvSpPr>
        <p:spPr bwMode="auto">
          <a:xfrm>
            <a:off x="3886200" y="4724400"/>
            <a:ext cx="381000" cy="152400"/>
          </a:xfrm>
          <a:custGeom>
            <a:avLst/>
            <a:gdLst>
              <a:gd name="T0" fmla="*/ 0 w 240"/>
              <a:gd name="T1" fmla="*/ 0 h 96"/>
              <a:gd name="T2" fmla="*/ 2147483646 w 240"/>
              <a:gd name="T3" fmla="*/ 2147483646 h 96"/>
              <a:gd name="T4" fmla="*/ 2147483646 w 240"/>
              <a:gd name="T5" fmla="*/ 0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52" y="48"/>
                  <a:pt x="104" y="96"/>
                  <a:pt x="144" y="96"/>
                </a:cubicBezTo>
                <a:cubicBezTo>
                  <a:pt x="184" y="96"/>
                  <a:pt x="224" y="16"/>
                  <a:pt x="240" y="0"/>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7" name="Rectangle 19">
            <a:extLst>
              <a:ext uri="{FF2B5EF4-FFF2-40B4-BE49-F238E27FC236}">
                <a16:creationId xmlns:a16="http://schemas.microsoft.com/office/drawing/2014/main" id="{E1F70B3E-A395-4CF9-B732-70C6C6C82F0C}"/>
              </a:ext>
            </a:extLst>
          </p:cNvPr>
          <p:cNvSpPr>
            <a:spLocks noChangeArrowheads="1"/>
          </p:cNvSpPr>
          <p:nvPr/>
        </p:nvSpPr>
        <p:spPr bwMode="auto">
          <a:xfrm>
            <a:off x="228600" y="48768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kumimoji="0" lang="en-US" altLang="en-US" sz="3200">
                <a:latin typeface="Angsana New" panose="02020603050405020304" pitchFamily="18" charset="-34"/>
              </a:rPr>
              <a:t>We repeat until we reach the final pair. Then start again, and so on.</a:t>
            </a:r>
            <a:endParaRPr kumimoji="0" lang="th-TH" altLang="en-US" sz="3200">
              <a:latin typeface="Angsana New" panose="02020603050405020304" pitchFamily="18" charset="-3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18C469A2-B737-489E-80D9-8E12A963743D}"/>
              </a:ext>
            </a:extLst>
          </p:cNvPr>
          <p:cNvSpPr>
            <a:spLocks noGrp="1"/>
          </p:cNvSpPr>
          <p:nvPr>
            <p:ph type="sldNum" sz="quarter" idx="12"/>
          </p:nvPr>
        </p:nvSpPr>
        <p:spPr/>
        <p:txBody>
          <a:bodyPr/>
          <a:lstStyle/>
          <a:p>
            <a:pPr>
              <a:defRPr/>
            </a:pPr>
            <a:fld id="{98D8FA1E-87BC-486C-8450-C05B28BEE1C3}" type="slidenum">
              <a:rPr lang="en-US" altLang="en-US" smtClean="0"/>
              <a:pPr>
                <a:defRPr/>
              </a:pPr>
              <a:t>20</a:t>
            </a:fld>
            <a:endParaRPr lang="en-US" altLang="en-US"/>
          </a:p>
        </p:txBody>
      </p:sp>
      <p:graphicFrame>
        <p:nvGraphicFramePr>
          <p:cNvPr id="6" name="ตาราง 5">
            <a:extLst>
              <a:ext uri="{FF2B5EF4-FFF2-40B4-BE49-F238E27FC236}">
                <a16:creationId xmlns:a16="http://schemas.microsoft.com/office/drawing/2014/main" id="{FB12974C-E0FA-440A-8D19-F1ACC901A32D}"/>
              </a:ext>
            </a:extLst>
          </p:cNvPr>
          <p:cNvGraphicFramePr>
            <a:graphicFrameLocks noGrp="1"/>
          </p:cNvGraphicFramePr>
          <p:nvPr>
            <p:extLst>
              <p:ext uri="{D42A27DB-BD31-4B8C-83A1-F6EECF244321}">
                <p14:modId xmlns:p14="http://schemas.microsoft.com/office/powerpoint/2010/main" val="3659677809"/>
              </p:ext>
            </p:extLst>
          </p:nvPr>
        </p:nvGraphicFramePr>
        <p:xfrm>
          <a:off x="1561769" y="152400"/>
          <a:ext cx="6629400" cy="518160"/>
        </p:xfrm>
        <a:graphic>
          <a:graphicData uri="http://schemas.openxmlformats.org/drawingml/2006/table">
            <a:tbl>
              <a:tblPr firstRow="1" bandRow="1">
                <a:tableStyleId>{073A0DAA-6AF3-43AB-8588-CEC1D06C72B9}</a:tableStyleId>
              </a:tblPr>
              <a:tblGrid>
                <a:gridCol w="1657350">
                  <a:extLst>
                    <a:ext uri="{9D8B030D-6E8A-4147-A177-3AD203B41FA5}">
                      <a16:colId xmlns:a16="http://schemas.microsoft.com/office/drawing/2014/main" val="4205713526"/>
                    </a:ext>
                  </a:extLst>
                </a:gridCol>
                <a:gridCol w="1657350">
                  <a:extLst>
                    <a:ext uri="{9D8B030D-6E8A-4147-A177-3AD203B41FA5}">
                      <a16:colId xmlns:a16="http://schemas.microsoft.com/office/drawing/2014/main" val="3088532548"/>
                    </a:ext>
                  </a:extLst>
                </a:gridCol>
                <a:gridCol w="1657350">
                  <a:extLst>
                    <a:ext uri="{9D8B030D-6E8A-4147-A177-3AD203B41FA5}">
                      <a16:colId xmlns:a16="http://schemas.microsoft.com/office/drawing/2014/main" val="1139587768"/>
                    </a:ext>
                  </a:extLst>
                </a:gridCol>
                <a:gridCol w="1657350">
                  <a:extLst>
                    <a:ext uri="{9D8B030D-6E8A-4147-A177-3AD203B41FA5}">
                      <a16:colId xmlns:a16="http://schemas.microsoft.com/office/drawing/2014/main" val="341413881"/>
                    </a:ext>
                  </a:extLst>
                </a:gridCol>
              </a:tblGrid>
              <a:tr h="457200">
                <a:tc>
                  <a:txBody>
                    <a:bodyPr/>
                    <a:lstStyle/>
                    <a:p>
                      <a:r>
                        <a:rPr lang="en-US" dirty="0"/>
                        <a:t>8</a:t>
                      </a:r>
                    </a:p>
                  </a:txBody>
                  <a:tcPr/>
                </a:tc>
                <a:tc>
                  <a:txBody>
                    <a:bodyPr/>
                    <a:lstStyle/>
                    <a:p>
                      <a:r>
                        <a:rPr lang="en-US" dirty="0"/>
                        <a:t>2</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2007497106"/>
                  </a:ext>
                </a:extLst>
              </a:tr>
            </a:tbl>
          </a:graphicData>
        </a:graphic>
      </p:graphicFrame>
      <p:graphicFrame>
        <p:nvGraphicFramePr>
          <p:cNvPr id="9" name="ตาราง 8">
            <a:extLst>
              <a:ext uri="{FF2B5EF4-FFF2-40B4-BE49-F238E27FC236}">
                <a16:creationId xmlns:a16="http://schemas.microsoft.com/office/drawing/2014/main" id="{6CA0725B-5280-471F-823E-DC1D23865C94}"/>
              </a:ext>
            </a:extLst>
          </p:cNvPr>
          <p:cNvGraphicFramePr>
            <a:graphicFrameLocks noGrp="1"/>
          </p:cNvGraphicFramePr>
          <p:nvPr>
            <p:extLst>
              <p:ext uri="{D42A27DB-BD31-4B8C-83A1-F6EECF244321}">
                <p14:modId xmlns:p14="http://schemas.microsoft.com/office/powerpoint/2010/main" val="2269571385"/>
              </p:ext>
            </p:extLst>
          </p:nvPr>
        </p:nvGraphicFramePr>
        <p:xfrm>
          <a:off x="1524000" y="1371600"/>
          <a:ext cx="2895600" cy="543560"/>
        </p:xfrm>
        <a:graphic>
          <a:graphicData uri="http://schemas.openxmlformats.org/drawingml/2006/table">
            <a:tbl>
              <a:tblPr firstRow="1" bandRow="1">
                <a:tableStyleId>{073A0DAA-6AF3-43AB-8588-CEC1D06C72B9}</a:tableStyleId>
              </a:tblPr>
              <a:tblGrid>
                <a:gridCol w="1447800">
                  <a:extLst>
                    <a:ext uri="{9D8B030D-6E8A-4147-A177-3AD203B41FA5}">
                      <a16:colId xmlns:a16="http://schemas.microsoft.com/office/drawing/2014/main" val="746809226"/>
                    </a:ext>
                  </a:extLst>
                </a:gridCol>
                <a:gridCol w="1447800">
                  <a:extLst>
                    <a:ext uri="{9D8B030D-6E8A-4147-A177-3AD203B41FA5}">
                      <a16:colId xmlns:a16="http://schemas.microsoft.com/office/drawing/2014/main" val="3873980094"/>
                    </a:ext>
                  </a:extLst>
                </a:gridCol>
              </a:tblGrid>
              <a:tr h="543560">
                <a:tc>
                  <a:txBody>
                    <a:bodyPr/>
                    <a:lstStyle/>
                    <a:p>
                      <a:r>
                        <a:rPr lang="en-US" dirty="0"/>
                        <a:t>8</a:t>
                      </a:r>
                    </a:p>
                  </a:txBody>
                  <a:tcPr/>
                </a:tc>
                <a:tc>
                  <a:txBody>
                    <a:bodyPr/>
                    <a:lstStyle/>
                    <a:p>
                      <a:r>
                        <a:rPr lang="en-US" dirty="0"/>
                        <a:t>2</a:t>
                      </a:r>
                    </a:p>
                  </a:txBody>
                  <a:tcPr/>
                </a:tc>
                <a:extLst>
                  <a:ext uri="{0D108BD9-81ED-4DB2-BD59-A6C34878D82A}">
                    <a16:rowId xmlns:a16="http://schemas.microsoft.com/office/drawing/2014/main" val="2222339486"/>
                  </a:ext>
                </a:extLst>
              </a:tr>
            </a:tbl>
          </a:graphicData>
        </a:graphic>
      </p:graphicFrame>
      <p:graphicFrame>
        <p:nvGraphicFramePr>
          <p:cNvPr id="10" name="ตาราง 9">
            <a:extLst>
              <a:ext uri="{FF2B5EF4-FFF2-40B4-BE49-F238E27FC236}">
                <a16:creationId xmlns:a16="http://schemas.microsoft.com/office/drawing/2014/main" id="{F2457AC9-7761-4865-9A62-44542E873EED}"/>
              </a:ext>
            </a:extLst>
          </p:cNvPr>
          <p:cNvGraphicFramePr>
            <a:graphicFrameLocks noGrp="1"/>
          </p:cNvGraphicFramePr>
          <p:nvPr>
            <p:extLst>
              <p:ext uri="{D42A27DB-BD31-4B8C-83A1-F6EECF244321}">
                <p14:modId xmlns:p14="http://schemas.microsoft.com/office/powerpoint/2010/main" val="548031780"/>
              </p:ext>
            </p:extLst>
          </p:nvPr>
        </p:nvGraphicFramePr>
        <p:xfrm>
          <a:off x="4800600" y="1384300"/>
          <a:ext cx="3581400" cy="518160"/>
        </p:xfrm>
        <a:graphic>
          <a:graphicData uri="http://schemas.openxmlformats.org/drawingml/2006/table">
            <a:tbl>
              <a:tblPr firstRow="1" bandRow="1">
                <a:tableStyleId>{073A0DAA-6AF3-43AB-8588-CEC1D06C72B9}</a:tableStyleId>
              </a:tblPr>
              <a:tblGrid>
                <a:gridCol w="1790700">
                  <a:extLst>
                    <a:ext uri="{9D8B030D-6E8A-4147-A177-3AD203B41FA5}">
                      <a16:colId xmlns:a16="http://schemas.microsoft.com/office/drawing/2014/main" val="1560429600"/>
                    </a:ext>
                  </a:extLst>
                </a:gridCol>
                <a:gridCol w="1790700">
                  <a:extLst>
                    <a:ext uri="{9D8B030D-6E8A-4147-A177-3AD203B41FA5}">
                      <a16:colId xmlns:a16="http://schemas.microsoft.com/office/drawing/2014/main" val="2894845246"/>
                    </a:ext>
                  </a:extLst>
                </a:gridCol>
              </a:tblGrid>
              <a:tr h="370840">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3031807990"/>
                  </a:ext>
                </a:extLst>
              </a:tr>
            </a:tbl>
          </a:graphicData>
        </a:graphic>
      </p:graphicFrame>
      <p:graphicFrame>
        <p:nvGraphicFramePr>
          <p:cNvPr id="14" name="ตาราง 13">
            <a:extLst>
              <a:ext uri="{FF2B5EF4-FFF2-40B4-BE49-F238E27FC236}">
                <a16:creationId xmlns:a16="http://schemas.microsoft.com/office/drawing/2014/main" id="{C85CABC8-4F44-4996-817D-0428AA30A7F5}"/>
              </a:ext>
            </a:extLst>
          </p:cNvPr>
          <p:cNvGraphicFramePr>
            <a:graphicFrameLocks noGrp="1"/>
          </p:cNvGraphicFramePr>
          <p:nvPr>
            <p:extLst>
              <p:ext uri="{D42A27DB-BD31-4B8C-83A1-F6EECF244321}">
                <p14:modId xmlns:p14="http://schemas.microsoft.com/office/powerpoint/2010/main" val="3058461627"/>
              </p:ext>
            </p:extLst>
          </p:nvPr>
        </p:nvGraphicFramePr>
        <p:xfrm>
          <a:off x="1752600" y="2283460"/>
          <a:ext cx="890546" cy="665480"/>
        </p:xfrm>
        <a:graphic>
          <a:graphicData uri="http://schemas.openxmlformats.org/drawingml/2006/table">
            <a:tbl>
              <a:tblPr firstRow="1" bandRow="1">
                <a:tableStyleId>{073A0DAA-6AF3-43AB-8588-CEC1D06C72B9}</a:tableStyleId>
              </a:tblPr>
              <a:tblGrid>
                <a:gridCol w="890546">
                  <a:extLst>
                    <a:ext uri="{9D8B030D-6E8A-4147-A177-3AD203B41FA5}">
                      <a16:colId xmlns:a16="http://schemas.microsoft.com/office/drawing/2014/main" val="2648846456"/>
                    </a:ext>
                  </a:extLst>
                </a:gridCol>
              </a:tblGrid>
              <a:tr h="665480">
                <a:tc>
                  <a:txBody>
                    <a:bodyPr/>
                    <a:lstStyle/>
                    <a:p>
                      <a:r>
                        <a:rPr lang="en-US" dirty="0"/>
                        <a:t>8</a:t>
                      </a:r>
                    </a:p>
                  </a:txBody>
                  <a:tcPr/>
                </a:tc>
                <a:extLst>
                  <a:ext uri="{0D108BD9-81ED-4DB2-BD59-A6C34878D82A}">
                    <a16:rowId xmlns:a16="http://schemas.microsoft.com/office/drawing/2014/main" val="2469694143"/>
                  </a:ext>
                </a:extLst>
              </a:tr>
            </a:tbl>
          </a:graphicData>
        </a:graphic>
      </p:graphicFrame>
      <p:graphicFrame>
        <p:nvGraphicFramePr>
          <p:cNvPr id="16" name="ตาราง 15">
            <a:extLst>
              <a:ext uri="{FF2B5EF4-FFF2-40B4-BE49-F238E27FC236}">
                <a16:creationId xmlns:a16="http://schemas.microsoft.com/office/drawing/2014/main" id="{F0013265-A4D3-4187-90BE-DD1EC1340DE6}"/>
              </a:ext>
            </a:extLst>
          </p:cNvPr>
          <p:cNvGraphicFramePr>
            <a:graphicFrameLocks noGrp="1"/>
          </p:cNvGraphicFramePr>
          <p:nvPr>
            <p:extLst>
              <p:ext uri="{D42A27DB-BD31-4B8C-83A1-F6EECF244321}">
                <p14:modId xmlns:p14="http://schemas.microsoft.com/office/powerpoint/2010/main" val="1757346794"/>
              </p:ext>
            </p:extLst>
          </p:nvPr>
        </p:nvGraphicFramePr>
        <p:xfrm>
          <a:off x="3124200" y="2283460"/>
          <a:ext cx="890546" cy="665480"/>
        </p:xfrm>
        <a:graphic>
          <a:graphicData uri="http://schemas.openxmlformats.org/drawingml/2006/table">
            <a:tbl>
              <a:tblPr firstRow="1" bandRow="1">
                <a:tableStyleId>{073A0DAA-6AF3-43AB-8588-CEC1D06C72B9}</a:tableStyleId>
              </a:tblPr>
              <a:tblGrid>
                <a:gridCol w="890546">
                  <a:extLst>
                    <a:ext uri="{9D8B030D-6E8A-4147-A177-3AD203B41FA5}">
                      <a16:colId xmlns:a16="http://schemas.microsoft.com/office/drawing/2014/main" val="2648846456"/>
                    </a:ext>
                  </a:extLst>
                </a:gridCol>
              </a:tblGrid>
              <a:tr h="665480">
                <a:tc>
                  <a:txBody>
                    <a:bodyPr/>
                    <a:lstStyle/>
                    <a:p>
                      <a:r>
                        <a:rPr lang="en-US" dirty="0"/>
                        <a:t>2</a:t>
                      </a:r>
                    </a:p>
                  </a:txBody>
                  <a:tcPr/>
                </a:tc>
                <a:extLst>
                  <a:ext uri="{0D108BD9-81ED-4DB2-BD59-A6C34878D82A}">
                    <a16:rowId xmlns:a16="http://schemas.microsoft.com/office/drawing/2014/main" val="2469694143"/>
                  </a:ext>
                </a:extLst>
              </a:tr>
            </a:tbl>
          </a:graphicData>
        </a:graphic>
      </p:graphicFrame>
      <p:graphicFrame>
        <p:nvGraphicFramePr>
          <p:cNvPr id="17" name="ตาราง 16">
            <a:extLst>
              <a:ext uri="{FF2B5EF4-FFF2-40B4-BE49-F238E27FC236}">
                <a16:creationId xmlns:a16="http://schemas.microsoft.com/office/drawing/2014/main" id="{47E8A1E6-507C-4963-9ED0-F3302D2759E4}"/>
              </a:ext>
            </a:extLst>
          </p:cNvPr>
          <p:cNvGraphicFramePr>
            <a:graphicFrameLocks noGrp="1"/>
          </p:cNvGraphicFramePr>
          <p:nvPr>
            <p:extLst>
              <p:ext uri="{D42A27DB-BD31-4B8C-83A1-F6EECF244321}">
                <p14:modId xmlns:p14="http://schemas.microsoft.com/office/powerpoint/2010/main" val="3002396366"/>
              </p:ext>
            </p:extLst>
          </p:nvPr>
        </p:nvGraphicFramePr>
        <p:xfrm>
          <a:off x="1447800" y="3317240"/>
          <a:ext cx="2895600" cy="543560"/>
        </p:xfrm>
        <a:graphic>
          <a:graphicData uri="http://schemas.openxmlformats.org/drawingml/2006/table">
            <a:tbl>
              <a:tblPr firstRow="1" bandRow="1">
                <a:tableStyleId>{073A0DAA-6AF3-43AB-8588-CEC1D06C72B9}</a:tableStyleId>
              </a:tblPr>
              <a:tblGrid>
                <a:gridCol w="1447800">
                  <a:extLst>
                    <a:ext uri="{9D8B030D-6E8A-4147-A177-3AD203B41FA5}">
                      <a16:colId xmlns:a16="http://schemas.microsoft.com/office/drawing/2014/main" val="746809226"/>
                    </a:ext>
                  </a:extLst>
                </a:gridCol>
                <a:gridCol w="1447800">
                  <a:extLst>
                    <a:ext uri="{9D8B030D-6E8A-4147-A177-3AD203B41FA5}">
                      <a16:colId xmlns:a16="http://schemas.microsoft.com/office/drawing/2014/main" val="3873980094"/>
                    </a:ext>
                  </a:extLst>
                </a:gridCol>
              </a:tblGrid>
              <a:tr h="543560">
                <a:tc>
                  <a:txBody>
                    <a:bodyPr/>
                    <a:lstStyle/>
                    <a:p>
                      <a:r>
                        <a:rPr lang="en-US" dirty="0"/>
                        <a:t>2</a:t>
                      </a:r>
                    </a:p>
                  </a:txBody>
                  <a:tcPr/>
                </a:tc>
                <a:tc>
                  <a:txBody>
                    <a:bodyPr/>
                    <a:lstStyle/>
                    <a:p>
                      <a:r>
                        <a:rPr lang="en-US" dirty="0"/>
                        <a:t>8</a:t>
                      </a:r>
                    </a:p>
                  </a:txBody>
                  <a:tcPr/>
                </a:tc>
                <a:extLst>
                  <a:ext uri="{0D108BD9-81ED-4DB2-BD59-A6C34878D82A}">
                    <a16:rowId xmlns:a16="http://schemas.microsoft.com/office/drawing/2014/main" val="2222339486"/>
                  </a:ext>
                </a:extLst>
              </a:tr>
            </a:tbl>
          </a:graphicData>
        </a:graphic>
      </p:graphicFrame>
      <p:graphicFrame>
        <p:nvGraphicFramePr>
          <p:cNvPr id="18" name="ตาราง 17">
            <a:extLst>
              <a:ext uri="{FF2B5EF4-FFF2-40B4-BE49-F238E27FC236}">
                <a16:creationId xmlns:a16="http://schemas.microsoft.com/office/drawing/2014/main" id="{7F7BD061-D409-43F3-A6E7-F8E7043F8D25}"/>
              </a:ext>
            </a:extLst>
          </p:cNvPr>
          <p:cNvGraphicFramePr>
            <a:graphicFrameLocks noGrp="1"/>
          </p:cNvGraphicFramePr>
          <p:nvPr>
            <p:extLst>
              <p:ext uri="{D42A27DB-BD31-4B8C-83A1-F6EECF244321}">
                <p14:modId xmlns:p14="http://schemas.microsoft.com/office/powerpoint/2010/main" val="869420283"/>
              </p:ext>
            </p:extLst>
          </p:nvPr>
        </p:nvGraphicFramePr>
        <p:xfrm>
          <a:off x="5144496" y="2249004"/>
          <a:ext cx="890546" cy="665480"/>
        </p:xfrm>
        <a:graphic>
          <a:graphicData uri="http://schemas.openxmlformats.org/drawingml/2006/table">
            <a:tbl>
              <a:tblPr firstRow="1" bandRow="1">
                <a:tableStyleId>{073A0DAA-6AF3-43AB-8588-CEC1D06C72B9}</a:tableStyleId>
              </a:tblPr>
              <a:tblGrid>
                <a:gridCol w="890546">
                  <a:extLst>
                    <a:ext uri="{9D8B030D-6E8A-4147-A177-3AD203B41FA5}">
                      <a16:colId xmlns:a16="http://schemas.microsoft.com/office/drawing/2014/main" val="2648846456"/>
                    </a:ext>
                  </a:extLst>
                </a:gridCol>
              </a:tblGrid>
              <a:tr h="665480">
                <a:tc>
                  <a:txBody>
                    <a:bodyPr/>
                    <a:lstStyle/>
                    <a:p>
                      <a:r>
                        <a:rPr lang="en-US" dirty="0"/>
                        <a:t>6</a:t>
                      </a:r>
                    </a:p>
                  </a:txBody>
                  <a:tcPr/>
                </a:tc>
                <a:extLst>
                  <a:ext uri="{0D108BD9-81ED-4DB2-BD59-A6C34878D82A}">
                    <a16:rowId xmlns:a16="http://schemas.microsoft.com/office/drawing/2014/main" val="2469694143"/>
                  </a:ext>
                </a:extLst>
              </a:tr>
            </a:tbl>
          </a:graphicData>
        </a:graphic>
      </p:graphicFrame>
      <p:graphicFrame>
        <p:nvGraphicFramePr>
          <p:cNvPr id="19" name="ตาราง 18">
            <a:extLst>
              <a:ext uri="{FF2B5EF4-FFF2-40B4-BE49-F238E27FC236}">
                <a16:creationId xmlns:a16="http://schemas.microsoft.com/office/drawing/2014/main" id="{DE5875E0-5891-4150-AFE7-31E8EEB9ABB5}"/>
              </a:ext>
            </a:extLst>
          </p:cNvPr>
          <p:cNvGraphicFramePr>
            <a:graphicFrameLocks noGrp="1"/>
          </p:cNvGraphicFramePr>
          <p:nvPr>
            <p:extLst>
              <p:ext uri="{D42A27DB-BD31-4B8C-83A1-F6EECF244321}">
                <p14:modId xmlns:p14="http://schemas.microsoft.com/office/powerpoint/2010/main" val="2426105248"/>
              </p:ext>
            </p:extLst>
          </p:nvPr>
        </p:nvGraphicFramePr>
        <p:xfrm>
          <a:off x="6516096" y="2249004"/>
          <a:ext cx="890546" cy="665480"/>
        </p:xfrm>
        <a:graphic>
          <a:graphicData uri="http://schemas.openxmlformats.org/drawingml/2006/table">
            <a:tbl>
              <a:tblPr firstRow="1" bandRow="1">
                <a:tableStyleId>{073A0DAA-6AF3-43AB-8588-CEC1D06C72B9}</a:tableStyleId>
              </a:tblPr>
              <a:tblGrid>
                <a:gridCol w="890546">
                  <a:extLst>
                    <a:ext uri="{9D8B030D-6E8A-4147-A177-3AD203B41FA5}">
                      <a16:colId xmlns:a16="http://schemas.microsoft.com/office/drawing/2014/main" val="2648846456"/>
                    </a:ext>
                  </a:extLst>
                </a:gridCol>
              </a:tblGrid>
              <a:tr h="665480">
                <a:tc>
                  <a:txBody>
                    <a:bodyPr/>
                    <a:lstStyle/>
                    <a:p>
                      <a:r>
                        <a:rPr lang="en-US" dirty="0"/>
                        <a:t>3</a:t>
                      </a:r>
                    </a:p>
                  </a:txBody>
                  <a:tcPr/>
                </a:tc>
                <a:extLst>
                  <a:ext uri="{0D108BD9-81ED-4DB2-BD59-A6C34878D82A}">
                    <a16:rowId xmlns:a16="http://schemas.microsoft.com/office/drawing/2014/main" val="2469694143"/>
                  </a:ext>
                </a:extLst>
              </a:tr>
            </a:tbl>
          </a:graphicData>
        </a:graphic>
      </p:graphicFrame>
    </p:spTree>
    <p:extLst>
      <p:ext uri="{BB962C8B-B14F-4D97-AF65-F5344CB8AC3E}">
        <p14:creationId xmlns:p14="http://schemas.microsoft.com/office/powerpoint/2010/main" val="166769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96C171BC-E57D-44C0-A5A5-E81680A4C669}"/>
              </a:ext>
            </a:extLst>
          </p:cNvPr>
          <p:cNvSpPr>
            <a:spLocks noGrp="1"/>
          </p:cNvSpPr>
          <p:nvPr>
            <p:ph type="sldNum" sz="quarter" idx="12"/>
          </p:nvPr>
        </p:nvSpPr>
        <p:spPr/>
        <p:txBody>
          <a:bodyPr/>
          <a:lstStyle/>
          <a:p>
            <a:pPr>
              <a:defRPr/>
            </a:pPr>
            <a:fld id="{6AE0A536-2840-4E29-A2C1-B45733AFA0B5}" type="slidenum">
              <a:rPr lang="en-US" altLang="en-US" smtClean="0"/>
              <a:pPr>
                <a:defRPr/>
              </a:pPr>
              <a:t>21</a:t>
            </a:fld>
            <a:endParaRPr lang="en-US" altLang="en-US"/>
          </a:p>
        </p:txBody>
      </p:sp>
      <p:graphicFrame>
        <p:nvGraphicFramePr>
          <p:cNvPr id="5" name="ตาราง 4">
            <a:extLst>
              <a:ext uri="{FF2B5EF4-FFF2-40B4-BE49-F238E27FC236}">
                <a16:creationId xmlns:a16="http://schemas.microsoft.com/office/drawing/2014/main" id="{54FD27B7-2C51-4540-AB9A-13630C764B8C}"/>
              </a:ext>
            </a:extLst>
          </p:cNvPr>
          <p:cNvGraphicFramePr>
            <a:graphicFrameLocks noGrp="1"/>
          </p:cNvGraphicFramePr>
          <p:nvPr>
            <p:extLst>
              <p:ext uri="{D42A27DB-BD31-4B8C-83A1-F6EECF244321}">
                <p14:modId xmlns:p14="http://schemas.microsoft.com/office/powerpoint/2010/main" val="1101499801"/>
              </p:ext>
            </p:extLst>
          </p:nvPr>
        </p:nvGraphicFramePr>
        <p:xfrm>
          <a:off x="1524000" y="1397000"/>
          <a:ext cx="6096000" cy="5181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819521064"/>
                    </a:ext>
                  </a:extLst>
                </a:gridCol>
                <a:gridCol w="2032000">
                  <a:extLst>
                    <a:ext uri="{9D8B030D-6E8A-4147-A177-3AD203B41FA5}">
                      <a16:colId xmlns:a16="http://schemas.microsoft.com/office/drawing/2014/main" val="3956871052"/>
                    </a:ext>
                  </a:extLst>
                </a:gridCol>
                <a:gridCol w="2032000">
                  <a:extLst>
                    <a:ext uri="{9D8B030D-6E8A-4147-A177-3AD203B41FA5}">
                      <a16:colId xmlns:a16="http://schemas.microsoft.com/office/drawing/2014/main" val="2932852632"/>
                    </a:ext>
                  </a:extLst>
                </a:gridCol>
              </a:tblGrid>
              <a:tr h="370840">
                <a:tc>
                  <a:txBody>
                    <a:bodyPr/>
                    <a:lstStyle/>
                    <a:p>
                      <a:r>
                        <a:rPr lang="en-US" dirty="0"/>
                        <a:t>8</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1850969899"/>
                  </a:ext>
                </a:extLst>
              </a:tr>
            </a:tbl>
          </a:graphicData>
        </a:graphic>
      </p:graphicFrame>
      <p:graphicFrame>
        <p:nvGraphicFramePr>
          <p:cNvPr id="6" name="ตาราง 5">
            <a:extLst>
              <a:ext uri="{FF2B5EF4-FFF2-40B4-BE49-F238E27FC236}">
                <a16:creationId xmlns:a16="http://schemas.microsoft.com/office/drawing/2014/main" id="{17F568DE-26F2-45A8-B52E-B0957850FC35}"/>
              </a:ext>
            </a:extLst>
          </p:cNvPr>
          <p:cNvGraphicFramePr>
            <a:graphicFrameLocks noGrp="1"/>
          </p:cNvGraphicFramePr>
          <p:nvPr>
            <p:extLst>
              <p:ext uri="{D42A27DB-BD31-4B8C-83A1-F6EECF244321}">
                <p14:modId xmlns:p14="http://schemas.microsoft.com/office/powerpoint/2010/main" val="963172063"/>
              </p:ext>
            </p:extLst>
          </p:nvPr>
        </p:nvGraphicFramePr>
        <p:xfrm>
          <a:off x="2362200" y="2438400"/>
          <a:ext cx="2133600" cy="518160"/>
        </p:xfrm>
        <a:graphic>
          <a:graphicData uri="http://schemas.openxmlformats.org/drawingml/2006/table">
            <a:tbl>
              <a:tblPr firstRow="1" bandRow="1">
                <a:tableStyleId>{073A0DAA-6AF3-43AB-8588-CEC1D06C72B9}</a:tableStyleId>
              </a:tblPr>
              <a:tblGrid>
                <a:gridCol w="1066800">
                  <a:extLst>
                    <a:ext uri="{9D8B030D-6E8A-4147-A177-3AD203B41FA5}">
                      <a16:colId xmlns:a16="http://schemas.microsoft.com/office/drawing/2014/main" val="3033174868"/>
                    </a:ext>
                  </a:extLst>
                </a:gridCol>
                <a:gridCol w="1066800">
                  <a:extLst>
                    <a:ext uri="{9D8B030D-6E8A-4147-A177-3AD203B41FA5}">
                      <a16:colId xmlns:a16="http://schemas.microsoft.com/office/drawing/2014/main" val="1995543484"/>
                    </a:ext>
                  </a:extLst>
                </a:gridCol>
              </a:tblGrid>
              <a:tr h="467360">
                <a:tc>
                  <a:txBody>
                    <a:bodyPr/>
                    <a:lstStyle/>
                    <a:p>
                      <a:r>
                        <a:rPr lang="en-US" dirty="0"/>
                        <a:t>8</a:t>
                      </a:r>
                    </a:p>
                  </a:txBody>
                  <a:tcPr/>
                </a:tc>
                <a:tc>
                  <a:txBody>
                    <a:bodyPr/>
                    <a:lstStyle/>
                    <a:p>
                      <a:r>
                        <a:rPr lang="en-US" dirty="0"/>
                        <a:t>6</a:t>
                      </a:r>
                    </a:p>
                  </a:txBody>
                  <a:tcPr/>
                </a:tc>
                <a:extLst>
                  <a:ext uri="{0D108BD9-81ED-4DB2-BD59-A6C34878D82A}">
                    <a16:rowId xmlns:a16="http://schemas.microsoft.com/office/drawing/2014/main" val="3301784138"/>
                  </a:ext>
                </a:extLst>
              </a:tr>
            </a:tbl>
          </a:graphicData>
        </a:graphic>
      </p:graphicFrame>
      <p:graphicFrame>
        <p:nvGraphicFramePr>
          <p:cNvPr id="7" name="ตาราง 6">
            <a:extLst>
              <a:ext uri="{FF2B5EF4-FFF2-40B4-BE49-F238E27FC236}">
                <a16:creationId xmlns:a16="http://schemas.microsoft.com/office/drawing/2014/main" id="{B9712951-D1D0-4274-89E0-8BE494157FE7}"/>
              </a:ext>
            </a:extLst>
          </p:cNvPr>
          <p:cNvGraphicFramePr>
            <a:graphicFrameLocks noGrp="1"/>
          </p:cNvGraphicFramePr>
          <p:nvPr>
            <p:extLst>
              <p:ext uri="{D42A27DB-BD31-4B8C-83A1-F6EECF244321}">
                <p14:modId xmlns:p14="http://schemas.microsoft.com/office/powerpoint/2010/main" val="2214672748"/>
              </p:ext>
            </p:extLst>
          </p:nvPr>
        </p:nvGraphicFramePr>
        <p:xfrm>
          <a:off x="6096000" y="2438400"/>
          <a:ext cx="1066800" cy="518160"/>
        </p:xfrm>
        <a:graphic>
          <a:graphicData uri="http://schemas.openxmlformats.org/drawingml/2006/table">
            <a:tbl>
              <a:tblPr firstRow="1" bandRow="1">
                <a:tableStyleId>{073A0DAA-6AF3-43AB-8588-CEC1D06C72B9}</a:tableStyleId>
              </a:tblPr>
              <a:tblGrid>
                <a:gridCol w="1066800">
                  <a:extLst>
                    <a:ext uri="{9D8B030D-6E8A-4147-A177-3AD203B41FA5}">
                      <a16:colId xmlns:a16="http://schemas.microsoft.com/office/drawing/2014/main" val="1094105103"/>
                    </a:ext>
                  </a:extLst>
                </a:gridCol>
              </a:tblGrid>
              <a:tr h="457200">
                <a:tc>
                  <a:txBody>
                    <a:bodyPr/>
                    <a:lstStyle/>
                    <a:p>
                      <a:r>
                        <a:rPr lang="en-US" dirty="0"/>
                        <a:t>3</a:t>
                      </a:r>
                    </a:p>
                  </a:txBody>
                  <a:tcPr/>
                </a:tc>
                <a:extLst>
                  <a:ext uri="{0D108BD9-81ED-4DB2-BD59-A6C34878D82A}">
                    <a16:rowId xmlns:a16="http://schemas.microsoft.com/office/drawing/2014/main" val="677831091"/>
                  </a:ext>
                </a:extLst>
              </a:tr>
            </a:tbl>
          </a:graphicData>
        </a:graphic>
      </p:graphicFrame>
      <p:graphicFrame>
        <p:nvGraphicFramePr>
          <p:cNvPr id="8" name="ตาราง 7">
            <a:extLst>
              <a:ext uri="{FF2B5EF4-FFF2-40B4-BE49-F238E27FC236}">
                <a16:creationId xmlns:a16="http://schemas.microsoft.com/office/drawing/2014/main" id="{A6EF3FC6-D981-41D9-A9AD-4AA5EB26B9AF}"/>
              </a:ext>
            </a:extLst>
          </p:cNvPr>
          <p:cNvGraphicFramePr>
            <a:graphicFrameLocks noGrp="1"/>
          </p:cNvGraphicFramePr>
          <p:nvPr>
            <p:extLst>
              <p:ext uri="{D42A27DB-BD31-4B8C-83A1-F6EECF244321}">
                <p14:modId xmlns:p14="http://schemas.microsoft.com/office/powerpoint/2010/main" val="3325071895"/>
              </p:ext>
            </p:extLst>
          </p:nvPr>
        </p:nvGraphicFramePr>
        <p:xfrm>
          <a:off x="2385391" y="3509617"/>
          <a:ext cx="838200" cy="660400"/>
        </p:xfrm>
        <a:graphic>
          <a:graphicData uri="http://schemas.openxmlformats.org/drawingml/2006/table">
            <a:tbl>
              <a:tblPr firstRow="1" bandRow="1">
                <a:tableStyleId>{073A0DAA-6AF3-43AB-8588-CEC1D06C72B9}</a:tableStyleId>
              </a:tblPr>
              <a:tblGrid>
                <a:gridCol w="838200">
                  <a:extLst>
                    <a:ext uri="{9D8B030D-6E8A-4147-A177-3AD203B41FA5}">
                      <a16:colId xmlns:a16="http://schemas.microsoft.com/office/drawing/2014/main" val="1700536617"/>
                    </a:ext>
                  </a:extLst>
                </a:gridCol>
              </a:tblGrid>
              <a:tr h="660400">
                <a:tc>
                  <a:txBody>
                    <a:bodyPr/>
                    <a:lstStyle/>
                    <a:p>
                      <a:r>
                        <a:rPr lang="en-US" dirty="0"/>
                        <a:t>8</a:t>
                      </a:r>
                    </a:p>
                  </a:txBody>
                  <a:tcPr/>
                </a:tc>
                <a:extLst>
                  <a:ext uri="{0D108BD9-81ED-4DB2-BD59-A6C34878D82A}">
                    <a16:rowId xmlns:a16="http://schemas.microsoft.com/office/drawing/2014/main" val="1645137701"/>
                  </a:ext>
                </a:extLst>
              </a:tr>
            </a:tbl>
          </a:graphicData>
        </a:graphic>
      </p:graphicFrame>
      <p:graphicFrame>
        <p:nvGraphicFramePr>
          <p:cNvPr id="9" name="ตาราง 8">
            <a:extLst>
              <a:ext uri="{FF2B5EF4-FFF2-40B4-BE49-F238E27FC236}">
                <a16:creationId xmlns:a16="http://schemas.microsoft.com/office/drawing/2014/main" id="{67BCE405-E63E-47C6-AD9C-BC14F95C51E6}"/>
              </a:ext>
            </a:extLst>
          </p:cNvPr>
          <p:cNvGraphicFramePr>
            <a:graphicFrameLocks noGrp="1"/>
          </p:cNvGraphicFramePr>
          <p:nvPr>
            <p:extLst>
              <p:ext uri="{D42A27DB-BD31-4B8C-83A1-F6EECF244321}">
                <p14:modId xmlns:p14="http://schemas.microsoft.com/office/powerpoint/2010/main" val="695600494"/>
              </p:ext>
            </p:extLst>
          </p:nvPr>
        </p:nvGraphicFramePr>
        <p:xfrm>
          <a:off x="3621156" y="3509617"/>
          <a:ext cx="838200" cy="660400"/>
        </p:xfrm>
        <a:graphic>
          <a:graphicData uri="http://schemas.openxmlformats.org/drawingml/2006/table">
            <a:tbl>
              <a:tblPr firstRow="1" bandRow="1">
                <a:tableStyleId>{073A0DAA-6AF3-43AB-8588-CEC1D06C72B9}</a:tableStyleId>
              </a:tblPr>
              <a:tblGrid>
                <a:gridCol w="838200">
                  <a:extLst>
                    <a:ext uri="{9D8B030D-6E8A-4147-A177-3AD203B41FA5}">
                      <a16:colId xmlns:a16="http://schemas.microsoft.com/office/drawing/2014/main" val="1700536617"/>
                    </a:ext>
                  </a:extLst>
                </a:gridCol>
              </a:tblGrid>
              <a:tr h="660400">
                <a:tc>
                  <a:txBody>
                    <a:bodyPr/>
                    <a:lstStyle/>
                    <a:p>
                      <a:r>
                        <a:rPr lang="en-US" dirty="0"/>
                        <a:t>6</a:t>
                      </a:r>
                    </a:p>
                  </a:txBody>
                  <a:tcPr/>
                </a:tc>
                <a:extLst>
                  <a:ext uri="{0D108BD9-81ED-4DB2-BD59-A6C34878D82A}">
                    <a16:rowId xmlns:a16="http://schemas.microsoft.com/office/drawing/2014/main" val="1645137701"/>
                  </a:ext>
                </a:extLst>
              </a:tr>
            </a:tbl>
          </a:graphicData>
        </a:graphic>
      </p:graphicFrame>
      <p:graphicFrame>
        <p:nvGraphicFramePr>
          <p:cNvPr id="10" name="ตาราง 9">
            <a:extLst>
              <a:ext uri="{FF2B5EF4-FFF2-40B4-BE49-F238E27FC236}">
                <a16:creationId xmlns:a16="http://schemas.microsoft.com/office/drawing/2014/main" id="{887190A1-BD50-4BB4-81FB-48731C705397}"/>
              </a:ext>
            </a:extLst>
          </p:cNvPr>
          <p:cNvGraphicFramePr>
            <a:graphicFrameLocks noGrp="1"/>
          </p:cNvGraphicFramePr>
          <p:nvPr>
            <p:extLst>
              <p:ext uri="{D42A27DB-BD31-4B8C-83A1-F6EECF244321}">
                <p14:modId xmlns:p14="http://schemas.microsoft.com/office/powerpoint/2010/main" val="2759341025"/>
              </p:ext>
            </p:extLst>
          </p:nvPr>
        </p:nvGraphicFramePr>
        <p:xfrm>
          <a:off x="2438400" y="4723074"/>
          <a:ext cx="2133600" cy="518160"/>
        </p:xfrm>
        <a:graphic>
          <a:graphicData uri="http://schemas.openxmlformats.org/drawingml/2006/table">
            <a:tbl>
              <a:tblPr firstRow="1" bandRow="1">
                <a:tableStyleId>{073A0DAA-6AF3-43AB-8588-CEC1D06C72B9}</a:tableStyleId>
              </a:tblPr>
              <a:tblGrid>
                <a:gridCol w="1066800">
                  <a:extLst>
                    <a:ext uri="{9D8B030D-6E8A-4147-A177-3AD203B41FA5}">
                      <a16:colId xmlns:a16="http://schemas.microsoft.com/office/drawing/2014/main" val="3033174868"/>
                    </a:ext>
                  </a:extLst>
                </a:gridCol>
                <a:gridCol w="1066800">
                  <a:extLst>
                    <a:ext uri="{9D8B030D-6E8A-4147-A177-3AD203B41FA5}">
                      <a16:colId xmlns:a16="http://schemas.microsoft.com/office/drawing/2014/main" val="1995543484"/>
                    </a:ext>
                  </a:extLst>
                </a:gridCol>
              </a:tblGrid>
              <a:tr h="467360">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3301784138"/>
                  </a:ext>
                </a:extLst>
              </a:tr>
            </a:tbl>
          </a:graphicData>
        </a:graphic>
      </p:graphicFrame>
    </p:spTree>
    <p:extLst>
      <p:ext uri="{BB962C8B-B14F-4D97-AF65-F5344CB8AC3E}">
        <p14:creationId xmlns:p14="http://schemas.microsoft.com/office/powerpoint/2010/main" val="397958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157EF4C6-B333-4130-A160-DDEE22D746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B3B7C285-F823-4D56-A075-95226ECB6FC4}" type="slidenum">
              <a:rPr lang="en-US" altLang="en-US" sz="1400" smtClean="0">
                <a:solidFill>
                  <a:schemeClr val="tx1"/>
                </a:solidFill>
                <a:cs typeface="Arial" panose="020B0604020202020204" pitchFamily="34" charset="0"/>
              </a:rPr>
              <a:pPr>
                <a:spcBef>
                  <a:spcPct val="0"/>
                </a:spcBef>
                <a:buClrTx/>
                <a:buSzTx/>
                <a:buFontTx/>
                <a:buNone/>
              </a:pPr>
              <a:t>22</a:t>
            </a:fld>
            <a:endParaRPr lang="en-US" altLang="en-US" sz="1400">
              <a:solidFill>
                <a:schemeClr val="tx1"/>
              </a:solidFill>
              <a:cs typeface="Arial" panose="020B0604020202020204" pitchFamily="34" charset="0"/>
            </a:endParaRPr>
          </a:p>
        </p:txBody>
      </p:sp>
      <p:sp>
        <p:nvSpPr>
          <p:cNvPr id="43011" name="Rectangle 2">
            <a:extLst>
              <a:ext uri="{FF2B5EF4-FFF2-40B4-BE49-F238E27FC236}">
                <a16:creationId xmlns:a16="http://schemas.microsoft.com/office/drawing/2014/main" id="{FAB55EF2-E755-4658-91D8-4BEB78134398}"/>
              </a:ext>
            </a:extLst>
          </p:cNvPr>
          <p:cNvSpPr>
            <a:spLocks noGrp="1" noChangeArrowheads="1"/>
          </p:cNvSpPr>
          <p:nvPr>
            <p:ph type="title"/>
          </p:nvPr>
        </p:nvSpPr>
        <p:spPr>
          <a:xfrm>
            <a:off x="914400" y="609600"/>
            <a:ext cx="7924800" cy="1143000"/>
          </a:xfrm>
        </p:spPr>
        <p:txBody>
          <a:bodyPr/>
          <a:lstStyle/>
          <a:p>
            <a:pPr eaLnBrk="1" hangingPunct="1"/>
            <a:r>
              <a:rPr lang="en-US" altLang="en-US"/>
              <a:t>Combining array in</a:t>
            </a:r>
            <a:r>
              <a:rPr lang="th-TH" altLang="en-US"/>
              <a:t> </a:t>
            </a:r>
            <a:r>
              <a:rPr lang="en-US" altLang="en-US"/>
              <a:t> merge sort (step 1)</a:t>
            </a:r>
            <a:endParaRPr lang="th-TH" altLang="en-US"/>
          </a:p>
        </p:txBody>
      </p:sp>
      <p:sp>
        <p:nvSpPr>
          <p:cNvPr id="43012" name="Rectangle 3">
            <a:extLst>
              <a:ext uri="{FF2B5EF4-FFF2-40B4-BE49-F238E27FC236}">
                <a16:creationId xmlns:a16="http://schemas.microsoft.com/office/drawing/2014/main" id="{5A515DA1-F2FC-4C34-A8CC-A357BFD6BC22}"/>
              </a:ext>
            </a:extLst>
          </p:cNvPr>
          <p:cNvSpPr>
            <a:spLocks noGrp="1" noChangeArrowheads="1"/>
          </p:cNvSpPr>
          <p:nvPr>
            <p:ph type="body" idx="1"/>
          </p:nvPr>
        </p:nvSpPr>
        <p:spPr>
          <a:xfrm>
            <a:off x="609600" y="1600200"/>
            <a:ext cx="8229600" cy="1219200"/>
          </a:xfrm>
        </p:spPr>
        <p:txBody>
          <a:bodyPr/>
          <a:lstStyle/>
          <a:p>
            <a:pPr eaLnBrk="1" hangingPunct="1">
              <a:lnSpc>
                <a:spcPct val="90000"/>
              </a:lnSpc>
            </a:pPr>
            <a:r>
              <a:rPr lang="en-US" altLang="en-US" sz="3600">
                <a:latin typeface="Angsana New" panose="02020603050405020304" pitchFamily="18" charset="-34"/>
              </a:rPr>
              <a:t> Let us combine </a:t>
            </a:r>
            <a:r>
              <a:rPr lang="en-US" altLang="en-US" sz="3600">
                <a:ea typeface="MS Mincho" panose="02020609040205080304" pitchFamily="49" charset="-128"/>
              </a:rPr>
              <a:t>a (1,5,8,9) and</a:t>
            </a:r>
            <a:r>
              <a:rPr lang="en-US" altLang="en-US" sz="3600">
                <a:latin typeface="Angsana New" panose="02020603050405020304" pitchFamily="18" charset="-34"/>
              </a:rPr>
              <a:t> </a:t>
            </a:r>
            <a:r>
              <a:rPr lang="en-US" altLang="en-US" sz="3600">
                <a:ea typeface="MS Mincho" panose="02020609040205080304" pitchFamily="49" charset="-128"/>
              </a:rPr>
              <a:t>b (2,4,6,7) </a:t>
            </a:r>
            <a:endParaRPr lang="th-TH" altLang="en-US" sz="3600"/>
          </a:p>
          <a:p>
            <a:pPr eaLnBrk="1" hangingPunct="1">
              <a:lnSpc>
                <a:spcPct val="90000"/>
              </a:lnSpc>
            </a:pPr>
            <a:r>
              <a:rPr lang="en-US" altLang="en-US" sz="3600">
                <a:latin typeface="Angsana New" panose="02020603050405020304" pitchFamily="18" charset="-34"/>
              </a:rPr>
              <a:t>Let</a:t>
            </a:r>
            <a:r>
              <a:rPr lang="en-US" altLang="en-US" sz="3600">
                <a:latin typeface="Times New Roman" panose="02020603050405020304" pitchFamily="18" charset="0"/>
              </a:rPr>
              <a:t>’</a:t>
            </a:r>
            <a:r>
              <a:rPr lang="en-US" altLang="en-US" sz="3600">
                <a:latin typeface="Angsana New" panose="02020603050405020304" pitchFamily="18" charset="-34"/>
              </a:rPr>
              <a:t>s have </a:t>
            </a:r>
            <a:r>
              <a:rPr lang="en-US" altLang="en-US" sz="3600">
                <a:ea typeface="MS Mincho" panose="02020609040205080304" pitchFamily="49" charset="-128"/>
              </a:rPr>
              <a:t>counters at the first</a:t>
            </a:r>
            <a:r>
              <a:rPr lang="en-US" altLang="en-US" sz="3600">
                <a:latin typeface="Angsana New" panose="02020603050405020304" pitchFamily="18" charset="-34"/>
              </a:rPr>
              <a:t> </a:t>
            </a:r>
            <a:r>
              <a:rPr lang="en-US" altLang="en-US" sz="3600">
                <a:ea typeface="MS Mincho" panose="02020609040205080304" pitchFamily="49" charset="-128"/>
              </a:rPr>
              <a:t>index of both arrays. Then we create a new array for collecting our result. Let</a:t>
            </a:r>
            <a:r>
              <a:rPr lang="en-US" altLang="en-US" sz="3600">
                <a:latin typeface="Times New Roman" panose="02020603050405020304" pitchFamily="18" charset="0"/>
                <a:ea typeface="MS Mincho" panose="02020609040205080304" pitchFamily="49" charset="-128"/>
              </a:rPr>
              <a:t>’</a:t>
            </a:r>
            <a:r>
              <a:rPr lang="en-US" altLang="en-US" sz="3600">
                <a:ea typeface="MS Mincho" panose="02020609040205080304" pitchFamily="49" charset="-128"/>
              </a:rPr>
              <a:t>s call this new array -&gt; c.</a:t>
            </a:r>
            <a:endParaRPr lang="th-TH" altLang="en-US" sz="3600">
              <a:ea typeface="MS Mincho" panose="02020609040205080304" pitchFamily="49" charset="-128"/>
            </a:endParaRPr>
          </a:p>
        </p:txBody>
      </p:sp>
      <p:sp>
        <p:nvSpPr>
          <p:cNvPr id="43013" name="Text Box 26">
            <a:extLst>
              <a:ext uri="{FF2B5EF4-FFF2-40B4-BE49-F238E27FC236}">
                <a16:creationId xmlns:a16="http://schemas.microsoft.com/office/drawing/2014/main" id="{61BCC611-7AE5-4F1F-823E-02CA4C26B4EC}"/>
              </a:ext>
            </a:extLst>
          </p:cNvPr>
          <p:cNvSpPr txBox="1">
            <a:spLocks noChangeArrowheads="1"/>
          </p:cNvSpPr>
          <p:nvPr/>
        </p:nvSpPr>
        <p:spPr bwMode="auto">
          <a:xfrm>
            <a:off x="1447800" y="48545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3014" name="Text Box 27">
            <a:extLst>
              <a:ext uri="{FF2B5EF4-FFF2-40B4-BE49-F238E27FC236}">
                <a16:creationId xmlns:a16="http://schemas.microsoft.com/office/drawing/2014/main" id="{BCE6B328-88E1-452F-9692-B0287D8F761B}"/>
              </a:ext>
            </a:extLst>
          </p:cNvPr>
          <p:cNvSpPr txBox="1">
            <a:spLocks noChangeArrowheads="1"/>
          </p:cNvSpPr>
          <p:nvPr/>
        </p:nvSpPr>
        <p:spPr bwMode="auto">
          <a:xfrm>
            <a:off x="6858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1</a:t>
            </a:r>
            <a:endParaRPr lang="th-TH" altLang="en-US" sz="3200">
              <a:latin typeface="Times New Roman" panose="02020603050405020304" pitchFamily="18" charset="0"/>
            </a:endParaRPr>
          </a:p>
        </p:txBody>
      </p:sp>
      <p:sp>
        <p:nvSpPr>
          <p:cNvPr id="43015" name="Text Box 35">
            <a:extLst>
              <a:ext uri="{FF2B5EF4-FFF2-40B4-BE49-F238E27FC236}">
                <a16:creationId xmlns:a16="http://schemas.microsoft.com/office/drawing/2014/main" id="{D0C7B261-FA1D-4932-B48B-F8B11106B041}"/>
              </a:ext>
            </a:extLst>
          </p:cNvPr>
          <p:cNvSpPr txBox="1">
            <a:spLocks noChangeArrowheads="1"/>
          </p:cNvSpPr>
          <p:nvPr/>
        </p:nvSpPr>
        <p:spPr bwMode="auto">
          <a:xfrm>
            <a:off x="10668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5</a:t>
            </a:r>
            <a:endParaRPr lang="th-TH" altLang="en-US" sz="3200">
              <a:latin typeface="Times New Roman" panose="02020603050405020304" pitchFamily="18" charset="0"/>
            </a:endParaRPr>
          </a:p>
        </p:txBody>
      </p:sp>
      <p:sp>
        <p:nvSpPr>
          <p:cNvPr id="43016" name="Text Box 36">
            <a:extLst>
              <a:ext uri="{FF2B5EF4-FFF2-40B4-BE49-F238E27FC236}">
                <a16:creationId xmlns:a16="http://schemas.microsoft.com/office/drawing/2014/main" id="{4BA9EF6B-7946-496F-BBDD-A39C5E28BA8D}"/>
              </a:ext>
            </a:extLst>
          </p:cNvPr>
          <p:cNvSpPr txBox="1">
            <a:spLocks noChangeArrowheads="1"/>
          </p:cNvSpPr>
          <p:nvPr/>
        </p:nvSpPr>
        <p:spPr bwMode="auto">
          <a:xfrm>
            <a:off x="14478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8</a:t>
            </a:r>
            <a:endParaRPr lang="th-TH" altLang="en-US" sz="3200">
              <a:latin typeface="Times New Roman" panose="02020603050405020304" pitchFamily="18" charset="0"/>
            </a:endParaRPr>
          </a:p>
        </p:txBody>
      </p:sp>
      <p:sp>
        <p:nvSpPr>
          <p:cNvPr id="43017" name="Text Box 37">
            <a:extLst>
              <a:ext uri="{FF2B5EF4-FFF2-40B4-BE49-F238E27FC236}">
                <a16:creationId xmlns:a16="http://schemas.microsoft.com/office/drawing/2014/main" id="{55954761-BFC5-4916-9FCC-73741703B8B8}"/>
              </a:ext>
            </a:extLst>
          </p:cNvPr>
          <p:cNvSpPr txBox="1">
            <a:spLocks noChangeArrowheads="1"/>
          </p:cNvSpPr>
          <p:nvPr/>
        </p:nvSpPr>
        <p:spPr bwMode="auto">
          <a:xfrm>
            <a:off x="18288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9</a:t>
            </a:r>
            <a:endParaRPr lang="th-TH" altLang="en-US" sz="3200">
              <a:latin typeface="Times New Roman" panose="02020603050405020304" pitchFamily="18" charset="0"/>
            </a:endParaRPr>
          </a:p>
        </p:txBody>
      </p:sp>
      <p:sp>
        <p:nvSpPr>
          <p:cNvPr id="43018" name="Text Box 38">
            <a:extLst>
              <a:ext uri="{FF2B5EF4-FFF2-40B4-BE49-F238E27FC236}">
                <a16:creationId xmlns:a16="http://schemas.microsoft.com/office/drawing/2014/main" id="{FF14DD30-7C4F-4E3E-8521-FA75A3974D8C}"/>
              </a:ext>
            </a:extLst>
          </p:cNvPr>
          <p:cNvSpPr txBox="1">
            <a:spLocks noChangeArrowheads="1"/>
          </p:cNvSpPr>
          <p:nvPr/>
        </p:nvSpPr>
        <p:spPr bwMode="auto">
          <a:xfrm>
            <a:off x="39624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7</a:t>
            </a:r>
            <a:endParaRPr lang="th-TH" altLang="en-US" sz="3200">
              <a:latin typeface="Times New Roman" panose="02020603050405020304" pitchFamily="18" charset="0"/>
            </a:endParaRPr>
          </a:p>
        </p:txBody>
      </p:sp>
      <p:sp>
        <p:nvSpPr>
          <p:cNvPr id="43019" name="Text Box 39">
            <a:extLst>
              <a:ext uri="{FF2B5EF4-FFF2-40B4-BE49-F238E27FC236}">
                <a16:creationId xmlns:a16="http://schemas.microsoft.com/office/drawing/2014/main" id="{8F4BE905-F774-4FD4-9913-493756FEC067}"/>
              </a:ext>
            </a:extLst>
          </p:cNvPr>
          <p:cNvSpPr txBox="1">
            <a:spLocks noChangeArrowheads="1"/>
          </p:cNvSpPr>
          <p:nvPr/>
        </p:nvSpPr>
        <p:spPr bwMode="auto">
          <a:xfrm>
            <a:off x="35814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6</a:t>
            </a:r>
            <a:endParaRPr lang="th-TH" altLang="en-US" sz="3200">
              <a:latin typeface="Times New Roman" panose="02020603050405020304" pitchFamily="18" charset="0"/>
            </a:endParaRPr>
          </a:p>
        </p:txBody>
      </p:sp>
      <p:sp>
        <p:nvSpPr>
          <p:cNvPr id="43020" name="Text Box 40">
            <a:extLst>
              <a:ext uri="{FF2B5EF4-FFF2-40B4-BE49-F238E27FC236}">
                <a16:creationId xmlns:a16="http://schemas.microsoft.com/office/drawing/2014/main" id="{1989E79B-1872-43B3-921C-2CE9F6113C9B}"/>
              </a:ext>
            </a:extLst>
          </p:cNvPr>
          <p:cNvSpPr txBox="1">
            <a:spLocks noChangeArrowheads="1"/>
          </p:cNvSpPr>
          <p:nvPr/>
        </p:nvSpPr>
        <p:spPr bwMode="auto">
          <a:xfrm>
            <a:off x="32004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4</a:t>
            </a:r>
            <a:endParaRPr lang="th-TH" altLang="en-US" sz="3200">
              <a:latin typeface="Times New Roman" panose="02020603050405020304" pitchFamily="18" charset="0"/>
            </a:endParaRPr>
          </a:p>
        </p:txBody>
      </p:sp>
      <p:sp>
        <p:nvSpPr>
          <p:cNvPr id="43021" name="Text Box 41">
            <a:extLst>
              <a:ext uri="{FF2B5EF4-FFF2-40B4-BE49-F238E27FC236}">
                <a16:creationId xmlns:a16="http://schemas.microsoft.com/office/drawing/2014/main" id="{CA097F56-90BF-41BB-9F95-17CAC9582C3A}"/>
              </a:ext>
            </a:extLst>
          </p:cNvPr>
          <p:cNvSpPr txBox="1">
            <a:spLocks noChangeArrowheads="1"/>
          </p:cNvSpPr>
          <p:nvPr/>
        </p:nvSpPr>
        <p:spPr bwMode="auto">
          <a:xfrm>
            <a:off x="28194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2</a:t>
            </a:r>
            <a:endParaRPr lang="th-TH" altLang="en-US" sz="3200">
              <a:latin typeface="Times New Roman" panose="02020603050405020304" pitchFamily="18" charset="0"/>
            </a:endParaRPr>
          </a:p>
        </p:txBody>
      </p:sp>
      <p:sp>
        <p:nvSpPr>
          <p:cNvPr id="43022" name="Text Box 42">
            <a:extLst>
              <a:ext uri="{FF2B5EF4-FFF2-40B4-BE49-F238E27FC236}">
                <a16:creationId xmlns:a16="http://schemas.microsoft.com/office/drawing/2014/main" id="{BBFBDC8D-B80A-4F33-A70A-F02B7BA8E86E}"/>
              </a:ext>
            </a:extLst>
          </p:cNvPr>
          <p:cNvSpPr txBox="1">
            <a:spLocks noChangeArrowheads="1"/>
          </p:cNvSpPr>
          <p:nvPr/>
        </p:nvSpPr>
        <p:spPr bwMode="auto">
          <a:xfrm>
            <a:off x="53340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3023" name="Text Box 43">
            <a:extLst>
              <a:ext uri="{FF2B5EF4-FFF2-40B4-BE49-F238E27FC236}">
                <a16:creationId xmlns:a16="http://schemas.microsoft.com/office/drawing/2014/main" id="{A8E74641-C059-4B75-BA49-7F10D29C73C3}"/>
              </a:ext>
            </a:extLst>
          </p:cNvPr>
          <p:cNvSpPr txBox="1">
            <a:spLocks noChangeArrowheads="1"/>
          </p:cNvSpPr>
          <p:nvPr/>
        </p:nvSpPr>
        <p:spPr bwMode="auto">
          <a:xfrm>
            <a:off x="57150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3024" name="Text Box 44">
            <a:extLst>
              <a:ext uri="{FF2B5EF4-FFF2-40B4-BE49-F238E27FC236}">
                <a16:creationId xmlns:a16="http://schemas.microsoft.com/office/drawing/2014/main" id="{A781E8E3-527E-47C4-9B70-51F6FF6A0AAF}"/>
              </a:ext>
            </a:extLst>
          </p:cNvPr>
          <p:cNvSpPr txBox="1">
            <a:spLocks noChangeArrowheads="1"/>
          </p:cNvSpPr>
          <p:nvPr/>
        </p:nvSpPr>
        <p:spPr bwMode="auto">
          <a:xfrm>
            <a:off x="60960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3025" name="Text Box 45">
            <a:extLst>
              <a:ext uri="{FF2B5EF4-FFF2-40B4-BE49-F238E27FC236}">
                <a16:creationId xmlns:a16="http://schemas.microsoft.com/office/drawing/2014/main" id="{B4CA5246-3053-4D55-9120-7B99E9C56DA4}"/>
              </a:ext>
            </a:extLst>
          </p:cNvPr>
          <p:cNvSpPr txBox="1">
            <a:spLocks noChangeArrowheads="1"/>
          </p:cNvSpPr>
          <p:nvPr/>
        </p:nvSpPr>
        <p:spPr bwMode="auto">
          <a:xfrm>
            <a:off x="64770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3026" name="Text Box 46">
            <a:extLst>
              <a:ext uri="{FF2B5EF4-FFF2-40B4-BE49-F238E27FC236}">
                <a16:creationId xmlns:a16="http://schemas.microsoft.com/office/drawing/2014/main" id="{1734466E-77C8-44D2-B95E-BDCC244D370C}"/>
              </a:ext>
            </a:extLst>
          </p:cNvPr>
          <p:cNvSpPr txBox="1">
            <a:spLocks noChangeArrowheads="1"/>
          </p:cNvSpPr>
          <p:nvPr/>
        </p:nvSpPr>
        <p:spPr bwMode="auto">
          <a:xfrm>
            <a:off x="80010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solidFill>
                <a:schemeClr val="tx1"/>
              </a:solidFill>
              <a:latin typeface="Times New Roman" panose="02020603050405020304" pitchFamily="18" charset="0"/>
            </a:endParaRPr>
          </a:p>
        </p:txBody>
      </p:sp>
      <p:sp>
        <p:nvSpPr>
          <p:cNvPr id="43027" name="Text Box 47">
            <a:extLst>
              <a:ext uri="{FF2B5EF4-FFF2-40B4-BE49-F238E27FC236}">
                <a16:creationId xmlns:a16="http://schemas.microsoft.com/office/drawing/2014/main" id="{A389DFCC-B324-4EEE-BDE4-2CCAF7484094}"/>
              </a:ext>
            </a:extLst>
          </p:cNvPr>
          <p:cNvSpPr txBox="1">
            <a:spLocks noChangeArrowheads="1"/>
          </p:cNvSpPr>
          <p:nvPr/>
        </p:nvSpPr>
        <p:spPr bwMode="auto">
          <a:xfrm>
            <a:off x="76200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3028" name="Text Box 48">
            <a:extLst>
              <a:ext uri="{FF2B5EF4-FFF2-40B4-BE49-F238E27FC236}">
                <a16:creationId xmlns:a16="http://schemas.microsoft.com/office/drawing/2014/main" id="{E6C2E1C8-9B67-4C5A-8ABE-CBEEC4B36A8D}"/>
              </a:ext>
            </a:extLst>
          </p:cNvPr>
          <p:cNvSpPr txBox="1">
            <a:spLocks noChangeArrowheads="1"/>
          </p:cNvSpPr>
          <p:nvPr/>
        </p:nvSpPr>
        <p:spPr bwMode="auto">
          <a:xfrm>
            <a:off x="72390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3029" name="Text Box 49">
            <a:extLst>
              <a:ext uri="{FF2B5EF4-FFF2-40B4-BE49-F238E27FC236}">
                <a16:creationId xmlns:a16="http://schemas.microsoft.com/office/drawing/2014/main" id="{668E38A7-E850-40C1-827D-91B34B2B4556}"/>
              </a:ext>
            </a:extLst>
          </p:cNvPr>
          <p:cNvSpPr txBox="1">
            <a:spLocks noChangeArrowheads="1"/>
          </p:cNvSpPr>
          <p:nvPr/>
        </p:nvSpPr>
        <p:spPr bwMode="auto">
          <a:xfrm>
            <a:off x="6858000" y="4724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3030" name="Text Box 50">
            <a:extLst>
              <a:ext uri="{FF2B5EF4-FFF2-40B4-BE49-F238E27FC236}">
                <a16:creationId xmlns:a16="http://schemas.microsoft.com/office/drawing/2014/main" id="{8C0287A1-ABCB-42E3-A384-9DC87AB96618}"/>
              </a:ext>
            </a:extLst>
          </p:cNvPr>
          <p:cNvSpPr txBox="1">
            <a:spLocks noChangeArrowheads="1"/>
          </p:cNvSpPr>
          <p:nvPr/>
        </p:nvSpPr>
        <p:spPr bwMode="auto">
          <a:xfrm>
            <a:off x="381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a</a:t>
            </a:r>
            <a:endParaRPr lang="th-TH" altLang="en-US" sz="2400">
              <a:latin typeface="Times New Roman" panose="02020603050405020304" pitchFamily="18" charset="0"/>
            </a:endParaRPr>
          </a:p>
        </p:txBody>
      </p:sp>
      <p:sp>
        <p:nvSpPr>
          <p:cNvPr id="43031" name="Text Box 51">
            <a:extLst>
              <a:ext uri="{FF2B5EF4-FFF2-40B4-BE49-F238E27FC236}">
                <a16:creationId xmlns:a16="http://schemas.microsoft.com/office/drawing/2014/main" id="{842F5118-A731-47CD-8383-BA869267A5F3}"/>
              </a:ext>
            </a:extLst>
          </p:cNvPr>
          <p:cNvSpPr txBox="1">
            <a:spLocks noChangeArrowheads="1"/>
          </p:cNvSpPr>
          <p:nvPr/>
        </p:nvSpPr>
        <p:spPr bwMode="auto">
          <a:xfrm>
            <a:off x="5257800" y="4267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c</a:t>
            </a:r>
            <a:endParaRPr lang="th-TH" altLang="en-US" sz="2400">
              <a:latin typeface="Times New Roman" panose="02020603050405020304" pitchFamily="18" charset="0"/>
            </a:endParaRPr>
          </a:p>
        </p:txBody>
      </p:sp>
      <p:sp>
        <p:nvSpPr>
          <p:cNvPr id="43032" name="Text Box 52">
            <a:extLst>
              <a:ext uri="{FF2B5EF4-FFF2-40B4-BE49-F238E27FC236}">
                <a16:creationId xmlns:a16="http://schemas.microsoft.com/office/drawing/2014/main" id="{E2043438-8C82-4036-92D4-D31F75310EA1}"/>
              </a:ext>
            </a:extLst>
          </p:cNvPr>
          <p:cNvSpPr txBox="1">
            <a:spLocks noChangeArrowheads="1"/>
          </p:cNvSpPr>
          <p:nvPr/>
        </p:nvSpPr>
        <p:spPr bwMode="auto">
          <a:xfrm>
            <a:off x="2743200" y="4267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b</a:t>
            </a:r>
            <a:endParaRPr lang="th-TH" altLang="en-US" sz="2400">
              <a:latin typeface="Times New Roman" panose="02020603050405020304" pitchFamily="18" charset="0"/>
            </a:endParaRPr>
          </a:p>
        </p:txBody>
      </p:sp>
      <p:sp>
        <p:nvSpPr>
          <p:cNvPr id="43033" name="Line 53">
            <a:extLst>
              <a:ext uri="{FF2B5EF4-FFF2-40B4-BE49-F238E27FC236}">
                <a16:creationId xmlns:a16="http://schemas.microsoft.com/office/drawing/2014/main" id="{7B83B936-E83D-4656-8793-6DDD109D1883}"/>
              </a:ext>
            </a:extLst>
          </p:cNvPr>
          <p:cNvSpPr>
            <a:spLocks noChangeShapeType="1"/>
          </p:cNvSpPr>
          <p:nvPr/>
        </p:nvSpPr>
        <p:spPr bwMode="auto">
          <a:xfrm flipH="1" flipV="1">
            <a:off x="838200" y="54102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4" name="Line 54">
            <a:extLst>
              <a:ext uri="{FF2B5EF4-FFF2-40B4-BE49-F238E27FC236}">
                <a16:creationId xmlns:a16="http://schemas.microsoft.com/office/drawing/2014/main" id="{2CF813EB-D8E5-4365-9CDA-F3A7776B188A}"/>
              </a:ext>
            </a:extLst>
          </p:cNvPr>
          <p:cNvSpPr>
            <a:spLocks noChangeShapeType="1"/>
          </p:cNvSpPr>
          <p:nvPr/>
        </p:nvSpPr>
        <p:spPr bwMode="auto">
          <a:xfrm flipV="1">
            <a:off x="30480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5" name="Text Box 55">
            <a:extLst>
              <a:ext uri="{FF2B5EF4-FFF2-40B4-BE49-F238E27FC236}">
                <a16:creationId xmlns:a16="http://schemas.microsoft.com/office/drawing/2014/main" id="{A363262F-ED31-4466-A279-A1B5FA2F6AFF}"/>
              </a:ext>
            </a:extLst>
          </p:cNvPr>
          <p:cNvSpPr txBox="1">
            <a:spLocks noChangeArrowheads="1"/>
          </p:cNvSpPr>
          <p:nvPr/>
        </p:nvSpPr>
        <p:spPr bwMode="auto">
          <a:xfrm>
            <a:off x="609600" y="56388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indexA</a:t>
            </a:r>
            <a:endParaRPr lang="th-TH" altLang="en-US" sz="2400">
              <a:latin typeface="Times New Roman" panose="02020603050405020304" pitchFamily="18" charset="0"/>
            </a:endParaRPr>
          </a:p>
        </p:txBody>
      </p:sp>
      <p:sp>
        <p:nvSpPr>
          <p:cNvPr id="43036" name="Text Box 56">
            <a:extLst>
              <a:ext uri="{FF2B5EF4-FFF2-40B4-BE49-F238E27FC236}">
                <a16:creationId xmlns:a16="http://schemas.microsoft.com/office/drawing/2014/main" id="{8EEA677B-CA5B-4B7C-B77E-1DB8E5259D48}"/>
              </a:ext>
            </a:extLst>
          </p:cNvPr>
          <p:cNvSpPr txBox="1">
            <a:spLocks noChangeArrowheads="1"/>
          </p:cNvSpPr>
          <p:nvPr/>
        </p:nvSpPr>
        <p:spPr bwMode="auto">
          <a:xfrm>
            <a:off x="2879725" y="5527675"/>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indexB</a:t>
            </a:r>
            <a:endParaRPr lang="th-TH" altLang="en-US" sz="2400">
              <a:latin typeface="Times New Roman" panose="02020603050405020304" pitchFamily="18" charset="0"/>
            </a:endParaRPr>
          </a:p>
        </p:txBody>
      </p:sp>
      <p:sp>
        <p:nvSpPr>
          <p:cNvPr id="43037" name="Line 57">
            <a:extLst>
              <a:ext uri="{FF2B5EF4-FFF2-40B4-BE49-F238E27FC236}">
                <a16:creationId xmlns:a16="http://schemas.microsoft.com/office/drawing/2014/main" id="{CC70809A-5054-4644-94B7-2BA35384BB00}"/>
              </a:ext>
            </a:extLst>
          </p:cNvPr>
          <p:cNvSpPr>
            <a:spLocks noChangeShapeType="1"/>
          </p:cNvSpPr>
          <p:nvPr/>
        </p:nvSpPr>
        <p:spPr bwMode="auto">
          <a:xfrm flipV="1">
            <a:off x="5562600" y="5410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8" name="Text Box 58">
            <a:extLst>
              <a:ext uri="{FF2B5EF4-FFF2-40B4-BE49-F238E27FC236}">
                <a16:creationId xmlns:a16="http://schemas.microsoft.com/office/drawing/2014/main" id="{A061996D-1636-4AB9-A5DC-ABC426969D27}"/>
              </a:ext>
            </a:extLst>
          </p:cNvPr>
          <p:cNvSpPr txBox="1">
            <a:spLocks noChangeArrowheads="1"/>
          </p:cNvSpPr>
          <p:nvPr/>
        </p:nvSpPr>
        <p:spPr bwMode="auto">
          <a:xfrm>
            <a:off x="5394325" y="5603875"/>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indexC</a:t>
            </a:r>
            <a:endParaRPr lang="th-TH" altLang="en-US" sz="24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26BD2F4B-31D7-4E75-98CC-85E7F1CDFE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23318105-3B02-4992-B74E-C33E3CD4DF0A}" type="slidenum">
              <a:rPr lang="en-US" altLang="en-US" sz="1400" smtClean="0">
                <a:solidFill>
                  <a:schemeClr val="tx1"/>
                </a:solidFill>
                <a:cs typeface="Arial" panose="020B0604020202020204" pitchFamily="34" charset="0"/>
              </a:rPr>
              <a:pPr>
                <a:spcBef>
                  <a:spcPct val="0"/>
                </a:spcBef>
                <a:buClrTx/>
                <a:buSzTx/>
                <a:buFontTx/>
                <a:buNone/>
              </a:pPr>
              <a:t>23</a:t>
            </a:fld>
            <a:endParaRPr lang="en-US" altLang="en-US" sz="1400">
              <a:solidFill>
                <a:schemeClr val="tx1"/>
              </a:solidFill>
              <a:cs typeface="Arial" panose="020B0604020202020204" pitchFamily="34" charset="0"/>
            </a:endParaRPr>
          </a:p>
        </p:txBody>
      </p:sp>
      <p:sp>
        <p:nvSpPr>
          <p:cNvPr id="45059" name="Rectangle 2">
            <a:extLst>
              <a:ext uri="{FF2B5EF4-FFF2-40B4-BE49-F238E27FC236}">
                <a16:creationId xmlns:a16="http://schemas.microsoft.com/office/drawing/2014/main" id="{51BA097A-B020-4C84-BE6D-C2C152028524}"/>
              </a:ext>
            </a:extLst>
          </p:cNvPr>
          <p:cNvSpPr>
            <a:spLocks noGrp="1" noChangeArrowheads="1"/>
          </p:cNvSpPr>
          <p:nvPr>
            <p:ph type="title"/>
          </p:nvPr>
        </p:nvSpPr>
        <p:spPr>
          <a:xfrm>
            <a:off x="533400" y="609600"/>
            <a:ext cx="8382000" cy="1143000"/>
          </a:xfrm>
        </p:spPr>
        <p:txBody>
          <a:bodyPr/>
          <a:lstStyle/>
          <a:p>
            <a:pPr eaLnBrk="1" hangingPunct="1"/>
            <a:r>
              <a:rPr lang="en-US" altLang="en-US"/>
              <a:t>Combining array in</a:t>
            </a:r>
            <a:r>
              <a:rPr lang="th-TH" altLang="en-US"/>
              <a:t> </a:t>
            </a:r>
            <a:r>
              <a:rPr lang="en-US" altLang="en-US"/>
              <a:t> merge sort (step 2)</a:t>
            </a:r>
            <a:endParaRPr lang="th-TH" altLang="en-US"/>
          </a:p>
        </p:txBody>
      </p:sp>
      <p:sp>
        <p:nvSpPr>
          <p:cNvPr id="45060" name="Rectangle 3">
            <a:extLst>
              <a:ext uri="{FF2B5EF4-FFF2-40B4-BE49-F238E27FC236}">
                <a16:creationId xmlns:a16="http://schemas.microsoft.com/office/drawing/2014/main" id="{9B004C85-5321-4E29-A088-5AD9FF72C052}"/>
              </a:ext>
            </a:extLst>
          </p:cNvPr>
          <p:cNvSpPr>
            <a:spLocks noGrp="1" noChangeArrowheads="1"/>
          </p:cNvSpPr>
          <p:nvPr>
            <p:ph type="body" idx="1"/>
          </p:nvPr>
        </p:nvSpPr>
        <p:spPr>
          <a:xfrm>
            <a:off x="533400" y="1676400"/>
            <a:ext cx="8382000" cy="4419600"/>
          </a:xfrm>
        </p:spPr>
        <p:txBody>
          <a:bodyPr/>
          <a:lstStyle/>
          <a:p>
            <a:pPr eaLnBrk="1" hangingPunct="1"/>
            <a:r>
              <a:rPr lang="en-US" altLang="en-US" sz="3600">
                <a:latin typeface="Angsana New" panose="02020603050405020304" pitchFamily="18" charset="-34"/>
              </a:rPr>
              <a:t>Compare</a:t>
            </a:r>
            <a:r>
              <a:rPr lang="th-TH" altLang="en-US" sz="3600">
                <a:latin typeface="Angsana New" panose="02020603050405020304" pitchFamily="18" charset="-34"/>
              </a:rPr>
              <a:t> a[indexA] </a:t>
            </a:r>
            <a:r>
              <a:rPr lang="en-US" altLang="en-US" sz="3600">
                <a:latin typeface="Angsana New" panose="02020603050405020304" pitchFamily="18" charset="-34"/>
              </a:rPr>
              <a:t>and</a:t>
            </a:r>
            <a:r>
              <a:rPr lang="th-TH" altLang="en-US" sz="3600">
                <a:latin typeface="Angsana New" panose="02020603050405020304" pitchFamily="18" charset="-34"/>
              </a:rPr>
              <a:t> b[indexB]</a:t>
            </a:r>
            <a:r>
              <a:rPr lang="en-US" altLang="en-US" sz="3600">
                <a:latin typeface="Angsana New" panose="02020603050405020304" pitchFamily="18" charset="-34"/>
              </a:rPr>
              <a:t>. Put a smaller value into </a:t>
            </a:r>
            <a:r>
              <a:rPr lang="th-TH" altLang="en-US" sz="3600">
                <a:latin typeface="Angsana New" panose="02020603050405020304" pitchFamily="18" charset="-34"/>
              </a:rPr>
              <a:t> c[indexC]</a:t>
            </a:r>
            <a:r>
              <a:rPr lang="en-US" altLang="en-US" sz="3600">
                <a:latin typeface="Angsana New" panose="02020603050405020304" pitchFamily="18" charset="-34"/>
              </a:rPr>
              <a:t>, then move the counters that point to that value. </a:t>
            </a:r>
            <a:endParaRPr lang="th-TH" altLang="en-US" sz="3600">
              <a:latin typeface="Angsana New" panose="02020603050405020304" pitchFamily="18" charset="-34"/>
            </a:endParaRPr>
          </a:p>
        </p:txBody>
      </p:sp>
      <p:sp>
        <p:nvSpPr>
          <p:cNvPr id="45061" name="Text Box 4">
            <a:extLst>
              <a:ext uri="{FF2B5EF4-FFF2-40B4-BE49-F238E27FC236}">
                <a16:creationId xmlns:a16="http://schemas.microsoft.com/office/drawing/2014/main" id="{E00C0CD2-51A7-4945-9590-88AAFADDF5C4}"/>
              </a:ext>
            </a:extLst>
          </p:cNvPr>
          <p:cNvSpPr txBox="1">
            <a:spLocks noChangeArrowheads="1"/>
          </p:cNvSpPr>
          <p:nvPr/>
        </p:nvSpPr>
        <p:spPr bwMode="auto">
          <a:xfrm>
            <a:off x="1600200" y="43211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5062" name="Text Box 5">
            <a:extLst>
              <a:ext uri="{FF2B5EF4-FFF2-40B4-BE49-F238E27FC236}">
                <a16:creationId xmlns:a16="http://schemas.microsoft.com/office/drawing/2014/main" id="{5C7D0260-5EFB-42C2-B6D1-9D27C0801158}"/>
              </a:ext>
            </a:extLst>
          </p:cNvPr>
          <p:cNvSpPr txBox="1">
            <a:spLocks noChangeArrowheads="1"/>
          </p:cNvSpPr>
          <p:nvPr/>
        </p:nvSpPr>
        <p:spPr bwMode="auto">
          <a:xfrm>
            <a:off x="8382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1</a:t>
            </a:r>
            <a:endParaRPr lang="th-TH" altLang="en-US" sz="3200">
              <a:latin typeface="Times New Roman" panose="02020603050405020304" pitchFamily="18" charset="0"/>
            </a:endParaRPr>
          </a:p>
        </p:txBody>
      </p:sp>
      <p:sp>
        <p:nvSpPr>
          <p:cNvPr id="45063" name="Text Box 6">
            <a:extLst>
              <a:ext uri="{FF2B5EF4-FFF2-40B4-BE49-F238E27FC236}">
                <a16:creationId xmlns:a16="http://schemas.microsoft.com/office/drawing/2014/main" id="{B1EF2ECA-5D74-4D4B-AD4D-4A62E641B3D6}"/>
              </a:ext>
            </a:extLst>
          </p:cNvPr>
          <p:cNvSpPr txBox="1">
            <a:spLocks noChangeArrowheads="1"/>
          </p:cNvSpPr>
          <p:nvPr/>
        </p:nvSpPr>
        <p:spPr bwMode="auto">
          <a:xfrm>
            <a:off x="12192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5</a:t>
            </a:r>
            <a:endParaRPr lang="th-TH" altLang="en-US" sz="3200">
              <a:latin typeface="Times New Roman" panose="02020603050405020304" pitchFamily="18" charset="0"/>
            </a:endParaRPr>
          </a:p>
        </p:txBody>
      </p:sp>
      <p:sp>
        <p:nvSpPr>
          <p:cNvPr id="45064" name="Text Box 7">
            <a:extLst>
              <a:ext uri="{FF2B5EF4-FFF2-40B4-BE49-F238E27FC236}">
                <a16:creationId xmlns:a16="http://schemas.microsoft.com/office/drawing/2014/main" id="{D3A3885B-D937-46CD-8FD2-68726768C6C8}"/>
              </a:ext>
            </a:extLst>
          </p:cNvPr>
          <p:cNvSpPr txBox="1">
            <a:spLocks noChangeArrowheads="1"/>
          </p:cNvSpPr>
          <p:nvPr/>
        </p:nvSpPr>
        <p:spPr bwMode="auto">
          <a:xfrm>
            <a:off x="16002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8</a:t>
            </a:r>
            <a:endParaRPr lang="th-TH" altLang="en-US" sz="3200">
              <a:latin typeface="Times New Roman" panose="02020603050405020304" pitchFamily="18" charset="0"/>
            </a:endParaRPr>
          </a:p>
        </p:txBody>
      </p:sp>
      <p:sp>
        <p:nvSpPr>
          <p:cNvPr id="45065" name="Text Box 8">
            <a:extLst>
              <a:ext uri="{FF2B5EF4-FFF2-40B4-BE49-F238E27FC236}">
                <a16:creationId xmlns:a16="http://schemas.microsoft.com/office/drawing/2014/main" id="{61DEDB85-041C-4D0F-BF35-F26E11085FF6}"/>
              </a:ext>
            </a:extLst>
          </p:cNvPr>
          <p:cNvSpPr txBox="1">
            <a:spLocks noChangeArrowheads="1"/>
          </p:cNvSpPr>
          <p:nvPr/>
        </p:nvSpPr>
        <p:spPr bwMode="auto">
          <a:xfrm>
            <a:off x="19812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9</a:t>
            </a:r>
            <a:endParaRPr lang="th-TH" altLang="en-US" sz="3200">
              <a:latin typeface="Times New Roman" panose="02020603050405020304" pitchFamily="18" charset="0"/>
            </a:endParaRPr>
          </a:p>
        </p:txBody>
      </p:sp>
      <p:sp>
        <p:nvSpPr>
          <p:cNvPr id="45066" name="Text Box 9">
            <a:extLst>
              <a:ext uri="{FF2B5EF4-FFF2-40B4-BE49-F238E27FC236}">
                <a16:creationId xmlns:a16="http://schemas.microsoft.com/office/drawing/2014/main" id="{DC16DA62-4810-4363-8F1B-55AFFD114967}"/>
              </a:ext>
            </a:extLst>
          </p:cNvPr>
          <p:cNvSpPr txBox="1">
            <a:spLocks noChangeArrowheads="1"/>
          </p:cNvSpPr>
          <p:nvPr/>
        </p:nvSpPr>
        <p:spPr bwMode="auto">
          <a:xfrm>
            <a:off x="41148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7</a:t>
            </a:r>
            <a:endParaRPr lang="th-TH" altLang="en-US" sz="3200">
              <a:latin typeface="Times New Roman" panose="02020603050405020304" pitchFamily="18" charset="0"/>
            </a:endParaRPr>
          </a:p>
        </p:txBody>
      </p:sp>
      <p:sp>
        <p:nvSpPr>
          <p:cNvPr id="45067" name="Text Box 10">
            <a:extLst>
              <a:ext uri="{FF2B5EF4-FFF2-40B4-BE49-F238E27FC236}">
                <a16:creationId xmlns:a16="http://schemas.microsoft.com/office/drawing/2014/main" id="{32D32760-2980-4F68-99DE-9EC6C391F2CC}"/>
              </a:ext>
            </a:extLst>
          </p:cNvPr>
          <p:cNvSpPr txBox="1">
            <a:spLocks noChangeArrowheads="1"/>
          </p:cNvSpPr>
          <p:nvPr/>
        </p:nvSpPr>
        <p:spPr bwMode="auto">
          <a:xfrm>
            <a:off x="37338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6</a:t>
            </a:r>
            <a:endParaRPr lang="th-TH" altLang="en-US" sz="3200">
              <a:latin typeface="Times New Roman" panose="02020603050405020304" pitchFamily="18" charset="0"/>
            </a:endParaRPr>
          </a:p>
        </p:txBody>
      </p:sp>
      <p:sp>
        <p:nvSpPr>
          <p:cNvPr id="45068" name="Text Box 11">
            <a:extLst>
              <a:ext uri="{FF2B5EF4-FFF2-40B4-BE49-F238E27FC236}">
                <a16:creationId xmlns:a16="http://schemas.microsoft.com/office/drawing/2014/main" id="{70811A33-475A-486E-90B3-A65852219C6C}"/>
              </a:ext>
            </a:extLst>
          </p:cNvPr>
          <p:cNvSpPr txBox="1">
            <a:spLocks noChangeArrowheads="1"/>
          </p:cNvSpPr>
          <p:nvPr/>
        </p:nvSpPr>
        <p:spPr bwMode="auto">
          <a:xfrm>
            <a:off x="33528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4</a:t>
            </a:r>
            <a:endParaRPr lang="th-TH" altLang="en-US" sz="3200">
              <a:latin typeface="Times New Roman" panose="02020603050405020304" pitchFamily="18" charset="0"/>
            </a:endParaRPr>
          </a:p>
        </p:txBody>
      </p:sp>
      <p:sp>
        <p:nvSpPr>
          <p:cNvPr id="45069" name="Text Box 12">
            <a:extLst>
              <a:ext uri="{FF2B5EF4-FFF2-40B4-BE49-F238E27FC236}">
                <a16:creationId xmlns:a16="http://schemas.microsoft.com/office/drawing/2014/main" id="{E2E3D14B-A3D0-44E6-81D3-C7A840C6597A}"/>
              </a:ext>
            </a:extLst>
          </p:cNvPr>
          <p:cNvSpPr txBox="1">
            <a:spLocks noChangeArrowheads="1"/>
          </p:cNvSpPr>
          <p:nvPr/>
        </p:nvSpPr>
        <p:spPr bwMode="auto">
          <a:xfrm>
            <a:off x="29718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2</a:t>
            </a:r>
            <a:endParaRPr lang="th-TH" altLang="en-US" sz="3200">
              <a:latin typeface="Times New Roman" panose="02020603050405020304" pitchFamily="18" charset="0"/>
            </a:endParaRPr>
          </a:p>
        </p:txBody>
      </p:sp>
      <p:sp>
        <p:nvSpPr>
          <p:cNvPr id="45070" name="Text Box 13">
            <a:extLst>
              <a:ext uri="{FF2B5EF4-FFF2-40B4-BE49-F238E27FC236}">
                <a16:creationId xmlns:a16="http://schemas.microsoft.com/office/drawing/2014/main" id="{0EC1A489-F02B-4A5A-A9CC-2672286C071D}"/>
              </a:ext>
            </a:extLst>
          </p:cNvPr>
          <p:cNvSpPr txBox="1">
            <a:spLocks noChangeArrowheads="1"/>
          </p:cNvSpPr>
          <p:nvPr/>
        </p:nvSpPr>
        <p:spPr bwMode="auto">
          <a:xfrm>
            <a:off x="54864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1</a:t>
            </a:r>
            <a:endParaRPr lang="th-TH" altLang="en-US" sz="3200">
              <a:latin typeface="Times New Roman" panose="02020603050405020304" pitchFamily="18" charset="0"/>
            </a:endParaRPr>
          </a:p>
        </p:txBody>
      </p:sp>
      <p:sp>
        <p:nvSpPr>
          <p:cNvPr id="45071" name="Text Box 14">
            <a:extLst>
              <a:ext uri="{FF2B5EF4-FFF2-40B4-BE49-F238E27FC236}">
                <a16:creationId xmlns:a16="http://schemas.microsoft.com/office/drawing/2014/main" id="{321CCD66-CD82-4975-B6CF-24779D0AFF58}"/>
              </a:ext>
            </a:extLst>
          </p:cNvPr>
          <p:cNvSpPr txBox="1">
            <a:spLocks noChangeArrowheads="1"/>
          </p:cNvSpPr>
          <p:nvPr/>
        </p:nvSpPr>
        <p:spPr bwMode="auto">
          <a:xfrm>
            <a:off x="58674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5072" name="Text Box 15">
            <a:extLst>
              <a:ext uri="{FF2B5EF4-FFF2-40B4-BE49-F238E27FC236}">
                <a16:creationId xmlns:a16="http://schemas.microsoft.com/office/drawing/2014/main" id="{0C9BD020-2B6B-423C-8D68-D9AD73E03714}"/>
              </a:ext>
            </a:extLst>
          </p:cNvPr>
          <p:cNvSpPr txBox="1">
            <a:spLocks noChangeArrowheads="1"/>
          </p:cNvSpPr>
          <p:nvPr/>
        </p:nvSpPr>
        <p:spPr bwMode="auto">
          <a:xfrm>
            <a:off x="62484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5073" name="Text Box 16">
            <a:extLst>
              <a:ext uri="{FF2B5EF4-FFF2-40B4-BE49-F238E27FC236}">
                <a16:creationId xmlns:a16="http://schemas.microsoft.com/office/drawing/2014/main" id="{FD89D89A-AC8D-4020-B649-BDDA7732903C}"/>
              </a:ext>
            </a:extLst>
          </p:cNvPr>
          <p:cNvSpPr txBox="1">
            <a:spLocks noChangeArrowheads="1"/>
          </p:cNvSpPr>
          <p:nvPr/>
        </p:nvSpPr>
        <p:spPr bwMode="auto">
          <a:xfrm>
            <a:off x="66294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5074" name="Text Box 17">
            <a:extLst>
              <a:ext uri="{FF2B5EF4-FFF2-40B4-BE49-F238E27FC236}">
                <a16:creationId xmlns:a16="http://schemas.microsoft.com/office/drawing/2014/main" id="{A941D5E4-C439-4C09-AEE5-85C349A7E02C}"/>
              </a:ext>
            </a:extLst>
          </p:cNvPr>
          <p:cNvSpPr txBox="1">
            <a:spLocks noChangeArrowheads="1"/>
          </p:cNvSpPr>
          <p:nvPr/>
        </p:nvSpPr>
        <p:spPr bwMode="auto">
          <a:xfrm>
            <a:off x="81534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5075" name="Text Box 18">
            <a:extLst>
              <a:ext uri="{FF2B5EF4-FFF2-40B4-BE49-F238E27FC236}">
                <a16:creationId xmlns:a16="http://schemas.microsoft.com/office/drawing/2014/main" id="{BAE89FFD-7BB2-445D-BE17-D5DE569EB44E}"/>
              </a:ext>
            </a:extLst>
          </p:cNvPr>
          <p:cNvSpPr txBox="1">
            <a:spLocks noChangeArrowheads="1"/>
          </p:cNvSpPr>
          <p:nvPr/>
        </p:nvSpPr>
        <p:spPr bwMode="auto">
          <a:xfrm>
            <a:off x="77724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5076" name="Text Box 19">
            <a:extLst>
              <a:ext uri="{FF2B5EF4-FFF2-40B4-BE49-F238E27FC236}">
                <a16:creationId xmlns:a16="http://schemas.microsoft.com/office/drawing/2014/main" id="{9A0AD48D-5F33-4B07-8375-49BFEEA9A20B}"/>
              </a:ext>
            </a:extLst>
          </p:cNvPr>
          <p:cNvSpPr txBox="1">
            <a:spLocks noChangeArrowheads="1"/>
          </p:cNvSpPr>
          <p:nvPr/>
        </p:nvSpPr>
        <p:spPr bwMode="auto">
          <a:xfrm>
            <a:off x="73914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5077" name="Text Box 20">
            <a:extLst>
              <a:ext uri="{FF2B5EF4-FFF2-40B4-BE49-F238E27FC236}">
                <a16:creationId xmlns:a16="http://schemas.microsoft.com/office/drawing/2014/main" id="{0F79008E-9058-4C82-AD9E-181EB874533F}"/>
              </a:ext>
            </a:extLst>
          </p:cNvPr>
          <p:cNvSpPr txBox="1">
            <a:spLocks noChangeArrowheads="1"/>
          </p:cNvSpPr>
          <p:nvPr/>
        </p:nvSpPr>
        <p:spPr bwMode="auto">
          <a:xfrm>
            <a:off x="7010400" y="41910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5078" name="Text Box 21">
            <a:extLst>
              <a:ext uri="{FF2B5EF4-FFF2-40B4-BE49-F238E27FC236}">
                <a16:creationId xmlns:a16="http://schemas.microsoft.com/office/drawing/2014/main" id="{BB018080-AA63-4E6E-B71D-840B869399A8}"/>
              </a:ext>
            </a:extLst>
          </p:cNvPr>
          <p:cNvSpPr txBox="1">
            <a:spLocks noChangeArrowheads="1"/>
          </p:cNvSpPr>
          <p:nvPr/>
        </p:nvSpPr>
        <p:spPr bwMode="auto">
          <a:xfrm>
            <a:off x="533400" y="3810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a</a:t>
            </a:r>
            <a:endParaRPr lang="th-TH" altLang="en-US" sz="2400">
              <a:latin typeface="Times New Roman" panose="02020603050405020304" pitchFamily="18" charset="0"/>
            </a:endParaRPr>
          </a:p>
        </p:txBody>
      </p:sp>
      <p:sp>
        <p:nvSpPr>
          <p:cNvPr id="45079" name="Text Box 22">
            <a:extLst>
              <a:ext uri="{FF2B5EF4-FFF2-40B4-BE49-F238E27FC236}">
                <a16:creationId xmlns:a16="http://schemas.microsoft.com/office/drawing/2014/main" id="{054B2BF8-46D5-4607-ADAE-2070D0F54A7B}"/>
              </a:ext>
            </a:extLst>
          </p:cNvPr>
          <p:cNvSpPr txBox="1">
            <a:spLocks noChangeArrowheads="1"/>
          </p:cNvSpPr>
          <p:nvPr/>
        </p:nvSpPr>
        <p:spPr bwMode="auto">
          <a:xfrm>
            <a:off x="5410200" y="3733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c</a:t>
            </a:r>
            <a:endParaRPr lang="th-TH" altLang="en-US" sz="2400">
              <a:latin typeface="Times New Roman" panose="02020603050405020304" pitchFamily="18" charset="0"/>
            </a:endParaRPr>
          </a:p>
        </p:txBody>
      </p:sp>
      <p:sp>
        <p:nvSpPr>
          <p:cNvPr id="45080" name="Text Box 23">
            <a:extLst>
              <a:ext uri="{FF2B5EF4-FFF2-40B4-BE49-F238E27FC236}">
                <a16:creationId xmlns:a16="http://schemas.microsoft.com/office/drawing/2014/main" id="{F65BA11F-CC9D-4352-9C84-63986BADEE75}"/>
              </a:ext>
            </a:extLst>
          </p:cNvPr>
          <p:cNvSpPr txBox="1">
            <a:spLocks noChangeArrowheads="1"/>
          </p:cNvSpPr>
          <p:nvPr/>
        </p:nvSpPr>
        <p:spPr bwMode="auto">
          <a:xfrm>
            <a:off x="2895600" y="3733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b</a:t>
            </a:r>
            <a:endParaRPr lang="th-TH" altLang="en-US" sz="2400">
              <a:latin typeface="Times New Roman" panose="02020603050405020304" pitchFamily="18" charset="0"/>
            </a:endParaRPr>
          </a:p>
        </p:txBody>
      </p:sp>
      <p:sp>
        <p:nvSpPr>
          <p:cNvPr id="45081" name="Line 24">
            <a:extLst>
              <a:ext uri="{FF2B5EF4-FFF2-40B4-BE49-F238E27FC236}">
                <a16:creationId xmlns:a16="http://schemas.microsoft.com/office/drawing/2014/main" id="{90106C51-F145-4C3E-A2F0-55D3310A270D}"/>
              </a:ext>
            </a:extLst>
          </p:cNvPr>
          <p:cNvSpPr>
            <a:spLocks noChangeShapeType="1"/>
          </p:cNvSpPr>
          <p:nvPr/>
        </p:nvSpPr>
        <p:spPr bwMode="auto">
          <a:xfrm flipV="1">
            <a:off x="1295400" y="48006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2" name="Line 25">
            <a:extLst>
              <a:ext uri="{FF2B5EF4-FFF2-40B4-BE49-F238E27FC236}">
                <a16:creationId xmlns:a16="http://schemas.microsoft.com/office/drawing/2014/main" id="{6F514F49-3AD0-4A56-B0F1-BC0C8CCB7AF2}"/>
              </a:ext>
            </a:extLst>
          </p:cNvPr>
          <p:cNvSpPr>
            <a:spLocks noChangeShapeType="1"/>
          </p:cNvSpPr>
          <p:nvPr/>
        </p:nvSpPr>
        <p:spPr bwMode="auto">
          <a:xfrm flipV="1">
            <a:off x="320040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3" name="Text Box 26">
            <a:extLst>
              <a:ext uri="{FF2B5EF4-FFF2-40B4-BE49-F238E27FC236}">
                <a16:creationId xmlns:a16="http://schemas.microsoft.com/office/drawing/2014/main" id="{E72B3A3D-0035-420C-9DA7-E4945CEFCDF5}"/>
              </a:ext>
            </a:extLst>
          </p:cNvPr>
          <p:cNvSpPr txBox="1">
            <a:spLocks noChangeArrowheads="1"/>
          </p:cNvSpPr>
          <p:nvPr/>
        </p:nvSpPr>
        <p:spPr bwMode="auto">
          <a:xfrm>
            <a:off x="762000" y="51054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indexA</a:t>
            </a:r>
            <a:endParaRPr lang="th-TH" altLang="en-US" sz="2400">
              <a:latin typeface="Times New Roman" panose="02020603050405020304" pitchFamily="18" charset="0"/>
            </a:endParaRPr>
          </a:p>
        </p:txBody>
      </p:sp>
      <p:sp>
        <p:nvSpPr>
          <p:cNvPr id="45084" name="Text Box 27">
            <a:extLst>
              <a:ext uri="{FF2B5EF4-FFF2-40B4-BE49-F238E27FC236}">
                <a16:creationId xmlns:a16="http://schemas.microsoft.com/office/drawing/2014/main" id="{7221B455-90BE-40F6-871B-8B86418F20D1}"/>
              </a:ext>
            </a:extLst>
          </p:cNvPr>
          <p:cNvSpPr txBox="1">
            <a:spLocks noChangeArrowheads="1"/>
          </p:cNvSpPr>
          <p:nvPr/>
        </p:nvSpPr>
        <p:spPr bwMode="auto">
          <a:xfrm>
            <a:off x="3032125" y="4994275"/>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indexB</a:t>
            </a:r>
            <a:endParaRPr lang="th-TH" altLang="en-US" sz="2400">
              <a:latin typeface="Times New Roman" panose="02020603050405020304" pitchFamily="18" charset="0"/>
            </a:endParaRPr>
          </a:p>
        </p:txBody>
      </p:sp>
      <p:sp>
        <p:nvSpPr>
          <p:cNvPr id="45085" name="Line 28">
            <a:extLst>
              <a:ext uri="{FF2B5EF4-FFF2-40B4-BE49-F238E27FC236}">
                <a16:creationId xmlns:a16="http://schemas.microsoft.com/office/drawing/2014/main" id="{D8841418-588A-41E4-B4B4-36579998C85E}"/>
              </a:ext>
            </a:extLst>
          </p:cNvPr>
          <p:cNvSpPr>
            <a:spLocks noChangeShapeType="1"/>
          </p:cNvSpPr>
          <p:nvPr/>
        </p:nvSpPr>
        <p:spPr bwMode="auto">
          <a:xfrm flipV="1">
            <a:off x="6035675" y="49117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6" name="Text Box 29">
            <a:extLst>
              <a:ext uri="{FF2B5EF4-FFF2-40B4-BE49-F238E27FC236}">
                <a16:creationId xmlns:a16="http://schemas.microsoft.com/office/drawing/2014/main" id="{7B06F9DA-2470-49B8-8807-94579BEBD343}"/>
              </a:ext>
            </a:extLst>
          </p:cNvPr>
          <p:cNvSpPr txBox="1">
            <a:spLocks noChangeArrowheads="1"/>
          </p:cNvSpPr>
          <p:nvPr/>
        </p:nvSpPr>
        <p:spPr bwMode="auto">
          <a:xfrm>
            <a:off x="5867400" y="51054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indexC</a:t>
            </a:r>
            <a:endParaRPr lang="th-TH" altLang="en-US" sz="24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59395B46-1D62-43A5-AE53-76EC14DCFC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254F3E88-9E4D-4F11-A33D-82CAEB3FFAFD}" type="slidenum">
              <a:rPr lang="en-US" altLang="en-US" sz="1400" smtClean="0">
                <a:solidFill>
                  <a:schemeClr val="tx1"/>
                </a:solidFill>
                <a:cs typeface="Arial" panose="020B0604020202020204" pitchFamily="34" charset="0"/>
              </a:rPr>
              <a:pPr>
                <a:spcBef>
                  <a:spcPct val="0"/>
                </a:spcBef>
                <a:buClrTx/>
                <a:buSzTx/>
                <a:buFontTx/>
                <a:buNone/>
              </a:pPr>
              <a:t>24</a:t>
            </a:fld>
            <a:endParaRPr lang="en-US" altLang="en-US" sz="1400">
              <a:solidFill>
                <a:schemeClr val="tx1"/>
              </a:solidFill>
              <a:cs typeface="Arial" panose="020B0604020202020204" pitchFamily="34" charset="0"/>
            </a:endParaRPr>
          </a:p>
        </p:txBody>
      </p:sp>
      <p:sp>
        <p:nvSpPr>
          <p:cNvPr id="47107" name="Rectangle 2">
            <a:extLst>
              <a:ext uri="{FF2B5EF4-FFF2-40B4-BE49-F238E27FC236}">
                <a16:creationId xmlns:a16="http://schemas.microsoft.com/office/drawing/2014/main" id="{4735301A-1F20-4C5B-81E5-13E61BE1E55E}"/>
              </a:ext>
            </a:extLst>
          </p:cNvPr>
          <p:cNvSpPr>
            <a:spLocks noGrp="1" noChangeArrowheads="1"/>
          </p:cNvSpPr>
          <p:nvPr>
            <p:ph type="title"/>
          </p:nvPr>
        </p:nvSpPr>
        <p:spPr>
          <a:xfrm>
            <a:off x="762000" y="609600"/>
            <a:ext cx="8153400" cy="1143000"/>
          </a:xfrm>
        </p:spPr>
        <p:txBody>
          <a:bodyPr/>
          <a:lstStyle/>
          <a:p>
            <a:pPr eaLnBrk="1" hangingPunct="1"/>
            <a:r>
              <a:rPr lang="en-US" altLang="en-US"/>
              <a:t>Combining array in</a:t>
            </a:r>
            <a:r>
              <a:rPr lang="th-TH" altLang="en-US"/>
              <a:t> </a:t>
            </a:r>
            <a:r>
              <a:rPr lang="en-US" altLang="en-US"/>
              <a:t> merge sort (step 3)</a:t>
            </a:r>
            <a:endParaRPr lang="th-TH" altLang="en-US"/>
          </a:p>
        </p:txBody>
      </p:sp>
      <p:sp>
        <p:nvSpPr>
          <p:cNvPr id="47108" name="Rectangle 3">
            <a:extLst>
              <a:ext uri="{FF2B5EF4-FFF2-40B4-BE49-F238E27FC236}">
                <a16:creationId xmlns:a16="http://schemas.microsoft.com/office/drawing/2014/main" id="{7539A9F3-D3A8-46CB-8B7C-F1C769D4D575}"/>
              </a:ext>
            </a:extLst>
          </p:cNvPr>
          <p:cNvSpPr>
            <a:spLocks noGrp="1" noChangeArrowheads="1"/>
          </p:cNvSpPr>
          <p:nvPr>
            <p:ph type="body" idx="1"/>
          </p:nvPr>
        </p:nvSpPr>
        <p:spPr>
          <a:xfrm>
            <a:off x="533400" y="1600200"/>
            <a:ext cx="8382000" cy="4495800"/>
          </a:xfrm>
        </p:spPr>
        <p:txBody>
          <a:bodyPr/>
          <a:lstStyle/>
          <a:p>
            <a:pPr eaLnBrk="1" hangingPunct="1"/>
            <a:r>
              <a:rPr lang="en-US" altLang="en-US" sz="3600">
                <a:latin typeface="Angsana New" panose="02020603050405020304" pitchFamily="18" charset="-34"/>
              </a:rPr>
              <a:t>Continue comparing</a:t>
            </a:r>
            <a:r>
              <a:rPr lang="th-TH" altLang="en-US" sz="3600">
                <a:latin typeface="Angsana New" panose="02020603050405020304" pitchFamily="18" charset="-34"/>
              </a:rPr>
              <a:t> a[indexA]</a:t>
            </a:r>
            <a:r>
              <a:rPr lang="en-US" altLang="en-US" sz="3600">
                <a:latin typeface="Angsana New" panose="02020603050405020304" pitchFamily="18" charset="-34"/>
              </a:rPr>
              <a:t> and</a:t>
            </a:r>
            <a:r>
              <a:rPr lang="th-TH" altLang="en-US" sz="3600">
                <a:latin typeface="Angsana New" panose="02020603050405020304" pitchFamily="18" charset="-34"/>
              </a:rPr>
              <a:t> b[indexB] </a:t>
            </a:r>
            <a:r>
              <a:rPr lang="en-US" altLang="en-US" sz="3600">
                <a:latin typeface="Angsana New" panose="02020603050405020304" pitchFamily="18" charset="-34"/>
              </a:rPr>
              <a:t>and keep updating c until one array is spent.</a:t>
            </a:r>
            <a:endParaRPr lang="th-TH" altLang="en-US" sz="3600">
              <a:latin typeface="Angsana New" panose="02020603050405020304" pitchFamily="18" charset="-34"/>
            </a:endParaRPr>
          </a:p>
        </p:txBody>
      </p:sp>
      <p:sp>
        <p:nvSpPr>
          <p:cNvPr id="47109" name="Text Box 4">
            <a:extLst>
              <a:ext uri="{FF2B5EF4-FFF2-40B4-BE49-F238E27FC236}">
                <a16:creationId xmlns:a16="http://schemas.microsoft.com/office/drawing/2014/main" id="{C006D93B-AEBF-454B-9604-C913ED402A2F}"/>
              </a:ext>
            </a:extLst>
          </p:cNvPr>
          <p:cNvSpPr txBox="1">
            <a:spLocks noChangeArrowheads="1"/>
          </p:cNvSpPr>
          <p:nvPr/>
        </p:nvSpPr>
        <p:spPr bwMode="auto">
          <a:xfrm>
            <a:off x="1676400" y="33305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7110" name="Text Box 5">
            <a:extLst>
              <a:ext uri="{FF2B5EF4-FFF2-40B4-BE49-F238E27FC236}">
                <a16:creationId xmlns:a16="http://schemas.microsoft.com/office/drawing/2014/main" id="{5B32E6FA-04F0-48F7-97AB-9A9F025536EF}"/>
              </a:ext>
            </a:extLst>
          </p:cNvPr>
          <p:cNvSpPr txBox="1">
            <a:spLocks noChangeArrowheads="1"/>
          </p:cNvSpPr>
          <p:nvPr/>
        </p:nvSpPr>
        <p:spPr bwMode="auto">
          <a:xfrm>
            <a:off x="9144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1</a:t>
            </a:r>
            <a:endParaRPr lang="th-TH" altLang="en-US" sz="3200">
              <a:latin typeface="Times New Roman" panose="02020603050405020304" pitchFamily="18" charset="0"/>
            </a:endParaRPr>
          </a:p>
        </p:txBody>
      </p:sp>
      <p:sp>
        <p:nvSpPr>
          <p:cNvPr id="47111" name="Text Box 6">
            <a:extLst>
              <a:ext uri="{FF2B5EF4-FFF2-40B4-BE49-F238E27FC236}">
                <a16:creationId xmlns:a16="http://schemas.microsoft.com/office/drawing/2014/main" id="{4B8BB18F-287B-4B62-A48B-A3683C0E64C1}"/>
              </a:ext>
            </a:extLst>
          </p:cNvPr>
          <p:cNvSpPr txBox="1">
            <a:spLocks noChangeArrowheads="1"/>
          </p:cNvSpPr>
          <p:nvPr/>
        </p:nvSpPr>
        <p:spPr bwMode="auto">
          <a:xfrm>
            <a:off x="12954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5</a:t>
            </a:r>
            <a:endParaRPr lang="th-TH" altLang="en-US" sz="3200">
              <a:latin typeface="Times New Roman" panose="02020603050405020304" pitchFamily="18" charset="0"/>
            </a:endParaRPr>
          </a:p>
        </p:txBody>
      </p:sp>
      <p:sp>
        <p:nvSpPr>
          <p:cNvPr id="47112" name="Text Box 7">
            <a:extLst>
              <a:ext uri="{FF2B5EF4-FFF2-40B4-BE49-F238E27FC236}">
                <a16:creationId xmlns:a16="http://schemas.microsoft.com/office/drawing/2014/main" id="{C4487FB1-6C61-4F5E-B8A1-477AF2C2F175}"/>
              </a:ext>
            </a:extLst>
          </p:cNvPr>
          <p:cNvSpPr txBox="1">
            <a:spLocks noChangeArrowheads="1"/>
          </p:cNvSpPr>
          <p:nvPr/>
        </p:nvSpPr>
        <p:spPr bwMode="auto">
          <a:xfrm>
            <a:off x="16764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8</a:t>
            </a:r>
            <a:endParaRPr lang="th-TH" altLang="en-US" sz="3200">
              <a:latin typeface="Times New Roman" panose="02020603050405020304" pitchFamily="18" charset="0"/>
            </a:endParaRPr>
          </a:p>
        </p:txBody>
      </p:sp>
      <p:sp>
        <p:nvSpPr>
          <p:cNvPr id="47113" name="Text Box 8">
            <a:extLst>
              <a:ext uri="{FF2B5EF4-FFF2-40B4-BE49-F238E27FC236}">
                <a16:creationId xmlns:a16="http://schemas.microsoft.com/office/drawing/2014/main" id="{6A2B1937-DF86-4DA9-BADB-85E2217FFEFB}"/>
              </a:ext>
            </a:extLst>
          </p:cNvPr>
          <p:cNvSpPr txBox="1">
            <a:spLocks noChangeArrowheads="1"/>
          </p:cNvSpPr>
          <p:nvPr/>
        </p:nvSpPr>
        <p:spPr bwMode="auto">
          <a:xfrm>
            <a:off x="20574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9</a:t>
            </a:r>
            <a:endParaRPr lang="th-TH" altLang="en-US" sz="3200">
              <a:latin typeface="Times New Roman" panose="02020603050405020304" pitchFamily="18" charset="0"/>
            </a:endParaRPr>
          </a:p>
        </p:txBody>
      </p:sp>
      <p:sp>
        <p:nvSpPr>
          <p:cNvPr id="47114" name="Text Box 9">
            <a:extLst>
              <a:ext uri="{FF2B5EF4-FFF2-40B4-BE49-F238E27FC236}">
                <a16:creationId xmlns:a16="http://schemas.microsoft.com/office/drawing/2014/main" id="{A69C6664-2568-4178-920B-7EFAE10E0C81}"/>
              </a:ext>
            </a:extLst>
          </p:cNvPr>
          <p:cNvSpPr txBox="1">
            <a:spLocks noChangeArrowheads="1"/>
          </p:cNvSpPr>
          <p:nvPr/>
        </p:nvSpPr>
        <p:spPr bwMode="auto">
          <a:xfrm>
            <a:off x="41910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7</a:t>
            </a:r>
            <a:endParaRPr lang="th-TH" altLang="en-US" sz="3200">
              <a:latin typeface="Times New Roman" panose="02020603050405020304" pitchFamily="18" charset="0"/>
            </a:endParaRPr>
          </a:p>
        </p:txBody>
      </p:sp>
      <p:sp>
        <p:nvSpPr>
          <p:cNvPr id="47115" name="Text Box 10">
            <a:extLst>
              <a:ext uri="{FF2B5EF4-FFF2-40B4-BE49-F238E27FC236}">
                <a16:creationId xmlns:a16="http://schemas.microsoft.com/office/drawing/2014/main" id="{5161B6FB-FF89-463D-ADE8-0C0D9B75DF8E}"/>
              </a:ext>
            </a:extLst>
          </p:cNvPr>
          <p:cNvSpPr txBox="1">
            <a:spLocks noChangeArrowheads="1"/>
          </p:cNvSpPr>
          <p:nvPr/>
        </p:nvSpPr>
        <p:spPr bwMode="auto">
          <a:xfrm>
            <a:off x="38100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6</a:t>
            </a:r>
            <a:endParaRPr lang="th-TH" altLang="en-US" sz="3200">
              <a:latin typeface="Times New Roman" panose="02020603050405020304" pitchFamily="18" charset="0"/>
            </a:endParaRPr>
          </a:p>
        </p:txBody>
      </p:sp>
      <p:sp>
        <p:nvSpPr>
          <p:cNvPr id="47116" name="Text Box 11">
            <a:extLst>
              <a:ext uri="{FF2B5EF4-FFF2-40B4-BE49-F238E27FC236}">
                <a16:creationId xmlns:a16="http://schemas.microsoft.com/office/drawing/2014/main" id="{27C0F174-38E5-447E-A2E9-398B02BD0C4E}"/>
              </a:ext>
            </a:extLst>
          </p:cNvPr>
          <p:cNvSpPr txBox="1">
            <a:spLocks noChangeArrowheads="1"/>
          </p:cNvSpPr>
          <p:nvPr/>
        </p:nvSpPr>
        <p:spPr bwMode="auto">
          <a:xfrm>
            <a:off x="34290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4</a:t>
            </a:r>
            <a:endParaRPr lang="th-TH" altLang="en-US" sz="3200">
              <a:latin typeface="Times New Roman" panose="02020603050405020304" pitchFamily="18" charset="0"/>
            </a:endParaRPr>
          </a:p>
        </p:txBody>
      </p:sp>
      <p:sp>
        <p:nvSpPr>
          <p:cNvPr id="47117" name="Text Box 12">
            <a:extLst>
              <a:ext uri="{FF2B5EF4-FFF2-40B4-BE49-F238E27FC236}">
                <a16:creationId xmlns:a16="http://schemas.microsoft.com/office/drawing/2014/main" id="{0D5E80DE-03E4-453B-9AFA-A1C1992C84F5}"/>
              </a:ext>
            </a:extLst>
          </p:cNvPr>
          <p:cNvSpPr txBox="1">
            <a:spLocks noChangeArrowheads="1"/>
          </p:cNvSpPr>
          <p:nvPr/>
        </p:nvSpPr>
        <p:spPr bwMode="auto">
          <a:xfrm>
            <a:off x="30480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2</a:t>
            </a:r>
            <a:endParaRPr lang="th-TH" altLang="en-US" sz="3200">
              <a:latin typeface="Times New Roman" panose="02020603050405020304" pitchFamily="18" charset="0"/>
            </a:endParaRPr>
          </a:p>
        </p:txBody>
      </p:sp>
      <p:sp>
        <p:nvSpPr>
          <p:cNvPr id="47118" name="Text Box 13">
            <a:extLst>
              <a:ext uri="{FF2B5EF4-FFF2-40B4-BE49-F238E27FC236}">
                <a16:creationId xmlns:a16="http://schemas.microsoft.com/office/drawing/2014/main" id="{896335CB-321F-43AA-888B-9DB6BA782D46}"/>
              </a:ext>
            </a:extLst>
          </p:cNvPr>
          <p:cNvSpPr txBox="1">
            <a:spLocks noChangeArrowheads="1"/>
          </p:cNvSpPr>
          <p:nvPr/>
        </p:nvSpPr>
        <p:spPr bwMode="auto">
          <a:xfrm>
            <a:off x="55626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1</a:t>
            </a:r>
            <a:endParaRPr lang="th-TH" altLang="en-US" sz="3200">
              <a:latin typeface="Times New Roman" panose="02020603050405020304" pitchFamily="18" charset="0"/>
            </a:endParaRPr>
          </a:p>
        </p:txBody>
      </p:sp>
      <p:sp>
        <p:nvSpPr>
          <p:cNvPr id="47119" name="Text Box 14">
            <a:extLst>
              <a:ext uri="{FF2B5EF4-FFF2-40B4-BE49-F238E27FC236}">
                <a16:creationId xmlns:a16="http://schemas.microsoft.com/office/drawing/2014/main" id="{4786D430-B076-4731-940C-74E370AA895D}"/>
              </a:ext>
            </a:extLst>
          </p:cNvPr>
          <p:cNvSpPr txBox="1">
            <a:spLocks noChangeArrowheads="1"/>
          </p:cNvSpPr>
          <p:nvPr/>
        </p:nvSpPr>
        <p:spPr bwMode="auto">
          <a:xfrm>
            <a:off x="59436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2</a:t>
            </a:r>
            <a:endParaRPr lang="th-TH" altLang="en-US" sz="3200">
              <a:latin typeface="Times New Roman" panose="02020603050405020304" pitchFamily="18" charset="0"/>
            </a:endParaRPr>
          </a:p>
        </p:txBody>
      </p:sp>
      <p:sp>
        <p:nvSpPr>
          <p:cNvPr id="47120" name="Text Box 15">
            <a:extLst>
              <a:ext uri="{FF2B5EF4-FFF2-40B4-BE49-F238E27FC236}">
                <a16:creationId xmlns:a16="http://schemas.microsoft.com/office/drawing/2014/main" id="{2966B055-4243-406D-AA8B-AC5E57A70AE0}"/>
              </a:ext>
            </a:extLst>
          </p:cNvPr>
          <p:cNvSpPr txBox="1">
            <a:spLocks noChangeArrowheads="1"/>
          </p:cNvSpPr>
          <p:nvPr/>
        </p:nvSpPr>
        <p:spPr bwMode="auto">
          <a:xfrm>
            <a:off x="63246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4</a:t>
            </a:r>
            <a:endParaRPr lang="th-TH" altLang="en-US" sz="3200">
              <a:latin typeface="Times New Roman" panose="02020603050405020304" pitchFamily="18" charset="0"/>
            </a:endParaRPr>
          </a:p>
        </p:txBody>
      </p:sp>
      <p:sp>
        <p:nvSpPr>
          <p:cNvPr id="47121" name="Text Box 16">
            <a:extLst>
              <a:ext uri="{FF2B5EF4-FFF2-40B4-BE49-F238E27FC236}">
                <a16:creationId xmlns:a16="http://schemas.microsoft.com/office/drawing/2014/main" id="{B8FE6503-0CC8-4983-A07A-4126701529C3}"/>
              </a:ext>
            </a:extLst>
          </p:cNvPr>
          <p:cNvSpPr txBox="1">
            <a:spLocks noChangeArrowheads="1"/>
          </p:cNvSpPr>
          <p:nvPr/>
        </p:nvSpPr>
        <p:spPr bwMode="auto">
          <a:xfrm>
            <a:off x="67056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5</a:t>
            </a:r>
            <a:endParaRPr lang="th-TH" altLang="en-US" sz="3200">
              <a:latin typeface="Times New Roman" panose="02020603050405020304" pitchFamily="18" charset="0"/>
            </a:endParaRPr>
          </a:p>
        </p:txBody>
      </p:sp>
      <p:sp>
        <p:nvSpPr>
          <p:cNvPr id="47122" name="Text Box 17">
            <a:extLst>
              <a:ext uri="{FF2B5EF4-FFF2-40B4-BE49-F238E27FC236}">
                <a16:creationId xmlns:a16="http://schemas.microsoft.com/office/drawing/2014/main" id="{252237F0-2A4C-4137-A937-04F52B4657CF}"/>
              </a:ext>
            </a:extLst>
          </p:cNvPr>
          <p:cNvSpPr txBox="1">
            <a:spLocks noChangeArrowheads="1"/>
          </p:cNvSpPr>
          <p:nvPr/>
        </p:nvSpPr>
        <p:spPr bwMode="auto">
          <a:xfrm>
            <a:off x="82296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7123" name="Text Box 18">
            <a:extLst>
              <a:ext uri="{FF2B5EF4-FFF2-40B4-BE49-F238E27FC236}">
                <a16:creationId xmlns:a16="http://schemas.microsoft.com/office/drawing/2014/main" id="{9F8C8CE1-2F75-4909-B01B-24E4D5EA2013}"/>
              </a:ext>
            </a:extLst>
          </p:cNvPr>
          <p:cNvSpPr txBox="1">
            <a:spLocks noChangeArrowheads="1"/>
          </p:cNvSpPr>
          <p:nvPr/>
        </p:nvSpPr>
        <p:spPr bwMode="auto">
          <a:xfrm>
            <a:off x="78486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200">
              <a:latin typeface="Times New Roman" panose="02020603050405020304" pitchFamily="18" charset="0"/>
            </a:endParaRPr>
          </a:p>
        </p:txBody>
      </p:sp>
      <p:sp>
        <p:nvSpPr>
          <p:cNvPr id="47124" name="Text Box 19">
            <a:extLst>
              <a:ext uri="{FF2B5EF4-FFF2-40B4-BE49-F238E27FC236}">
                <a16:creationId xmlns:a16="http://schemas.microsoft.com/office/drawing/2014/main" id="{4C1B9431-22E1-47EE-827A-ABA9E5081F6C}"/>
              </a:ext>
            </a:extLst>
          </p:cNvPr>
          <p:cNvSpPr txBox="1">
            <a:spLocks noChangeArrowheads="1"/>
          </p:cNvSpPr>
          <p:nvPr/>
        </p:nvSpPr>
        <p:spPr bwMode="auto">
          <a:xfrm>
            <a:off x="74676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7</a:t>
            </a:r>
            <a:endParaRPr lang="th-TH" altLang="en-US" sz="3200">
              <a:latin typeface="Times New Roman" panose="02020603050405020304" pitchFamily="18" charset="0"/>
            </a:endParaRPr>
          </a:p>
        </p:txBody>
      </p:sp>
      <p:sp>
        <p:nvSpPr>
          <p:cNvPr id="47125" name="Text Box 20">
            <a:extLst>
              <a:ext uri="{FF2B5EF4-FFF2-40B4-BE49-F238E27FC236}">
                <a16:creationId xmlns:a16="http://schemas.microsoft.com/office/drawing/2014/main" id="{D882DD6B-8C43-47A3-A8A7-FAFA983EF247}"/>
              </a:ext>
            </a:extLst>
          </p:cNvPr>
          <p:cNvSpPr txBox="1">
            <a:spLocks noChangeArrowheads="1"/>
          </p:cNvSpPr>
          <p:nvPr/>
        </p:nvSpPr>
        <p:spPr bwMode="auto">
          <a:xfrm>
            <a:off x="7086600" y="3200400"/>
            <a:ext cx="381000" cy="5889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6</a:t>
            </a:r>
            <a:endParaRPr lang="th-TH" altLang="en-US" sz="3200">
              <a:latin typeface="Times New Roman" panose="02020603050405020304" pitchFamily="18" charset="0"/>
            </a:endParaRPr>
          </a:p>
        </p:txBody>
      </p:sp>
      <p:sp>
        <p:nvSpPr>
          <p:cNvPr id="47126" name="Text Box 21">
            <a:extLst>
              <a:ext uri="{FF2B5EF4-FFF2-40B4-BE49-F238E27FC236}">
                <a16:creationId xmlns:a16="http://schemas.microsoft.com/office/drawing/2014/main" id="{87266E90-4F73-4F39-80AF-F00DEA45D4FE}"/>
              </a:ext>
            </a:extLst>
          </p:cNvPr>
          <p:cNvSpPr txBox="1">
            <a:spLocks noChangeArrowheads="1"/>
          </p:cNvSpPr>
          <p:nvPr/>
        </p:nvSpPr>
        <p:spPr bwMode="auto">
          <a:xfrm>
            <a:off x="609600" y="2819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a</a:t>
            </a:r>
            <a:endParaRPr lang="th-TH" altLang="en-US" sz="2400">
              <a:latin typeface="Times New Roman" panose="02020603050405020304" pitchFamily="18" charset="0"/>
            </a:endParaRPr>
          </a:p>
        </p:txBody>
      </p:sp>
      <p:sp>
        <p:nvSpPr>
          <p:cNvPr id="47127" name="Text Box 22">
            <a:extLst>
              <a:ext uri="{FF2B5EF4-FFF2-40B4-BE49-F238E27FC236}">
                <a16:creationId xmlns:a16="http://schemas.microsoft.com/office/drawing/2014/main" id="{13B83A04-EFC4-486B-AA11-D2CD9E36C7A0}"/>
              </a:ext>
            </a:extLst>
          </p:cNvPr>
          <p:cNvSpPr txBox="1">
            <a:spLocks noChangeArrowheads="1"/>
          </p:cNvSpPr>
          <p:nvPr/>
        </p:nvSpPr>
        <p:spPr bwMode="auto">
          <a:xfrm>
            <a:off x="5486400" y="2743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c</a:t>
            </a:r>
            <a:endParaRPr lang="th-TH" altLang="en-US" sz="2400">
              <a:latin typeface="Times New Roman" panose="02020603050405020304" pitchFamily="18" charset="0"/>
            </a:endParaRPr>
          </a:p>
        </p:txBody>
      </p:sp>
      <p:sp>
        <p:nvSpPr>
          <p:cNvPr id="47128" name="Text Box 23">
            <a:extLst>
              <a:ext uri="{FF2B5EF4-FFF2-40B4-BE49-F238E27FC236}">
                <a16:creationId xmlns:a16="http://schemas.microsoft.com/office/drawing/2014/main" id="{7998B6FD-8495-4699-960C-24C30C7611F4}"/>
              </a:ext>
            </a:extLst>
          </p:cNvPr>
          <p:cNvSpPr txBox="1">
            <a:spLocks noChangeArrowheads="1"/>
          </p:cNvSpPr>
          <p:nvPr/>
        </p:nvSpPr>
        <p:spPr bwMode="auto">
          <a:xfrm>
            <a:off x="2971800" y="2743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2400">
                <a:latin typeface="Times New Roman" panose="02020603050405020304" pitchFamily="18" charset="0"/>
              </a:rPr>
              <a:t>b</a:t>
            </a:r>
            <a:endParaRPr lang="th-TH" altLang="en-US" sz="2400">
              <a:latin typeface="Times New Roman" panose="02020603050405020304" pitchFamily="18" charset="0"/>
            </a:endParaRPr>
          </a:p>
        </p:txBody>
      </p:sp>
      <p:sp>
        <p:nvSpPr>
          <p:cNvPr id="47129" name="Line 24">
            <a:extLst>
              <a:ext uri="{FF2B5EF4-FFF2-40B4-BE49-F238E27FC236}">
                <a16:creationId xmlns:a16="http://schemas.microsoft.com/office/drawing/2014/main" id="{66CCC103-F1D9-463A-A67D-63F02459B770}"/>
              </a:ext>
            </a:extLst>
          </p:cNvPr>
          <p:cNvSpPr>
            <a:spLocks noChangeShapeType="1"/>
          </p:cNvSpPr>
          <p:nvPr/>
        </p:nvSpPr>
        <p:spPr bwMode="auto">
          <a:xfrm flipV="1">
            <a:off x="1752600" y="38862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0" name="Line 25">
            <a:extLst>
              <a:ext uri="{FF2B5EF4-FFF2-40B4-BE49-F238E27FC236}">
                <a16:creationId xmlns:a16="http://schemas.microsoft.com/office/drawing/2014/main" id="{9E4CD416-6E23-4553-A9B9-A797D6185D9D}"/>
              </a:ext>
            </a:extLst>
          </p:cNvPr>
          <p:cNvSpPr>
            <a:spLocks noChangeShapeType="1"/>
          </p:cNvSpPr>
          <p:nvPr/>
        </p:nvSpPr>
        <p:spPr bwMode="auto">
          <a:xfrm flipV="1">
            <a:off x="4648200" y="3810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1" name="Text Box 26">
            <a:extLst>
              <a:ext uri="{FF2B5EF4-FFF2-40B4-BE49-F238E27FC236}">
                <a16:creationId xmlns:a16="http://schemas.microsoft.com/office/drawing/2014/main" id="{A5EF4CC8-7E99-4BA2-A476-F6A35CD01216}"/>
              </a:ext>
            </a:extLst>
          </p:cNvPr>
          <p:cNvSpPr txBox="1">
            <a:spLocks noChangeArrowheads="1"/>
          </p:cNvSpPr>
          <p:nvPr/>
        </p:nvSpPr>
        <p:spPr bwMode="auto">
          <a:xfrm>
            <a:off x="1295400" y="41148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indexA</a:t>
            </a:r>
            <a:endParaRPr lang="th-TH" altLang="en-US" sz="2400">
              <a:latin typeface="Times New Roman" panose="02020603050405020304" pitchFamily="18" charset="0"/>
            </a:endParaRPr>
          </a:p>
        </p:txBody>
      </p:sp>
      <p:sp>
        <p:nvSpPr>
          <p:cNvPr id="47132" name="Text Box 27">
            <a:extLst>
              <a:ext uri="{FF2B5EF4-FFF2-40B4-BE49-F238E27FC236}">
                <a16:creationId xmlns:a16="http://schemas.microsoft.com/office/drawing/2014/main" id="{12A0623E-3576-46A1-8153-58CD8DC67276}"/>
              </a:ext>
            </a:extLst>
          </p:cNvPr>
          <p:cNvSpPr txBox="1">
            <a:spLocks noChangeArrowheads="1"/>
          </p:cNvSpPr>
          <p:nvPr/>
        </p:nvSpPr>
        <p:spPr bwMode="auto">
          <a:xfrm>
            <a:off x="4114800" y="40386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indexB</a:t>
            </a:r>
            <a:endParaRPr lang="th-TH" altLang="en-US" sz="2400">
              <a:latin typeface="Times New Roman" panose="02020603050405020304" pitchFamily="18" charset="0"/>
            </a:endParaRPr>
          </a:p>
        </p:txBody>
      </p:sp>
      <p:sp>
        <p:nvSpPr>
          <p:cNvPr id="47133" name="Line 28">
            <a:extLst>
              <a:ext uri="{FF2B5EF4-FFF2-40B4-BE49-F238E27FC236}">
                <a16:creationId xmlns:a16="http://schemas.microsoft.com/office/drawing/2014/main" id="{9E84F1A2-1051-451B-8BBA-BF60AAAFF1FA}"/>
              </a:ext>
            </a:extLst>
          </p:cNvPr>
          <p:cNvSpPr>
            <a:spLocks noChangeShapeType="1"/>
          </p:cNvSpPr>
          <p:nvPr/>
        </p:nvSpPr>
        <p:spPr bwMode="auto">
          <a:xfrm flipV="1">
            <a:off x="8016875" y="38449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4" name="Text Box 29">
            <a:extLst>
              <a:ext uri="{FF2B5EF4-FFF2-40B4-BE49-F238E27FC236}">
                <a16:creationId xmlns:a16="http://schemas.microsoft.com/office/drawing/2014/main" id="{C3B86177-462F-4EB8-84BF-0277E430C7EF}"/>
              </a:ext>
            </a:extLst>
          </p:cNvPr>
          <p:cNvSpPr txBox="1">
            <a:spLocks noChangeArrowheads="1"/>
          </p:cNvSpPr>
          <p:nvPr/>
        </p:nvSpPr>
        <p:spPr bwMode="auto">
          <a:xfrm>
            <a:off x="7848600" y="40386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indexC</a:t>
            </a:r>
            <a:endParaRPr lang="th-TH" altLang="en-US" sz="2400">
              <a:latin typeface="Times New Roman" panose="02020603050405020304" pitchFamily="18" charset="0"/>
            </a:endParaRPr>
          </a:p>
        </p:txBody>
      </p:sp>
      <p:sp>
        <p:nvSpPr>
          <p:cNvPr id="47135" name="Rectangle 30">
            <a:extLst>
              <a:ext uri="{FF2B5EF4-FFF2-40B4-BE49-F238E27FC236}">
                <a16:creationId xmlns:a16="http://schemas.microsoft.com/office/drawing/2014/main" id="{B485500B-B3B9-4372-B67A-597AFA7C536C}"/>
              </a:ext>
            </a:extLst>
          </p:cNvPr>
          <p:cNvSpPr>
            <a:spLocks noChangeArrowheads="1"/>
          </p:cNvSpPr>
          <p:nvPr/>
        </p:nvSpPr>
        <p:spPr bwMode="auto">
          <a:xfrm>
            <a:off x="685800" y="5089525"/>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kumimoji="0" lang="th-TH" altLang="en-US" sz="3600">
                <a:latin typeface="Times New Roman" panose="02020603050405020304" pitchFamily="18" charset="0"/>
              </a:rPr>
              <a:t> </a:t>
            </a:r>
            <a:r>
              <a:rPr kumimoji="0" lang="en-US" altLang="en-US" sz="3600">
                <a:latin typeface="Times New Roman" panose="02020603050405020304" pitchFamily="18" charset="0"/>
              </a:rPr>
              <a:t>Then we copy the rest into c. Finish.</a:t>
            </a:r>
            <a:r>
              <a:rPr lang="th-TH" altLang="en-US" sz="3600">
                <a:latin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28959D45-CC42-455C-84E1-68467EA3D6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D9A99546-4846-4121-8EE7-329732E60064}" type="slidenum">
              <a:rPr lang="en-US" altLang="en-US" sz="1400" smtClean="0">
                <a:solidFill>
                  <a:schemeClr val="tx1"/>
                </a:solidFill>
                <a:cs typeface="Arial" panose="020B0604020202020204" pitchFamily="34" charset="0"/>
              </a:rPr>
              <a:pPr>
                <a:spcBef>
                  <a:spcPct val="0"/>
                </a:spcBef>
                <a:buClrTx/>
                <a:buSzTx/>
                <a:buFontTx/>
                <a:buNone/>
              </a:pPr>
              <a:t>25</a:t>
            </a:fld>
            <a:endParaRPr lang="en-US" altLang="en-US" sz="1400">
              <a:solidFill>
                <a:schemeClr val="tx1"/>
              </a:solidFill>
              <a:cs typeface="Arial" panose="020B0604020202020204" pitchFamily="34" charset="0"/>
            </a:endParaRPr>
          </a:p>
        </p:txBody>
      </p:sp>
      <p:sp>
        <p:nvSpPr>
          <p:cNvPr id="49155" name="Rectangle 2">
            <a:extLst>
              <a:ext uri="{FF2B5EF4-FFF2-40B4-BE49-F238E27FC236}">
                <a16:creationId xmlns:a16="http://schemas.microsoft.com/office/drawing/2014/main" id="{B7C428D4-51B9-4A03-B918-79F44F69D022}"/>
              </a:ext>
            </a:extLst>
          </p:cNvPr>
          <p:cNvSpPr>
            <a:spLocks noGrp="1" noChangeArrowheads="1"/>
          </p:cNvSpPr>
          <p:nvPr>
            <p:ph type="title"/>
          </p:nvPr>
        </p:nvSpPr>
        <p:spPr>
          <a:xfrm>
            <a:off x="1295400" y="609600"/>
            <a:ext cx="7086600" cy="1143000"/>
          </a:xfrm>
        </p:spPr>
        <p:txBody>
          <a:bodyPr/>
          <a:lstStyle/>
          <a:p>
            <a:pPr eaLnBrk="1" hangingPunct="1"/>
            <a:r>
              <a:rPr lang="en-US" altLang="en-US"/>
              <a:t>Worst case of array combination</a:t>
            </a:r>
            <a:endParaRPr lang="th-TH" altLang="en-US"/>
          </a:p>
        </p:txBody>
      </p:sp>
      <p:sp>
        <p:nvSpPr>
          <p:cNvPr id="49156" name="Rectangle 3">
            <a:extLst>
              <a:ext uri="{FF2B5EF4-FFF2-40B4-BE49-F238E27FC236}">
                <a16:creationId xmlns:a16="http://schemas.microsoft.com/office/drawing/2014/main" id="{7E6DB98B-907B-414E-919E-DE59A307FE57}"/>
              </a:ext>
            </a:extLst>
          </p:cNvPr>
          <p:cNvSpPr>
            <a:spLocks noGrp="1" noChangeArrowheads="1"/>
          </p:cNvSpPr>
          <p:nvPr>
            <p:ph type="body" idx="1"/>
          </p:nvPr>
        </p:nvSpPr>
        <p:spPr>
          <a:xfrm>
            <a:off x="533400" y="1524000"/>
            <a:ext cx="8382000" cy="4572000"/>
          </a:xfrm>
        </p:spPr>
        <p:txBody>
          <a:bodyPr/>
          <a:lstStyle/>
          <a:p>
            <a:pPr eaLnBrk="1" hangingPunct="1"/>
            <a:r>
              <a:rPr lang="en-US" altLang="en-US" sz="3600" b="1">
                <a:latin typeface="Angsana New" panose="02020603050405020304" pitchFamily="18" charset="-34"/>
              </a:rPr>
              <a:t>Takes place when comparisons are needed until the last elements of both arrays.</a:t>
            </a:r>
            <a:r>
              <a:rPr lang="th-TH" altLang="en-US" sz="3600" b="1">
                <a:latin typeface="Angsana New" panose="02020603050405020304" pitchFamily="18" charset="-34"/>
              </a:rPr>
              <a:t> </a:t>
            </a:r>
          </a:p>
          <a:p>
            <a:pPr eaLnBrk="1" hangingPunct="1"/>
            <a:r>
              <a:rPr lang="en-US" altLang="en-US" sz="3600" b="1">
                <a:latin typeface="Angsana New" panose="02020603050405020304" pitchFamily="18" charset="-34"/>
              </a:rPr>
              <a:t>n-1 comparisons in total</a:t>
            </a:r>
            <a:r>
              <a:rPr lang="th-TH" altLang="en-US" sz="3600" b="1">
                <a:latin typeface="Angsana New" panose="02020603050405020304" pitchFamily="18" charset="-34"/>
              </a:rPr>
              <a:t> </a:t>
            </a:r>
            <a:r>
              <a:rPr lang="en-US" altLang="en-US" sz="3600" b="1">
                <a:latin typeface="Angsana New" panose="02020603050405020304" pitchFamily="18" charset="-34"/>
              </a:rPr>
              <a:t>(n is the size of the resulting array</a:t>
            </a:r>
            <a:r>
              <a:rPr lang="th-TH" altLang="en-US" sz="3600" b="1">
                <a:latin typeface="Angsana New" panose="02020603050405020304" pitchFamily="18" charset="-34"/>
              </a:rPr>
              <a:t>) </a:t>
            </a:r>
          </a:p>
          <a:p>
            <a:pPr eaLnBrk="1" hangingPunct="1"/>
            <a:r>
              <a:rPr lang="en-US" altLang="en-US" sz="3600" b="1">
                <a:latin typeface="Angsana New" panose="02020603050405020304" pitchFamily="18" charset="-34"/>
              </a:rPr>
              <a:t>Therefore, the time for array combination is</a:t>
            </a:r>
            <a:r>
              <a:rPr lang="th-TH" altLang="en-US" sz="3600" b="1">
                <a:latin typeface="Angsana New" panose="02020603050405020304" pitchFamily="18" charset="-34"/>
              </a:rPr>
              <a:t> </a:t>
            </a:r>
            <a:r>
              <a:rPr lang="en-US" altLang="en-US" sz="3600" b="1">
                <a:latin typeface="Angsana New" panose="02020603050405020304" pitchFamily="18" charset="-34"/>
              </a:rPr>
              <a:t>O(n).</a:t>
            </a:r>
            <a:r>
              <a:rPr lang="en-US" altLang="en-US"/>
              <a:t> </a:t>
            </a:r>
            <a:endParaRPr lang="th-TH"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F85D1B9B-F946-48E1-AC30-5404CF9AA2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47C717D5-AED5-443E-8F17-2E02C29F85AF}" type="slidenum">
              <a:rPr lang="en-US" altLang="en-US" sz="1400" smtClean="0">
                <a:solidFill>
                  <a:schemeClr val="tx1"/>
                </a:solidFill>
                <a:cs typeface="Arial" panose="020B0604020202020204" pitchFamily="34" charset="0"/>
              </a:rPr>
              <a:pPr>
                <a:spcBef>
                  <a:spcPct val="0"/>
                </a:spcBef>
                <a:buClrTx/>
                <a:buSzTx/>
                <a:buFontTx/>
                <a:buNone/>
              </a:pPr>
              <a:t>26</a:t>
            </a:fld>
            <a:endParaRPr lang="en-US" altLang="en-US" sz="1400">
              <a:solidFill>
                <a:schemeClr val="tx1"/>
              </a:solidFill>
              <a:cs typeface="Arial" panose="020B0604020202020204" pitchFamily="34" charset="0"/>
            </a:endParaRPr>
          </a:p>
        </p:txBody>
      </p:sp>
      <p:sp>
        <p:nvSpPr>
          <p:cNvPr id="51203" name="Rectangle 2">
            <a:extLst>
              <a:ext uri="{FF2B5EF4-FFF2-40B4-BE49-F238E27FC236}">
                <a16:creationId xmlns:a16="http://schemas.microsoft.com/office/drawing/2014/main" id="{34F348D9-8FB8-490B-84CA-7930E4635110}"/>
              </a:ext>
            </a:extLst>
          </p:cNvPr>
          <p:cNvSpPr>
            <a:spLocks noGrp="1" noChangeArrowheads="1"/>
          </p:cNvSpPr>
          <p:nvPr>
            <p:ph type="title"/>
          </p:nvPr>
        </p:nvSpPr>
        <p:spPr>
          <a:xfrm>
            <a:off x="762000" y="0"/>
            <a:ext cx="7924800" cy="1143000"/>
          </a:xfrm>
        </p:spPr>
        <p:txBody>
          <a:bodyPr/>
          <a:lstStyle/>
          <a:p>
            <a:pPr eaLnBrk="1" hangingPunct="1"/>
            <a:r>
              <a:rPr lang="en-US" altLang="en-US"/>
              <a:t>Code for array combination</a:t>
            </a:r>
            <a:endParaRPr lang="th-TH" altLang="en-US"/>
          </a:p>
        </p:txBody>
      </p:sp>
      <p:sp>
        <p:nvSpPr>
          <p:cNvPr id="57348" name="Rectangle 3">
            <a:extLst>
              <a:ext uri="{FF2B5EF4-FFF2-40B4-BE49-F238E27FC236}">
                <a16:creationId xmlns:a16="http://schemas.microsoft.com/office/drawing/2014/main" id="{11385E90-AE86-45DA-A6F5-FCBAADD33B81}"/>
              </a:ext>
            </a:extLst>
          </p:cNvPr>
          <p:cNvSpPr>
            <a:spLocks noGrp="1" noChangeArrowheads="1"/>
          </p:cNvSpPr>
          <p:nvPr>
            <p:ph type="body" idx="1"/>
          </p:nvPr>
        </p:nvSpPr>
        <p:spPr>
          <a:xfrm>
            <a:off x="609600" y="838200"/>
            <a:ext cx="8229600" cy="5410200"/>
          </a:xfrm>
        </p:spPr>
        <p:txBody>
          <a:bodyPr/>
          <a:lstStyle/>
          <a:p>
            <a:pPr marL="533400" indent="-533400" eaLnBrk="1" hangingPunct="1">
              <a:lnSpc>
                <a:spcPct val="90000"/>
              </a:lnSpc>
              <a:buFont typeface="Wingdings" panose="05000000000000000000" pitchFamily="2" charset="2"/>
              <a:buNone/>
              <a:defRPr/>
            </a:pPr>
            <a:r>
              <a:rPr lang="th-TH" altLang="en-US" sz="2000" dirty="0" err="1">
                <a:latin typeface="Consolas" panose="020B0609020204030204" pitchFamily="49" charset="0"/>
                <a:cs typeface="Consolas" panose="020B0609020204030204" pitchFamily="49" charset="0"/>
              </a:rPr>
              <a:t>public</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static</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merge</a:t>
            </a:r>
            <a:r>
              <a:rPr lang="th-TH" altLang="en-US" sz="2000" dirty="0">
                <a:latin typeface="Consolas" panose="020B0609020204030204" pitchFamily="49" charset="0"/>
                <a:cs typeface="Consolas" panose="020B0609020204030204" pitchFamily="49" charset="0"/>
              </a:rPr>
              <a:t>(</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a,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b){</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aIndex</a:t>
            </a:r>
            <a:r>
              <a:rPr lang="th-TH" altLang="en-US" sz="2000" dirty="0">
                <a:latin typeface="Consolas" panose="020B0609020204030204" pitchFamily="49" charset="0"/>
                <a:cs typeface="Consolas" panose="020B0609020204030204" pitchFamily="49" charset="0"/>
              </a:rPr>
              <a:t> = 0;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bIndex</a:t>
            </a:r>
            <a:r>
              <a:rPr lang="th-TH" altLang="en-US" sz="2000" dirty="0">
                <a:latin typeface="Consolas" panose="020B0609020204030204" pitchFamily="49" charset="0"/>
                <a:cs typeface="Consolas" panose="020B0609020204030204" pitchFamily="49" charset="0"/>
              </a:rPr>
              <a:t> = 0;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cIndex</a:t>
            </a:r>
            <a:r>
              <a:rPr lang="th-TH" altLang="en-US" sz="2000" dirty="0">
                <a:latin typeface="Consolas" panose="020B0609020204030204" pitchFamily="49" charset="0"/>
                <a:cs typeface="Consolas" panose="020B0609020204030204" pitchFamily="49" charset="0"/>
              </a:rPr>
              <a:t> = 0;</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aLength</a:t>
            </a:r>
            <a:r>
              <a:rPr lang="th-TH" altLang="en-US" sz="2000" dirty="0">
                <a:latin typeface="Consolas" panose="020B0609020204030204" pitchFamily="49" charset="0"/>
                <a:cs typeface="Consolas" panose="020B0609020204030204" pitchFamily="49" charset="0"/>
              </a:rPr>
              <a:t> = a.</a:t>
            </a:r>
            <a:r>
              <a:rPr lang="th-TH" altLang="en-US" sz="2000" dirty="0" err="1">
                <a:latin typeface="Consolas" panose="020B0609020204030204" pitchFamily="49" charset="0"/>
                <a:cs typeface="Consolas" panose="020B0609020204030204" pitchFamily="49" charset="0"/>
              </a:rPr>
              <a:t>length</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bLength</a:t>
            </a:r>
            <a:r>
              <a:rPr lang="th-TH" altLang="en-US" sz="2000" dirty="0">
                <a:latin typeface="Consolas" panose="020B0609020204030204" pitchFamily="49" charset="0"/>
                <a:cs typeface="Consolas" panose="020B0609020204030204" pitchFamily="49" charset="0"/>
              </a:rPr>
              <a:t> = b.</a:t>
            </a:r>
            <a:r>
              <a:rPr lang="th-TH" altLang="en-US" sz="2000" dirty="0" err="1">
                <a:latin typeface="Consolas" panose="020B0609020204030204" pitchFamily="49" charset="0"/>
                <a:cs typeface="Consolas" panose="020B0609020204030204" pitchFamily="49" charset="0"/>
              </a:rPr>
              <a:t>length</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cLength</a:t>
            </a:r>
            <a:r>
              <a:rPr lang="th-TH" altLang="en-US" sz="2000" dirty="0">
                <a:latin typeface="Consolas" panose="020B0609020204030204" pitchFamily="49" charset="0"/>
                <a:cs typeface="Consolas" panose="020B0609020204030204" pitchFamily="49" charset="0"/>
              </a:rPr>
              <a:t> = </a:t>
            </a:r>
            <a:r>
              <a:rPr lang="th-TH" altLang="en-US" sz="2000" dirty="0" err="1">
                <a:latin typeface="Consolas" panose="020B0609020204030204" pitchFamily="49" charset="0"/>
                <a:cs typeface="Consolas" panose="020B0609020204030204" pitchFamily="49" charset="0"/>
              </a:rPr>
              <a:t>aLength</a:t>
            </a:r>
            <a:r>
              <a:rPr lang="th-TH" altLang="en-US" sz="2000" dirty="0">
                <a:latin typeface="Consolas" panose="020B0609020204030204" pitchFamily="49" charset="0"/>
                <a:cs typeface="Consolas" panose="020B0609020204030204" pitchFamily="49" charset="0"/>
              </a:rPr>
              <a:t> + </a:t>
            </a:r>
            <a:r>
              <a:rPr lang="th-TH" altLang="en-US" sz="2000" dirty="0" err="1">
                <a:latin typeface="Consolas" panose="020B0609020204030204" pitchFamily="49" charset="0"/>
                <a:cs typeface="Consolas" panose="020B0609020204030204" pitchFamily="49" charset="0"/>
              </a:rPr>
              <a:t>bLength</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 c = </a:t>
            </a:r>
            <a:r>
              <a:rPr lang="th-TH" altLang="en-US" sz="2000" dirty="0" err="1">
                <a:latin typeface="Consolas" panose="020B0609020204030204" pitchFamily="49" charset="0"/>
                <a:cs typeface="Consolas" panose="020B0609020204030204" pitchFamily="49" charset="0"/>
              </a:rPr>
              <a:t>new</a:t>
            </a: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int</a:t>
            </a:r>
            <a:r>
              <a:rPr lang="th-TH" altLang="en-US" sz="2000" dirty="0">
                <a:latin typeface="Consolas" panose="020B0609020204030204" pitchFamily="49" charset="0"/>
                <a:cs typeface="Consolas" panose="020B0609020204030204" pitchFamily="49" charset="0"/>
              </a:rPr>
              <a:t>[</a:t>
            </a:r>
            <a:r>
              <a:rPr lang="th-TH" altLang="en-US" sz="2000" dirty="0" err="1">
                <a:latin typeface="Consolas" panose="020B0609020204030204" pitchFamily="49" charset="0"/>
                <a:cs typeface="Consolas" panose="020B0609020204030204" pitchFamily="49" charset="0"/>
              </a:rPr>
              <a:t>cLength</a:t>
            </a:r>
            <a:r>
              <a:rPr lang="th-TH" altLang="en-US" sz="2000" dirty="0">
                <a:latin typeface="Consolas" panose="020B0609020204030204" pitchFamily="49" charset="0"/>
                <a:cs typeface="Consolas" panose="020B0609020204030204" pitchFamily="49" charset="0"/>
              </a:rPr>
              <a:t>]; </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en-US" altLang="en-US" sz="2000" dirty="0">
                <a:latin typeface="Consolas" panose="020B0609020204030204" pitchFamily="49" charset="0"/>
                <a:cs typeface="Consolas" panose="020B0609020204030204" pitchFamily="49" charset="0"/>
              </a:rPr>
              <a:t>compare a and b then move a value into c until one array is spent.</a:t>
            </a:r>
            <a:endParaRPr lang="th-TH" altLang="en-US" sz="2000" dirty="0">
              <a:latin typeface="Consolas" panose="020B0609020204030204" pitchFamily="49" charset="0"/>
              <a:cs typeface="Consolas" panose="020B0609020204030204" pitchFamily="49" charset="0"/>
            </a:endParaRPr>
          </a:p>
          <a:p>
            <a:pPr marL="533400" indent="-533400" eaLnBrk="1" hangingPunct="1">
              <a:lnSpc>
                <a:spcPct val="90000"/>
              </a:lnSpc>
              <a:buFont typeface="Wingdings" panose="05000000000000000000" pitchFamily="2" charset="2"/>
              <a:buNone/>
              <a:defRPr/>
            </a:pPr>
            <a:r>
              <a:rPr lang="th-TH" altLang="en-US" sz="2000" dirty="0">
                <a:solidFill>
                  <a:schemeClr val="bg2">
                    <a:lumMod val="50000"/>
                    <a:lumOff val="50000"/>
                  </a:schemeClr>
                </a:solidFill>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while</a:t>
            </a:r>
            <a:r>
              <a:rPr lang="th-TH" altLang="en-US" sz="2000" dirty="0">
                <a:latin typeface="Consolas" panose="020B0609020204030204" pitchFamily="49" charset="0"/>
                <a:cs typeface="Consolas" panose="020B0609020204030204" pitchFamily="49" charset="0"/>
              </a:rPr>
              <a:t>((</a:t>
            </a:r>
            <a:r>
              <a:rPr lang="th-TH" altLang="en-US" sz="2000" dirty="0" err="1">
                <a:latin typeface="Consolas" panose="020B0609020204030204" pitchFamily="49" charset="0"/>
                <a:cs typeface="Consolas" panose="020B0609020204030204" pitchFamily="49" charset="0"/>
              </a:rPr>
              <a:t>aIndex</a:t>
            </a:r>
            <a:r>
              <a:rPr lang="th-TH" altLang="en-US" sz="2000" dirty="0">
                <a:latin typeface="Consolas" panose="020B0609020204030204" pitchFamily="49" charset="0"/>
                <a:cs typeface="Consolas" panose="020B0609020204030204" pitchFamily="49" charset="0"/>
              </a:rPr>
              <a:t> &lt; </a:t>
            </a:r>
            <a:r>
              <a:rPr lang="th-TH" altLang="en-US" sz="2000" dirty="0" err="1">
                <a:latin typeface="Consolas" panose="020B0609020204030204" pitchFamily="49" charset="0"/>
                <a:cs typeface="Consolas" panose="020B0609020204030204" pitchFamily="49" charset="0"/>
              </a:rPr>
              <a:t>aLength</a:t>
            </a:r>
            <a:r>
              <a:rPr lang="th-TH" altLang="en-US" sz="2000" dirty="0">
                <a:latin typeface="Consolas" panose="020B0609020204030204" pitchFamily="49" charset="0"/>
                <a:cs typeface="Consolas" panose="020B0609020204030204" pitchFamily="49" charset="0"/>
              </a:rPr>
              <a:t>) &amp;&amp; (</a:t>
            </a:r>
            <a:r>
              <a:rPr lang="th-TH" altLang="en-US" sz="2000" dirty="0" err="1">
                <a:latin typeface="Consolas" panose="020B0609020204030204" pitchFamily="49" charset="0"/>
                <a:cs typeface="Consolas" panose="020B0609020204030204" pitchFamily="49" charset="0"/>
              </a:rPr>
              <a:t>bIndex</a:t>
            </a:r>
            <a:r>
              <a:rPr lang="th-TH" altLang="en-US" sz="2000" dirty="0">
                <a:latin typeface="Consolas" panose="020B0609020204030204" pitchFamily="49" charset="0"/>
                <a:cs typeface="Consolas" panose="020B0609020204030204" pitchFamily="49" charset="0"/>
              </a:rPr>
              <a:t> &lt; </a:t>
            </a:r>
            <a:r>
              <a:rPr lang="th-TH" altLang="en-US" sz="2000" dirty="0" err="1">
                <a:latin typeface="Consolas" panose="020B0609020204030204" pitchFamily="49" charset="0"/>
                <a:cs typeface="Consolas" panose="020B0609020204030204" pitchFamily="49" charset="0"/>
              </a:rPr>
              <a:t>bLength</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if</a:t>
            </a:r>
            <a:r>
              <a:rPr lang="th-TH" altLang="en-US" sz="2000" dirty="0">
                <a:latin typeface="Consolas" panose="020B0609020204030204" pitchFamily="49" charset="0"/>
                <a:cs typeface="Consolas" panose="020B0609020204030204" pitchFamily="49" charset="0"/>
              </a:rPr>
              <a:t>(a[</a:t>
            </a:r>
            <a:r>
              <a:rPr lang="th-TH" altLang="en-US" sz="2000" dirty="0" err="1">
                <a:latin typeface="Consolas" panose="020B0609020204030204" pitchFamily="49" charset="0"/>
                <a:cs typeface="Consolas" panose="020B0609020204030204" pitchFamily="49" charset="0"/>
              </a:rPr>
              <a:t>aIndex</a:t>
            </a:r>
            <a:r>
              <a:rPr lang="th-TH" altLang="en-US" sz="2000" dirty="0">
                <a:latin typeface="Consolas" panose="020B0609020204030204" pitchFamily="49" charset="0"/>
                <a:cs typeface="Consolas" panose="020B0609020204030204" pitchFamily="49" charset="0"/>
              </a:rPr>
              <a:t>]&lt;=b[</a:t>
            </a:r>
            <a:r>
              <a:rPr lang="th-TH" altLang="en-US" sz="2000" dirty="0" err="1">
                <a:latin typeface="Consolas" panose="020B0609020204030204" pitchFamily="49" charset="0"/>
                <a:cs typeface="Consolas" panose="020B0609020204030204" pitchFamily="49" charset="0"/>
              </a:rPr>
              <a:t>bIndex</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c[</a:t>
            </a:r>
            <a:r>
              <a:rPr lang="th-TH" altLang="en-US" sz="2000" dirty="0" err="1">
                <a:latin typeface="Consolas" panose="020B0609020204030204" pitchFamily="49" charset="0"/>
                <a:cs typeface="Consolas" panose="020B0609020204030204" pitchFamily="49" charset="0"/>
              </a:rPr>
              <a:t>cIndex</a:t>
            </a:r>
            <a:r>
              <a:rPr lang="th-TH" altLang="en-US" sz="2000" dirty="0">
                <a:latin typeface="Consolas" panose="020B0609020204030204" pitchFamily="49" charset="0"/>
                <a:cs typeface="Consolas" panose="020B0609020204030204" pitchFamily="49" charset="0"/>
              </a:rPr>
              <a:t>] = a[</a:t>
            </a:r>
            <a:r>
              <a:rPr lang="th-TH" altLang="en-US" sz="2000" dirty="0" err="1">
                <a:latin typeface="Consolas" panose="020B0609020204030204" pitchFamily="49" charset="0"/>
                <a:cs typeface="Consolas" panose="020B0609020204030204" pitchFamily="49" charset="0"/>
              </a:rPr>
              <a:t>aIndex</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aIndex</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else</a:t>
            </a:r>
            <a:r>
              <a:rPr lang="th-TH" altLang="en-US" sz="2000" dirty="0">
                <a:latin typeface="Consolas" panose="020B0609020204030204" pitchFamily="49" charset="0"/>
                <a:cs typeface="Consolas" panose="020B0609020204030204" pitchFamily="49" charset="0"/>
              </a:rPr>
              <a:t>{ </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c[</a:t>
            </a:r>
            <a:r>
              <a:rPr lang="th-TH" altLang="en-US" sz="2000" dirty="0" err="1">
                <a:latin typeface="Consolas" panose="020B0609020204030204" pitchFamily="49" charset="0"/>
                <a:cs typeface="Consolas" panose="020B0609020204030204" pitchFamily="49" charset="0"/>
              </a:rPr>
              <a:t>cIndex</a:t>
            </a:r>
            <a:r>
              <a:rPr lang="th-TH" altLang="en-US" sz="2000" dirty="0">
                <a:latin typeface="Consolas" panose="020B0609020204030204" pitchFamily="49" charset="0"/>
                <a:cs typeface="Consolas" panose="020B0609020204030204" pitchFamily="49" charset="0"/>
              </a:rPr>
              <a:t>] = b[</a:t>
            </a:r>
            <a:r>
              <a:rPr lang="th-TH" altLang="en-US" sz="2000" dirty="0" err="1">
                <a:latin typeface="Consolas" panose="020B0609020204030204" pitchFamily="49" charset="0"/>
                <a:cs typeface="Consolas" panose="020B0609020204030204" pitchFamily="49" charset="0"/>
              </a:rPr>
              <a:t>bIndex</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bIndex</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r>
              <a:rPr lang="th-TH" altLang="en-US" sz="2000" dirty="0" err="1">
                <a:latin typeface="Consolas" panose="020B0609020204030204" pitchFamily="49" charset="0"/>
                <a:cs typeface="Consolas" panose="020B0609020204030204" pitchFamily="49" charset="0"/>
              </a:rPr>
              <a:t>cIndex</a:t>
            </a:r>
            <a:r>
              <a:rPr lang="th-TH" altLang="en-US" sz="2000" dirty="0">
                <a:latin typeface="Consolas" panose="020B0609020204030204" pitchFamily="49" charset="0"/>
                <a:cs typeface="Consolas" panose="020B0609020204030204" pitchFamily="49" charset="0"/>
              </a:rPr>
              <a:t>++;</a:t>
            </a:r>
          </a:p>
          <a:p>
            <a:pPr marL="533400" indent="-533400" eaLnBrk="1" hangingPunct="1">
              <a:lnSpc>
                <a:spcPct val="90000"/>
              </a:lnSpc>
              <a:buFont typeface="Wingdings" panose="05000000000000000000" pitchFamily="2" charset="2"/>
              <a:buNone/>
              <a:defRPr/>
            </a:pPr>
            <a:r>
              <a:rPr lang="th-TH" altLang="en-US" sz="2000" dirty="0">
                <a:latin typeface="Consolas" panose="020B0609020204030204" pitchFamily="49" charset="0"/>
                <a:cs typeface="Consolas" panose="020B0609020204030204" pitchFamily="49" charset="0"/>
              </a:rPr>
              <a:t>    }</a:t>
            </a:r>
          </a:p>
        </p:txBody>
      </p:sp>
      <p:sp>
        <p:nvSpPr>
          <p:cNvPr id="51205" name="Line 4">
            <a:extLst>
              <a:ext uri="{FF2B5EF4-FFF2-40B4-BE49-F238E27FC236}">
                <a16:creationId xmlns:a16="http://schemas.microsoft.com/office/drawing/2014/main" id="{B7C0F847-5AE3-4184-AF28-03123F96C702}"/>
              </a:ext>
            </a:extLst>
          </p:cNvPr>
          <p:cNvSpPr>
            <a:spLocks noChangeShapeType="1"/>
          </p:cNvSpPr>
          <p:nvPr/>
        </p:nvSpPr>
        <p:spPr bwMode="auto">
          <a:xfrm flipH="1">
            <a:off x="3962400" y="5715000"/>
            <a:ext cx="76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06" name="Text Box 5">
            <a:extLst>
              <a:ext uri="{FF2B5EF4-FFF2-40B4-BE49-F238E27FC236}">
                <a16:creationId xmlns:a16="http://schemas.microsoft.com/office/drawing/2014/main" id="{7AB8698D-CD84-4617-A27C-F4912A605841}"/>
              </a:ext>
            </a:extLst>
          </p:cNvPr>
          <p:cNvSpPr txBox="1">
            <a:spLocks noChangeArrowheads="1"/>
          </p:cNvSpPr>
          <p:nvPr/>
        </p:nvSpPr>
        <p:spPr bwMode="auto">
          <a:xfrm>
            <a:off x="4038600" y="5873750"/>
            <a:ext cx="413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solidFill>
                  <a:schemeClr val="tx1"/>
                </a:solidFill>
                <a:latin typeface="Times New Roman" panose="02020603050405020304" pitchFamily="18" charset="0"/>
              </a:rPr>
              <a:t>Continue next page</a:t>
            </a:r>
            <a:endParaRPr lang="th-TH" altLang="en-US" sz="3600">
              <a:solidFill>
                <a:schemeClr val="tx1"/>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95378956-C6FA-47FD-A6E7-65A5A9853C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C369AEB8-3A81-4B94-9E9C-DCCAB9965C36}" type="slidenum">
              <a:rPr lang="en-US" altLang="en-US" sz="1400" smtClean="0">
                <a:solidFill>
                  <a:schemeClr val="tx1"/>
                </a:solidFill>
                <a:cs typeface="Arial" panose="020B0604020202020204" pitchFamily="34" charset="0"/>
              </a:rPr>
              <a:pPr>
                <a:spcBef>
                  <a:spcPct val="0"/>
                </a:spcBef>
                <a:buClrTx/>
                <a:buSzTx/>
                <a:buFontTx/>
                <a:buNone/>
              </a:pPr>
              <a:t>27</a:t>
            </a:fld>
            <a:endParaRPr lang="en-US" altLang="en-US" sz="1400">
              <a:solidFill>
                <a:schemeClr val="tx1"/>
              </a:solidFill>
              <a:cs typeface="Arial" panose="020B0604020202020204" pitchFamily="34" charset="0"/>
            </a:endParaRPr>
          </a:p>
        </p:txBody>
      </p:sp>
      <p:sp>
        <p:nvSpPr>
          <p:cNvPr id="53251" name="Rectangle 2">
            <a:extLst>
              <a:ext uri="{FF2B5EF4-FFF2-40B4-BE49-F238E27FC236}">
                <a16:creationId xmlns:a16="http://schemas.microsoft.com/office/drawing/2014/main" id="{C456E8B5-A403-4576-8530-87A798AC8D91}"/>
              </a:ext>
            </a:extLst>
          </p:cNvPr>
          <p:cNvSpPr>
            <a:spLocks noGrp="1" noChangeArrowheads="1"/>
          </p:cNvSpPr>
          <p:nvPr>
            <p:ph type="title"/>
          </p:nvPr>
        </p:nvSpPr>
        <p:spPr>
          <a:xfrm>
            <a:off x="381000" y="228600"/>
            <a:ext cx="8534400" cy="762000"/>
          </a:xfrm>
        </p:spPr>
        <p:txBody>
          <a:bodyPr/>
          <a:lstStyle/>
          <a:p>
            <a:pPr eaLnBrk="1" hangingPunct="1"/>
            <a:r>
              <a:rPr lang="en-US" altLang="en-US"/>
              <a:t>Code for array combination(cont.)</a:t>
            </a:r>
            <a:endParaRPr lang="th-TH" altLang="en-US"/>
          </a:p>
        </p:txBody>
      </p:sp>
      <p:sp>
        <p:nvSpPr>
          <p:cNvPr id="53252" name="Rectangle 3">
            <a:extLst>
              <a:ext uri="{FF2B5EF4-FFF2-40B4-BE49-F238E27FC236}">
                <a16:creationId xmlns:a16="http://schemas.microsoft.com/office/drawing/2014/main" id="{DC31A463-8EA7-4DA4-B3FD-97EA98B3AFD7}"/>
              </a:ext>
            </a:extLst>
          </p:cNvPr>
          <p:cNvSpPr>
            <a:spLocks noGrp="1" noChangeArrowheads="1"/>
          </p:cNvSpPr>
          <p:nvPr>
            <p:ph type="body" idx="1"/>
          </p:nvPr>
        </p:nvSpPr>
        <p:spPr>
          <a:xfrm>
            <a:off x="381000" y="762000"/>
            <a:ext cx="8229600" cy="5638800"/>
          </a:xfrm>
        </p:spPr>
        <p:txBody>
          <a:bodyPr/>
          <a:lstStyle/>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a:t>
            </a:r>
            <a:r>
              <a:rPr lang="en-US" altLang="en-US" sz="2000">
                <a:latin typeface="Consolas" panose="020B0609020204030204" pitchFamily="49" charset="0"/>
                <a:cs typeface="Consolas" panose="020B0609020204030204" pitchFamily="49" charset="0"/>
              </a:rPr>
              <a:t>copy the remaining elements into c</a:t>
            </a:r>
            <a:endParaRPr lang="th-TH" altLang="en-US" sz="2000">
              <a:latin typeface="Consolas" panose="020B0609020204030204" pitchFamily="49" charset="0"/>
              <a:cs typeface="Consolas" panose="020B0609020204030204" pitchFamily="49" charset="0"/>
            </a:endParaRP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if(aIndex == aLength){ //</a:t>
            </a:r>
            <a:r>
              <a:rPr lang="en-US" altLang="en-US" sz="2000">
                <a:latin typeface="Consolas" panose="020B0609020204030204" pitchFamily="49" charset="0"/>
                <a:cs typeface="Consolas" panose="020B0609020204030204" pitchFamily="49" charset="0"/>
              </a:rPr>
              <a:t>if a is spent.</a:t>
            </a:r>
            <a:endParaRPr lang="th-TH" altLang="en-US" sz="2000">
              <a:latin typeface="Consolas" panose="020B0609020204030204" pitchFamily="49" charset="0"/>
              <a:cs typeface="Consolas" panose="020B0609020204030204" pitchFamily="49" charset="0"/>
            </a:endParaRP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while(bIndex&lt;bLength){</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c[cIndex] = b[bIndex];</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bIndex++;</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cIndex++;</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}else{ //</a:t>
            </a:r>
            <a:r>
              <a:rPr lang="en-US" altLang="en-US" sz="2000">
                <a:latin typeface="Consolas" panose="020B0609020204030204" pitchFamily="49" charset="0"/>
                <a:cs typeface="Consolas" panose="020B0609020204030204" pitchFamily="49" charset="0"/>
              </a:rPr>
              <a:t>if b is spent.</a:t>
            </a:r>
            <a:endParaRPr lang="th-TH" altLang="en-US" sz="2000">
              <a:latin typeface="Consolas" panose="020B0609020204030204" pitchFamily="49" charset="0"/>
              <a:cs typeface="Consolas" panose="020B0609020204030204" pitchFamily="49" charset="0"/>
            </a:endParaRP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while(aIndex&lt;aLength){</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c[cIndex] = a[aIndex];</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aIndex++;</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cIndex++;</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 </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    return c;</a:t>
            </a:r>
          </a:p>
          <a:p>
            <a:pPr marL="533400" indent="-533400" eaLnBrk="1" hangingPunct="1">
              <a:lnSpc>
                <a:spcPct val="90000"/>
              </a:lnSpc>
              <a:buFont typeface="Wingdings" panose="05000000000000000000" pitchFamily="2" charset="2"/>
              <a:buNone/>
            </a:pPr>
            <a:r>
              <a:rPr lang="th-TH" altLang="en-US" sz="2000">
                <a:latin typeface="Consolas" panose="020B0609020204030204" pitchFamily="49" charset="0"/>
                <a:cs typeface="Consolas" panose="020B06090202040302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4CBB6AF0-ACCC-42B5-BFF0-27AEA28D15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588E4298-97F0-4857-8F6D-4E7987F51ED9}" type="slidenum">
              <a:rPr lang="en-US" altLang="en-US" sz="1400" smtClean="0">
                <a:solidFill>
                  <a:schemeClr val="tx1"/>
                </a:solidFill>
                <a:cs typeface="Arial" panose="020B0604020202020204" pitchFamily="34" charset="0"/>
              </a:rPr>
              <a:pPr>
                <a:spcBef>
                  <a:spcPct val="0"/>
                </a:spcBef>
                <a:buClrTx/>
                <a:buSzTx/>
                <a:buFontTx/>
                <a:buNone/>
              </a:pPr>
              <a:t>28</a:t>
            </a:fld>
            <a:endParaRPr lang="en-US" altLang="en-US" sz="1400">
              <a:solidFill>
                <a:schemeClr val="tx1"/>
              </a:solidFill>
              <a:cs typeface="Arial" panose="020B0604020202020204" pitchFamily="34" charset="0"/>
            </a:endParaRPr>
          </a:p>
        </p:txBody>
      </p:sp>
      <p:sp>
        <p:nvSpPr>
          <p:cNvPr id="55299" name="Rectangle 2">
            <a:extLst>
              <a:ext uri="{FF2B5EF4-FFF2-40B4-BE49-F238E27FC236}">
                <a16:creationId xmlns:a16="http://schemas.microsoft.com/office/drawing/2014/main" id="{4C192794-82CD-45C0-A817-EE9F2BA21F46}"/>
              </a:ext>
            </a:extLst>
          </p:cNvPr>
          <p:cNvSpPr>
            <a:spLocks noGrp="1" noChangeArrowheads="1"/>
          </p:cNvSpPr>
          <p:nvPr>
            <p:ph type="title"/>
          </p:nvPr>
        </p:nvSpPr>
        <p:spPr/>
        <p:txBody>
          <a:bodyPr/>
          <a:lstStyle/>
          <a:p>
            <a:pPr eaLnBrk="1" hangingPunct="1"/>
            <a:r>
              <a:rPr lang="en-US" altLang="en-US"/>
              <a:t>Array splitting</a:t>
            </a:r>
            <a:endParaRPr lang="th-TH" altLang="en-US"/>
          </a:p>
        </p:txBody>
      </p:sp>
      <p:sp>
        <p:nvSpPr>
          <p:cNvPr id="55300" name="Rectangle 3">
            <a:extLst>
              <a:ext uri="{FF2B5EF4-FFF2-40B4-BE49-F238E27FC236}">
                <a16:creationId xmlns:a16="http://schemas.microsoft.com/office/drawing/2014/main" id="{29C1EFF7-329D-4F60-A93F-592D905BA53D}"/>
              </a:ext>
            </a:extLst>
          </p:cNvPr>
          <p:cNvSpPr>
            <a:spLocks noGrp="1" noChangeArrowheads="1"/>
          </p:cNvSpPr>
          <p:nvPr>
            <p:ph type="body" idx="1"/>
          </p:nvPr>
        </p:nvSpPr>
        <p:spPr>
          <a:xfrm>
            <a:off x="381000" y="1600200"/>
            <a:ext cx="8534400" cy="4495800"/>
          </a:xfrm>
        </p:spPr>
        <p:txBody>
          <a:bodyPr/>
          <a:lstStyle/>
          <a:p>
            <a:pPr eaLnBrk="1" hangingPunct="1"/>
            <a:r>
              <a:rPr lang="en-US" altLang="en-US" sz="3600">
                <a:latin typeface="Angsana New" panose="02020603050405020304" pitchFamily="18" charset="-34"/>
              </a:rPr>
              <a:t>We do not have to do any real sorting, because</a:t>
            </a:r>
            <a:endParaRPr lang="th-TH" altLang="en-US" sz="3600">
              <a:latin typeface="Angsana New" panose="02020603050405020304" pitchFamily="18" charset="-34"/>
            </a:endParaRPr>
          </a:p>
          <a:p>
            <a:pPr lvl="1" eaLnBrk="1" hangingPunct="1"/>
            <a:r>
              <a:rPr lang="en-US" altLang="en-US" sz="3600">
                <a:latin typeface="Angsana New" panose="02020603050405020304" pitchFamily="18" charset="-34"/>
              </a:rPr>
              <a:t>When we keep dividing array, we will eventually have arrays with one element. Combining arrays with one element is an automatic sort.</a:t>
            </a:r>
            <a:endParaRPr lang="th-TH" altLang="en-US" sz="3600">
              <a:latin typeface="Angsana New" panose="02020603050405020304" pitchFamily="18" charset="-34"/>
            </a:endParaRPr>
          </a:p>
          <a:p>
            <a:pPr lvl="1" eaLnBrk="1" hangingPunct="1"/>
            <a:r>
              <a:rPr lang="en-US" altLang="en-US" sz="3600">
                <a:latin typeface="Angsana New" panose="02020603050405020304" pitchFamily="18" charset="-34"/>
              </a:rPr>
              <a:t>Hence, combining bigger arrays will also have sorted result.</a:t>
            </a:r>
            <a:endParaRPr lang="th-TH" altLang="en-US" sz="3600">
              <a:latin typeface="Angsana New" panose="02020603050405020304" pitchFamily="18" charset="-3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23A784A9-AE65-43BC-A690-45E65278E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CCA71B3F-A325-4D35-BAE8-27F044B321BF}" type="slidenum">
              <a:rPr lang="en-US" altLang="en-US" sz="1400" smtClean="0">
                <a:solidFill>
                  <a:schemeClr val="tx1"/>
                </a:solidFill>
                <a:cs typeface="Arial" panose="020B0604020202020204" pitchFamily="34" charset="0"/>
              </a:rPr>
              <a:pPr>
                <a:spcBef>
                  <a:spcPct val="0"/>
                </a:spcBef>
                <a:buClrTx/>
                <a:buSzTx/>
                <a:buFontTx/>
                <a:buNone/>
              </a:pPr>
              <a:t>29</a:t>
            </a:fld>
            <a:endParaRPr lang="en-US" altLang="en-US" sz="1400">
              <a:solidFill>
                <a:schemeClr val="tx1"/>
              </a:solidFill>
              <a:cs typeface="Arial" panose="020B0604020202020204" pitchFamily="34" charset="0"/>
            </a:endParaRPr>
          </a:p>
        </p:txBody>
      </p:sp>
      <p:sp>
        <p:nvSpPr>
          <p:cNvPr id="57347" name="Rectangle 2">
            <a:extLst>
              <a:ext uri="{FF2B5EF4-FFF2-40B4-BE49-F238E27FC236}">
                <a16:creationId xmlns:a16="http://schemas.microsoft.com/office/drawing/2014/main" id="{37FE4E82-7D6F-460C-9970-0F1EBFE294F1}"/>
              </a:ext>
            </a:extLst>
          </p:cNvPr>
          <p:cNvSpPr>
            <a:spLocks noGrp="1" noChangeArrowheads="1"/>
          </p:cNvSpPr>
          <p:nvPr>
            <p:ph type="title"/>
          </p:nvPr>
        </p:nvSpPr>
        <p:spPr>
          <a:xfrm>
            <a:off x="1905000" y="304800"/>
            <a:ext cx="6019800" cy="1143000"/>
          </a:xfrm>
        </p:spPr>
        <p:txBody>
          <a:bodyPr/>
          <a:lstStyle/>
          <a:p>
            <a:pPr eaLnBrk="1" hangingPunct="1"/>
            <a:r>
              <a:rPr lang="en-US" altLang="en-US"/>
              <a:t>Code for array splitting</a:t>
            </a:r>
            <a:endParaRPr lang="th-TH" altLang="en-US"/>
          </a:p>
        </p:txBody>
      </p:sp>
      <p:sp>
        <p:nvSpPr>
          <p:cNvPr id="57348" name="Rectangle 3">
            <a:extLst>
              <a:ext uri="{FF2B5EF4-FFF2-40B4-BE49-F238E27FC236}">
                <a16:creationId xmlns:a16="http://schemas.microsoft.com/office/drawing/2014/main" id="{FCC524DA-CD4C-4025-94D1-21A42F8B2071}"/>
              </a:ext>
            </a:extLst>
          </p:cNvPr>
          <p:cNvSpPr>
            <a:spLocks noGrp="1" noChangeArrowheads="1"/>
          </p:cNvSpPr>
          <p:nvPr>
            <p:ph type="body" idx="1"/>
          </p:nvPr>
        </p:nvSpPr>
        <p:spPr>
          <a:xfrm>
            <a:off x="381000" y="1219200"/>
            <a:ext cx="8534400" cy="5486400"/>
          </a:xfrm>
        </p:spPr>
        <p:txBody>
          <a:bodyPr/>
          <a:lstStyle/>
          <a:p>
            <a:pPr eaLnBrk="1" hangingPunct="1">
              <a:lnSpc>
                <a:spcPct val="90000"/>
              </a:lnSpc>
              <a:buFont typeface="Wingdings" panose="05000000000000000000" pitchFamily="2" charset="2"/>
              <a:buNone/>
            </a:pPr>
            <a:r>
              <a:rPr lang="en-US" altLang="en-US" sz="2200">
                <a:latin typeface="Courier New" panose="02070309020205020404" pitchFamily="49" charset="0"/>
                <a:cs typeface="Courier New" panose="02070309020205020404" pitchFamily="49" charset="0"/>
              </a:rPr>
              <a:t>1: </a:t>
            </a:r>
            <a:r>
              <a:rPr lang="en-US" altLang="en-US" sz="2200">
                <a:latin typeface="Times New Roman" panose="02020603050405020304" pitchFamily="18" charset="0"/>
                <a:cs typeface="Times New Roman" panose="02020603050405020304" pitchFamily="18" charset="0"/>
              </a:rPr>
              <a:t>    </a:t>
            </a:r>
            <a:r>
              <a:rPr lang="en-US" altLang="en-US" sz="2200">
                <a:cs typeface="Arial" panose="020B0604020202020204" pitchFamily="34" charset="0"/>
              </a:rPr>
              <a:t>public static int[] mergeSort(int[] unsort, int left, int right){</a:t>
            </a:r>
          </a:p>
          <a:p>
            <a:pPr eaLnBrk="1" hangingPunct="1">
              <a:lnSpc>
                <a:spcPct val="90000"/>
              </a:lnSpc>
              <a:buFont typeface="Wingdings" panose="05000000000000000000" pitchFamily="2" charset="2"/>
              <a:buNone/>
            </a:pPr>
            <a:r>
              <a:rPr lang="en-US" altLang="en-US" sz="2200">
                <a:cs typeface="Arial" panose="020B0604020202020204" pitchFamily="34" charset="0"/>
              </a:rPr>
              <a:t>2: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if(left == right</a:t>
            </a:r>
            <a:r>
              <a:rPr lang="en-US" altLang="en-US" sz="2200">
                <a:solidFill>
                  <a:srgbClr val="FF0000"/>
                </a:solidFill>
                <a:cs typeface="Arial" panose="020B0604020202020204" pitchFamily="34" charset="0"/>
              </a:rPr>
              <a:t>){//if there</a:t>
            </a:r>
            <a:r>
              <a:rPr lang="en-US" altLang="en-US" sz="2200">
                <a:solidFill>
                  <a:srgbClr val="FF0000"/>
                </a:solidFill>
                <a:latin typeface="Times New Roman" panose="02020603050405020304" pitchFamily="18" charset="0"/>
                <a:cs typeface="Arial" panose="020B0604020202020204" pitchFamily="34" charset="0"/>
              </a:rPr>
              <a:t>’</a:t>
            </a:r>
            <a:r>
              <a:rPr lang="en-US" altLang="en-US" sz="2200">
                <a:solidFill>
                  <a:srgbClr val="FF0000"/>
                </a:solidFill>
                <a:cs typeface="Arial" panose="020B0604020202020204" pitchFamily="34" charset="0"/>
              </a:rPr>
              <a:t>s nothing left to sort, answer with</a:t>
            </a:r>
          </a:p>
          <a:p>
            <a:pPr eaLnBrk="1" hangingPunct="1">
              <a:lnSpc>
                <a:spcPct val="90000"/>
              </a:lnSpc>
              <a:buFont typeface="Wingdings" panose="05000000000000000000" pitchFamily="2" charset="2"/>
              <a:buNone/>
            </a:pPr>
            <a:r>
              <a:rPr lang="en-US" altLang="en-US" sz="2200">
                <a:solidFill>
                  <a:srgbClr val="FF0000"/>
                </a:solidFill>
                <a:cs typeface="Arial" panose="020B0604020202020204" pitchFamily="34" charset="0"/>
              </a:rPr>
              <a:t>	                                   // an  array of size 1.</a:t>
            </a:r>
          </a:p>
          <a:p>
            <a:pPr eaLnBrk="1" hangingPunct="1">
              <a:lnSpc>
                <a:spcPct val="90000"/>
              </a:lnSpc>
              <a:buFont typeface="Wingdings" panose="05000000000000000000" pitchFamily="2" charset="2"/>
              <a:buNone/>
            </a:pPr>
            <a:r>
              <a:rPr lang="en-US" altLang="en-US" sz="2200">
                <a:cs typeface="Arial" panose="020B0604020202020204" pitchFamily="34" charset="0"/>
              </a:rPr>
              <a:t>3: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r>
              <a:rPr lang="th-TH" altLang="en-US" sz="2200"/>
              <a:t> </a:t>
            </a:r>
            <a:r>
              <a:rPr lang="en-US" altLang="en-US" sz="2200">
                <a:cs typeface="Arial" panose="020B0604020202020204" pitchFamily="34" charset="0"/>
              </a:rPr>
              <a:t> int[] x = new int[1];</a:t>
            </a:r>
          </a:p>
          <a:p>
            <a:pPr eaLnBrk="1" hangingPunct="1">
              <a:lnSpc>
                <a:spcPct val="90000"/>
              </a:lnSpc>
              <a:buFont typeface="Wingdings" panose="05000000000000000000" pitchFamily="2" charset="2"/>
              <a:buNone/>
            </a:pPr>
            <a:r>
              <a:rPr lang="en-US" altLang="en-US" sz="2200">
                <a:cs typeface="Arial" panose="020B0604020202020204" pitchFamily="34" charset="0"/>
              </a:rPr>
              <a:t>4: </a:t>
            </a:r>
            <a:r>
              <a:rPr lang="en-US" altLang="en-US" sz="2200">
                <a:latin typeface="Times New Roman" panose="02020603050405020304" pitchFamily="18" charset="0"/>
                <a:cs typeface="Arial" panose="020B0604020202020204" pitchFamily="34" charset="0"/>
              </a:rPr>
              <a:t>          </a:t>
            </a:r>
            <a:r>
              <a:rPr lang="th-TH" altLang="en-US" sz="2200"/>
              <a:t> </a:t>
            </a:r>
            <a:r>
              <a:rPr lang="en-US" altLang="en-US" sz="2200">
                <a:cs typeface="Arial" panose="020B0604020202020204" pitchFamily="34" charset="0"/>
              </a:rPr>
              <a:t>    </a:t>
            </a:r>
            <a:r>
              <a:rPr lang="th-TH" altLang="en-US" sz="2200"/>
              <a:t> </a:t>
            </a:r>
            <a:r>
              <a:rPr lang="en-US" altLang="en-US" sz="2200">
                <a:cs typeface="Arial" panose="020B0604020202020204" pitchFamily="34" charset="0"/>
              </a:rPr>
              <a:t>x[0] = unsort[left];</a:t>
            </a:r>
          </a:p>
          <a:p>
            <a:pPr eaLnBrk="1" hangingPunct="1">
              <a:lnSpc>
                <a:spcPct val="90000"/>
              </a:lnSpc>
              <a:buFont typeface="Wingdings" panose="05000000000000000000" pitchFamily="2" charset="2"/>
              <a:buNone/>
            </a:pPr>
            <a:r>
              <a:rPr lang="en-US" altLang="en-US" sz="2200">
                <a:cs typeface="Arial" panose="020B0604020202020204" pitchFamily="34" charset="0"/>
              </a:rPr>
              <a:t>5: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r>
              <a:rPr lang="th-TH" altLang="en-US" sz="2200"/>
              <a:t> </a:t>
            </a:r>
            <a:r>
              <a:rPr lang="en-US" altLang="en-US" sz="2200">
                <a:cs typeface="Arial" panose="020B0604020202020204" pitchFamily="34" charset="0"/>
              </a:rPr>
              <a:t> return x; </a:t>
            </a:r>
          </a:p>
          <a:p>
            <a:pPr eaLnBrk="1" hangingPunct="1">
              <a:lnSpc>
                <a:spcPct val="90000"/>
              </a:lnSpc>
              <a:buFont typeface="Wingdings" panose="05000000000000000000" pitchFamily="2" charset="2"/>
              <a:buNone/>
            </a:pPr>
            <a:r>
              <a:rPr lang="en-US" altLang="en-US" sz="2200">
                <a:cs typeface="Arial" panose="020B0604020202020204" pitchFamily="34" charset="0"/>
              </a:rPr>
              <a:t>6: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p>
          <a:p>
            <a:pPr eaLnBrk="1" hangingPunct="1">
              <a:lnSpc>
                <a:spcPct val="90000"/>
              </a:lnSpc>
              <a:buFont typeface="Wingdings" panose="05000000000000000000" pitchFamily="2" charset="2"/>
              <a:buNone/>
            </a:pPr>
            <a:r>
              <a:rPr lang="en-US" altLang="en-US" sz="2200">
                <a:cs typeface="Arial" panose="020B0604020202020204" pitchFamily="34" charset="0"/>
              </a:rPr>
              <a:t>7: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else if(left&lt;right){ </a:t>
            </a:r>
            <a:r>
              <a:rPr lang="en-US" altLang="en-US" sz="2200">
                <a:solidFill>
                  <a:srgbClr val="FF0000"/>
                </a:solidFill>
                <a:cs typeface="Arial" panose="020B0604020202020204" pitchFamily="34" charset="0"/>
              </a:rPr>
              <a:t>//if it is sortable, keep splitting the array.</a:t>
            </a:r>
          </a:p>
          <a:p>
            <a:pPr eaLnBrk="1" hangingPunct="1">
              <a:lnSpc>
                <a:spcPct val="90000"/>
              </a:lnSpc>
              <a:buFont typeface="Wingdings" panose="05000000000000000000" pitchFamily="2" charset="2"/>
              <a:buNone/>
            </a:pPr>
            <a:r>
              <a:rPr lang="en-US" altLang="en-US" sz="2200">
                <a:cs typeface="Arial" panose="020B0604020202020204" pitchFamily="34" charset="0"/>
              </a:rPr>
              <a:t>8: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r>
              <a:rPr lang="th-TH" altLang="en-US" sz="2200"/>
              <a:t>  </a:t>
            </a:r>
            <a:r>
              <a:rPr lang="en-US" altLang="en-US" sz="2200">
                <a:cs typeface="Arial" panose="020B0604020202020204" pitchFamily="34" charset="0"/>
              </a:rPr>
              <a:t>int center = (left+right)/2;</a:t>
            </a:r>
          </a:p>
          <a:p>
            <a:pPr eaLnBrk="1" hangingPunct="1">
              <a:lnSpc>
                <a:spcPct val="90000"/>
              </a:lnSpc>
              <a:buFont typeface="Wingdings" panose="05000000000000000000" pitchFamily="2" charset="2"/>
              <a:buNone/>
            </a:pPr>
            <a:r>
              <a:rPr lang="en-US" altLang="en-US" sz="2200">
                <a:cs typeface="Arial" panose="020B0604020202020204" pitchFamily="34" charset="0"/>
              </a:rPr>
              <a:t>9: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r>
              <a:rPr lang="th-TH" altLang="en-US" sz="2200"/>
              <a:t>  </a:t>
            </a:r>
            <a:r>
              <a:rPr lang="en-US" altLang="en-US" sz="2200">
                <a:cs typeface="Arial" panose="020B0604020202020204" pitchFamily="34" charset="0"/>
              </a:rPr>
              <a:t>int[] result1 = mergeSort(unsort,left,center);</a:t>
            </a:r>
          </a:p>
          <a:p>
            <a:pPr eaLnBrk="1" hangingPunct="1">
              <a:lnSpc>
                <a:spcPct val="90000"/>
              </a:lnSpc>
              <a:buFont typeface="Wingdings" panose="05000000000000000000" pitchFamily="2" charset="2"/>
              <a:buNone/>
            </a:pPr>
            <a:r>
              <a:rPr lang="en-US" altLang="en-US" sz="2200">
                <a:cs typeface="Arial" panose="020B0604020202020204" pitchFamily="34" charset="0"/>
              </a:rPr>
              <a:t>10: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r>
              <a:rPr lang="th-TH" altLang="en-US" sz="2200"/>
              <a:t>   </a:t>
            </a:r>
            <a:r>
              <a:rPr lang="en-US" altLang="en-US" sz="2200">
                <a:cs typeface="Arial" panose="020B0604020202020204" pitchFamily="34" charset="0"/>
              </a:rPr>
              <a:t>int[] result2 = mergeSort(unsort,center+1,right);</a:t>
            </a:r>
          </a:p>
          <a:p>
            <a:pPr eaLnBrk="1" hangingPunct="1">
              <a:lnSpc>
                <a:spcPct val="90000"/>
              </a:lnSpc>
              <a:buFont typeface="Wingdings" panose="05000000000000000000" pitchFamily="2" charset="2"/>
              <a:buNone/>
            </a:pPr>
            <a:r>
              <a:rPr lang="en-US" altLang="en-US" sz="2200">
                <a:cs typeface="Arial" panose="020B0604020202020204" pitchFamily="34" charset="0"/>
              </a:rPr>
              <a:t>11: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r>
              <a:rPr lang="th-TH" altLang="en-US" sz="2200"/>
              <a:t>   </a:t>
            </a:r>
            <a:r>
              <a:rPr lang="en-US" altLang="en-US" sz="2200">
                <a:cs typeface="Arial" panose="020B0604020202020204" pitchFamily="34" charset="0"/>
              </a:rPr>
              <a:t>return merge(result1,result2); </a:t>
            </a:r>
          </a:p>
          <a:p>
            <a:pPr eaLnBrk="1" hangingPunct="1">
              <a:lnSpc>
                <a:spcPct val="90000"/>
              </a:lnSpc>
              <a:buFont typeface="Wingdings" panose="05000000000000000000" pitchFamily="2" charset="2"/>
              <a:buNone/>
            </a:pPr>
            <a:r>
              <a:rPr lang="en-US" altLang="en-US" sz="2200">
                <a:cs typeface="Arial" panose="020B0604020202020204" pitchFamily="34" charset="0"/>
              </a:rPr>
              <a:t>12: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p>
          <a:p>
            <a:pPr eaLnBrk="1" hangingPunct="1">
              <a:lnSpc>
                <a:spcPct val="90000"/>
              </a:lnSpc>
              <a:buFont typeface="Wingdings" panose="05000000000000000000" pitchFamily="2" charset="2"/>
              <a:buNone/>
            </a:pPr>
            <a:r>
              <a:rPr lang="en-US" altLang="en-US" sz="2200">
                <a:cs typeface="Arial" panose="020B0604020202020204" pitchFamily="34" charset="0"/>
              </a:rPr>
              <a:t>13: </a:t>
            </a:r>
            <a:r>
              <a:rPr lang="en-US" altLang="en-US" sz="2200">
                <a:latin typeface="Times New Roman" panose="02020603050405020304" pitchFamily="18" charset="0"/>
                <a:cs typeface="Arial" panose="020B0604020202020204" pitchFamily="34" charset="0"/>
              </a:rPr>
              <a:t>    </a:t>
            </a:r>
            <a:r>
              <a:rPr lang="en-US" altLang="en-US" sz="2200">
                <a:cs typeface="Arial" panose="020B0604020202020204" pitchFamily="34" charset="0"/>
              </a:rPr>
              <a:t> }</a:t>
            </a:r>
          </a:p>
          <a:p>
            <a:pPr eaLnBrk="1" hangingPunct="1">
              <a:lnSpc>
                <a:spcPct val="90000"/>
              </a:lnSpc>
            </a:pPr>
            <a:endParaRPr lang="th-TH" altLang="en-US" sz="200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41CF9680-0C8A-441F-B0B2-7396B74352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FC9E31C1-1EAC-437A-B8E1-4EB9308C06B2}" type="slidenum">
              <a:rPr lang="en-US" altLang="en-US" sz="1400" smtClean="0">
                <a:solidFill>
                  <a:schemeClr val="tx1"/>
                </a:solidFill>
                <a:cs typeface="Arial" panose="020B0604020202020204" pitchFamily="34" charset="0"/>
              </a:rPr>
              <a:pPr>
                <a:spcBef>
                  <a:spcPct val="0"/>
                </a:spcBef>
                <a:buClrTx/>
                <a:buSzTx/>
                <a:buFontTx/>
                <a:buNone/>
              </a:pPr>
              <a:t>3</a:t>
            </a:fld>
            <a:endParaRPr lang="en-US" altLang="en-US" sz="1400">
              <a:solidFill>
                <a:schemeClr val="tx1"/>
              </a:solidFill>
              <a:cs typeface="Arial" panose="020B0604020202020204" pitchFamily="34" charset="0"/>
            </a:endParaRPr>
          </a:p>
        </p:txBody>
      </p:sp>
      <p:sp>
        <p:nvSpPr>
          <p:cNvPr id="8195" name="Text Box 17">
            <a:extLst>
              <a:ext uri="{FF2B5EF4-FFF2-40B4-BE49-F238E27FC236}">
                <a16:creationId xmlns:a16="http://schemas.microsoft.com/office/drawing/2014/main" id="{0FBB1BBC-F14F-4005-B5A4-9171AA1C23F3}"/>
              </a:ext>
            </a:extLst>
          </p:cNvPr>
          <p:cNvSpPr txBox="1">
            <a:spLocks noChangeArrowheads="1"/>
          </p:cNvSpPr>
          <p:nvPr/>
        </p:nvSpPr>
        <p:spPr bwMode="auto">
          <a:xfrm>
            <a:off x="4191000" y="2971800"/>
            <a:ext cx="1190625"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latin typeface="Times New Roman" panose="02020603050405020304" pitchFamily="18" charset="0"/>
              </a:rPr>
              <a:t>n values</a:t>
            </a:r>
            <a:endParaRPr kumimoji="0" lang="th-TH" altLang="en-US" sz="2400">
              <a:latin typeface="Times New Roman" panose="02020603050405020304" pitchFamily="18" charset="0"/>
            </a:endParaRPr>
          </a:p>
        </p:txBody>
      </p:sp>
      <p:sp>
        <p:nvSpPr>
          <p:cNvPr id="8196" name="Rectangle 2">
            <a:extLst>
              <a:ext uri="{FF2B5EF4-FFF2-40B4-BE49-F238E27FC236}">
                <a16:creationId xmlns:a16="http://schemas.microsoft.com/office/drawing/2014/main" id="{9682743C-6F25-4BA9-A892-C0FD550B0CD7}"/>
              </a:ext>
            </a:extLst>
          </p:cNvPr>
          <p:cNvSpPr>
            <a:spLocks noGrp="1" noChangeArrowheads="1"/>
          </p:cNvSpPr>
          <p:nvPr>
            <p:ph type="title"/>
          </p:nvPr>
        </p:nvSpPr>
        <p:spPr>
          <a:xfrm>
            <a:off x="1066800" y="609600"/>
            <a:ext cx="7848600" cy="1143000"/>
          </a:xfrm>
        </p:spPr>
        <p:txBody>
          <a:bodyPr/>
          <a:lstStyle/>
          <a:p>
            <a:pPr eaLnBrk="1" hangingPunct="1"/>
            <a:r>
              <a:rPr lang="en-US" altLang="en-US"/>
              <a:t>Running time of</a:t>
            </a:r>
            <a:r>
              <a:rPr lang="th-TH" altLang="en-US"/>
              <a:t> </a:t>
            </a:r>
            <a:r>
              <a:rPr lang="en-US" altLang="en-US"/>
              <a:t>Bubble Sort</a:t>
            </a:r>
            <a:endParaRPr lang="th-TH" altLang="en-US"/>
          </a:p>
        </p:txBody>
      </p:sp>
      <p:sp>
        <p:nvSpPr>
          <p:cNvPr id="8197" name="Rectangle 4">
            <a:extLst>
              <a:ext uri="{FF2B5EF4-FFF2-40B4-BE49-F238E27FC236}">
                <a16:creationId xmlns:a16="http://schemas.microsoft.com/office/drawing/2014/main" id="{B6E9B24C-C6B9-4B28-8D71-25728410BF8E}"/>
              </a:ext>
            </a:extLst>
          </p:cNvPr>
          <p:cNvSpPr>
            <a:spLocks noGrp="1" noChangeArrowheads="1"/>
          </p:cNvSpPr>
          <p:nvPr>
            <p:ph type="body" idx="1"/>
          </p:nvPr>
        </p:nvSpPr>
        <p:spPr>
          <a:xfrm>
            <a:off x="228600" y="1371600"/>
            <a:ext cx="8686800" cy="4724400"/>
          </a:xfrm>
        </p:spPr>
        <p:txBody>
          <a:bodyPr/>
          <a:lstStyle/>
          <a:p>
            <a:pPr eaLnBrk="1" hangingPunct="1"/>
            <a:r>
              <a:rPr lang="en-US" altLang="en-US" sz="3600">
                <a:latin typeface="Angsana New" panose="02020603050405020304" pitchFamily="18" charset="-34"/>
              </a:rPr>
              <a:t>The number of swap must be enough for moving: </a:t>
            </a:r>
            <a:endParaRPr lang="th-TH" altLang="en-US" sz="3600">
              <a:latin typeface="Angsana New" panose="02020603050405020304" pitchFamily="18" charset="-34"/>
            </a:endParaRPr>
          </a:p>
          <a:p>
            <a:pPr lvl="1" eaLnBrk="1" hangingPunct="1"/>
            <a:r>
              <a:rPr lang="th-TH" altLang="en-US" sz="3200">
                <a:latin typeface="Angsana New" panose="02020603050405020304" pitchFamily="18" charset="-34"/>
              </a:rPr>
              <a:t> </a:t>
            </a:r>
            <a:r>
              <a:rPr lang="en-US" altLang="en-US" sz="3200">
                <a:latin typeface="Angsana New" panose="02020603050405020304" pitchFamily="18" charset="-34"/>
              </a:rPr>
              <a:t>the largest value from left most to right most.</a:t>
            </a:r>
            <a:r>
              <a:rPr lang="th-TH" altLang="en-US" sz="3200">
                <a:latin typeface="Angsana New" panose="02020603050405020304" pitchFamily="18" charset="-34"/>
              </a:rPr>
              <a:t> </a:t>
            </a:r>
          </a:p>
          <a:p>
            <a:pPr lvl="1" eaLnBrk="1" hangingPunct="1"/>
            <a:r>
              <a:rPr lang="en-US" altLang="en-US" sz="3200">
                <a:latin typeface="Angsana New" panose="02020603050405020304" pitchFamily="18" charset="-34"/>
              </a:rPr>
              <a:t>The smallest value from right most to left most.</a:t>
            </a:r>
            <a:r>
              <a:rPr lang="th-TH" altLang="en-US" sz="3500"/>
              <a:t> </a:t>
            </a:r>
          </a:p>
        </p:txBody>
      </p:sp>
      <p:sp>
        <p:nvSpPr>
          <p:cNvPr id="8198" name="Text Box 6">
            <a:extLst>
              <a:ext uri="{FF2B5EF4-FFF2-40B4-BE49-F238E27FC236}">
                <a16:creationId xmlns:a16="http://schemas.microsoft.com/office/drawing/2014/main" id="{131AA6F6-43C7-46C6-BAD9-358D1EAAE591}"/>
              </a:ext>
            </a:extLst>
          </p:cNvPr>
          <p:cNvSpPr txBox="1">
            <a:spLocks noChangeArrowheads="1"/>
          </p:cNvSpPr>
          <p:nvPr/>
        </p:nvSpPr>
        <p:spPr bwMode="auto">
          <a:xfrm>
            <a:off x="3352800" y="35052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5</a:t>
            </a:r>
            <a:endParaRPr kumimoji="0" lang="th-TH" altLang="en-US" sz="2400">
              <a:latin typeface="Times New Roman" panose="02020603050405020304" pitchFamily="18" charset="0"/>
            </a:endParaRPr>
          </a:p>
        </p:txBody>
      </p:sp>
      <p:sp>
        <p:nvSpPr>
          <p:cNvPr id="8199" name="Text Box 7">
            <a:extLst>
              <a:ext uri="{FF2B5EF4-FFF2-40B4-BE49-F238E27FC236}">
                <a16:creationId xmlns:a16="http://schemas.microsoft.com/office/drawing/2014/main" id="{116C6128-E082-4E5E-8C78-C2145CC30339}"/>
              </a:ext>
            </a:extLst>
          </p:cNvPr>
          <p:cNvSpPr txBox="1">
            <a:spLocks noChangeArrowheads="1"/>
          </p:cNvSpPr>
          <p:nvPr/>
        </p:nvSpPr>
        <p:spPr bwMode="auto">
          <a:xfrm>
            <a:off x="3733800" y="35052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2</a:t>
            </a:r>
            <a:endParaRPr kumimoji="0" lang="th-TH" altLang="en-US" sz="2400">
              <a:latin typeface="Times New Roman" panose="02020603050405020304" pitchFamily="18" charset="0"/>
            </a:endParaRPr>
          </a:p>
        </p:txBody>
      </p:sp>
      <p:sp>
        <p:nvSpPr>
          <p:cNvPr id="8200" name="Text Box 8">
            <a:extLst>
              <a:ext uri="{FF2B5EF4-FFF2-40B4-BE49-F238E27FC236}">
                <a16:creationId xmlns:a16="http://schemas.microsoft.com/office/drawing/2014/main" id="{DFC9AA96-7D71-4C46-B2BD-FD6A7D3F69D0}"/>
              </a:ext>
            </a:extLst>
          </p:cNvPr>
          <p:cNvSpPr txBox="1">
            <a:spLocks noChangeArrowheads="1"/>
          </p:cNvSpPr>
          <p:nvPr/>
        </p:nvSpPr>
        <p:spPr bwMode="auto">
          <a:xfrm>
            <a:off x="4114800" y="35052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4</a:t>
            </a:r>
            <a:endParaRPr kumimoji="0" lang="th-TH" altLang="en-US" sz="2400">
              <a:latin typeface="Times New Roman" panose="02020603050405020304" pitchFamily="18" charset="0"/>
            </a:endParaRPr>
          </a:p>
        </p:txBody>
      </p:sp>
      <p:sp>
        <p:nvSpPr>
          <p:cNvPr id="8201" name="Text Box 9">
            <a:extLst>
              <a:ext uri="{FF2B5EF4-FFF2-40B4-BE49-F238E27FC236}">
                <a16:creationId xmlns:a16="http://schemas.microsoft.com/office/drawing/2014/main" id="{9EF1C43F-59A6-4DA3-96F1-8048C1B8BF8E}"/>
              </a:ext>
            </a:extLst>
          </p:cNvPr>
          <p:cNvSpPr txBox="1">
            <a:spLocks noChangeArrowheads="1"/>
          </p:cNvSpPr>
          <p:nvPr/>
        </p:nvSpPr>
        <p:spPr bwMode="auto">
          <a:xfrm>
            <a:off x="4495800" y="35052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3</a:t>
            </a:r>
            <a:endParaRPr kumimoji="0" lang="th-TH" altLang="en-US" sz="2400">
              <a:latin typeface="Times New Roman" panose="02020603050405020304" pitchFamily="18" charset="0"/>
            </a:endParaRPr>
          </a:p>
        </p:txBody>
      </p:sp>
      <p:sp>
        <p:nvSpPr>
          <p:cNvPr id="8202" name="Text Box 10">
            <a:extLst>
              <a:ext uri="{FF2B5EF4-FFF2-40B4-BE49-F238E27FC236}">
                <a16:creationId xmlns:a16="http://schemas.microsoft.com/office/drawing/2014/main" id="{665C6E9D-CAB9-43F1-AEB2-550C8748CF0B}"/>
              </a:ext>
            </a:extLst>
          </p:cNvPr>
          <p:cNvSpPr txBox="1">
            <a:spLocks noChangeArrowheads="1"/>
          </p:cNvSpPr>
          <p:nvPr/>
        </p:nvSpPr>
        <p:spPr bwMode="auto">
          <a:xfrm>
            <a:off x="4876800" y="3505200"/>
            <a:ext cx="381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latin typeface="Times New Roman" panose="02020603050405020304" pitchFamily="18" charset="0"/>
              </a:rPr>
              <a:t>1</a:t>
            </a:r>
            <a:endParaRPr kumimoji="0" lang="th-TH" altLang="en-US" sz="2400">
              <a:latin typeface="Times New Roman" panose="02020603050405020304" pitchFamily="18" charset="0"/>
            </a:endParaRPr>
          </a:p>
        </p:txBody>
      </p:sp>
      <p:sp>
        <p:nvSpPr>
          <p:cNvPr id="8203" name="Freeform 11">
            <a:extLst>
              <a:ext uri="{FF2B5EF4-FFF2-40B4-BE49-F238E27FC236}">
                <a16:creationId xmlns:a16="http://schemas.microsoft.com/office/drawing/2014/main" id="{62FD7D78-BF9A-40EE-BF16-DFE602BF34A9}"/>
              </a:ext>
            </a:extLst>
          </p:cNvPr>
          <p:cNvSpPr>
            <a:spLocks/>
          </p:cNvSpPr>
          <p:nvPr/>
        </p:nvSpPr>
        <p:spPr bwMode="auto">
          <a:xfrm>
            <a:off x="3505200" y="4038600"/>
            <a:ext cx="381000" cy="152400"/>
          </a:xfrm>
          <a:custGeom>
            <a:avLst/>
            <a:gdLst>
              <a:gd name="T0" fmla="*/ 0 w 240"/>
              <a:gd name="T1" fmla="*/ 0 h 96"/>
              <a:gd name="T2" fmla="*/ 2147483646 w 240"/>
              <a:gd name="T3" fmla="*/ 2147483646 h 96"/>
              <a:gd name="T4" fmla="*/ 2147483646 w 240"/>
              <a:gd name="T5" fmla="*/ 0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52" y="48"/>
                  <a:pt x="104" y="96"/>
                  <a:pt x="144" y="96"/>
                </a:cubicBezTo>
                <a:cubicBezTo>
                  <a:pt x="184" y="96"/>
                  <a:pt x="224" y="16"/>
                  <a:pt x="240" y="0"/>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4" name="Freeform 12">
            <a:extLst>
              <a:ext uri="{FF2B5EF4-FFF2-40B4-BE49-F238E27FC236}">
                <a16:creationId xmlns:a16="http://schemas.microsoft.com/office/drawing/2014/main" id="{F668F56E-54C4-404C-A4E1-2FF47824F376}"/>
              </a:ext>
            </a:extLst>
          </p:cNvPr>
          <p:cNvSpPr>
            <a:spLocks/>
          </p:cNvSpPr>
          <p:nvPr/>
        </p:nvSpPr>
        <p:spPr bwMode="auto">
          <a:xfrm>
            <a:off x="3962400" y="4267200"/>
            <a:ext cx="381000" cy="152400"/>
          </a:xfrm>
          <a:custGeom>
            <a:avLst/>
            <a:gdLst>
              <a:gd name="T0" fmla="*/ 0 w 240"/>
              <a:gd name="T1" fmla="*/ 0 h 96"/>
              <a:gd name="T2" fmla="*/ 2147483646 w 240"/>
              <a:gd name="T3" fmla="*/ 2147483646 h 96"/>
              <a:gd name="T4" fmla="*/ 2147483646 w 240"/>
              <a:gd name="T5" fmla="*/ 0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52" y="48"/>
                  <a:pt x="104" y="96"/>
                  <a:pt x="144" y="96"/>
                </a:cubicBezTo>
                <a:cubicBezTo>
                  <a:pt x="184" y="96"/>
                  <a:pt x="224" y="16"/>
                  <a:pt x="240" y="0"/>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5" name="Freeform 13">
            <a:extLst>
              <a:ext uri="{FF2B5EF4-FFF2-40B4-BE49-F238E27FC236}">
                <a16:creationId xmlns:a16="http://schemas.microsoft.com/office/drawing/2014/main" id="{24ABE73E-26CC-4AB4-85E4-C76E80E7EB38}"/>
              </a:ext>
            </a:extLst>
          </p:cNvPr>
          <p:cNvSpPr>
            <a:spLocks/>
          </p:cNvSpPr>
          <p:nvPr/>
        </p:nvSpPr>
        <p:spPr bwMode="auto">
          <a:xfrm>
            <a:off x="4267200" y="4495800"/>
            <a:ext cx="381000" cy="152400"/>
          </a:xfrm>
          <a:custGeom>
            <a:avLst/>
            <a:gdLst>
              <a:gd name="T0" fmla="*/ 0 w 240"/>
              <a:gd name="T1" fmla="*/ 0 h 96"/>
              <a:gd name="T2" fmla="*/ 2147483646 w 240"/>
              <a:gd name="T3" fmla="*/ 2147483646 h 96"/>
              <a:gd name="T4" fmla="*/ 2147483646 w 240"/>
              <a:gd name="T5" fmla="*/ 0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52" y="48"/>
                  <a:pt x="104" y="96"/>
                  <a:pt x="144" y="96"/>
                </a:cubicBezTo>
                <a:cubicBezTo>
                  <a:pt x="184" y="96"/>
                  <a:pt x="224" y="16"/>
                  <a:pt x="240" y="0"/>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6" name="Freeform 14">
            <a:extLst>
              <a:ext uri="{FF2B5EF4-FFF2-40B4-BE49-F238E27FC236}">
                <a16:creationId xmlns:a16="http://schemas.microsoft.com/office/drawing/2014/main" id="{C887952C-0AE9-4DFA-A4E4-746102D00E12}"/>
              </a:ext>
            </a:extLst>
          </p:cNvPr>
          <p:cNvSpPr>
            <a:spLocks/>
          </p:cNvSpPr>
          <p:nvPr/>
        </p:nvSpPr>
        <p:spPr bwMode="auto">
          <a:xfrm>
            <a:off x="4648200" y="4724400"/>
            <a:ext cx="381000" cy="152400"/>
          </a:xfrm>
          <a:custGeom>
            <a:avLst/>
            <a:gdLst>
              <a:gd name="T0" fmla="*/ 0 w 240"/>
              <a:gd name="T1" fmla="*/ 0 h 96"/>
              <a:gd name="T2" fmla="*/ 2147483646 w 240"/>
              <a:gd name="T3" fmla="*/ 2147483646 h 96"/>
              <a:gd name="T4" fmla="*/ 2147483646 w 240"/>
              <a:gd name="T5" fmla="*/ 0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52" y="48"/>
                  <a:pt x="104" y="96"/>
                  <a:pt x="144" y="96"/>
                </a:cubicBezTo>
                <a:cubicBezTo>
                  <a:pt x="184" y="96"/>
                  <a:pt x="224" y="16"/>
                  <a:pt x="240" y="0"/>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7" name="Text Box 15">
            <a:extLst>
              <a:ext uri="{FF2B5EF4-FFF2-40B4-BE49-F238E27FC236}">
                <a16:creationId xmlns:a16="http://schemas.microsoft.com/office/drawing/2014/main" id="{06B5D607-75FF-4ACC-B699-4A577ABE0222}"/>
              </a:ext>
            </a:extLst>
          </p:cNvPr>
          <p:cNvSpPr txBox="1">
            <a:spLocks noChangeArrowheads="1"/>
          </p:cNvSpPr>
          <p:nvPr/>
        </p:nvSpPr>
        <p:spPr bwMode="auto">
          <a:xfrm>
            <a:off x="533400" y="4953000"/>
            <a:ext cx="8305800" cy="11969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 typeface="Wingdings" panose="05000000000000000000" pitchFamily="2" charset="2"/>
              <a:buChar char="§"/>
            </a:pPr>
            <a:r>
              <a:rPr kumimoji="0" lang="en-US" altLang="en-US" sz="2400">
                <a:solidFill>
                  <a:schemeClr val="tx1"/>
                </a:solidFill>
                <a:latin typeface="Times New Roman" panose="02020603050405020304" pitchFamily="18" charset="0"/>
                <a:cs typeface="Times New Roman" panose="02020603050405020304" pitchFamily="18" charset="0"/>
              </a:rPr>
              <a:t> </a:t>
            </a:r>
            <a:r>
              <a:rPr kumimoji="0" lang="en-US" altLang="en-US" sz="2400">
                <a:latin typeface="Times New Roman" panose="02020603050405020304" pitchFamily="18" charset="0"/>
                <a:cs typeface="Times New Roman" panose="02020603050405020304" pitchFamily="18" charset="0"/>
              </a:rPr>
              <a:t>the first n</a:t>
            </a:r>
            <a:r>
              <a:rPr kumimoji="0" lang="en-US" altLang="en-US" sz="2400">
                <a:latin typeface="Angsana New" panose="02020603050405020304" pitchFamily="18" charset="-34"/>
              </a:rPr>
              <a:t>-1 swaps are needed in order to move the value from the left most slot  to the right most slot. However, the value in the right most slot can only move left one slot. </a:t>
            </a:r>
            <a:endParaRPr kumimoji="0" lang="th-TH" altLang="en-US" sz="2400">
              <a:latin typeface="Angsana New" panose="02020603050405020304" pitchFamily="18" charset="-34"/>
            </a:endParaRPr>
          </a:p>
          <a:p>
            <a:pPr eaLnBrk="1" hangingPunct="1">
              <a:spcBef>
                <a:spcPct val="0"/>
              </a:spcBef>
              <a:buClrTx/>
              <a:buSzTx/>
              <a:buFont typeface="Wingdings" panose="05000000000000000000" pitchFamily="2" charset="2"/>
              <a:buChar char="§"/>
            </a:pPr>
            <a:r>
              <a:rPr kumimoji="0" lang="en-US" altLang="en-US" sz="2400">
                <a:latin typeface="Times New Roman" panose="02020603050405020304" pitchFamily="18" charset="0"/>
              </a:rPr>
              <a:t>Therefore we need to do the swaps for n-1 rounds.</a:t>
            </a:r>
            <a:endParaRPr kumimoji="0" lang="th-TH" altLang="en-US" sz="2400">
              <a:latin typeface="Angsana New" panose="02020603050405020304" pitchFamily="18" charset="-34"/>
            </a:endParaRPr>
          </a:p>
        </p:txBody>
      </p:sp>
      <p:sp>
        <p:nvSpPr>
          <p:cNvPr id="8208" name="Freeform 16">
            <a:extLst>
              <a:ext uri="{FF2B5EF4-FFF2-40B4-BE49-F238E27FC236}">
                <a16:creationId xmlns:a16="http://schemas.microsoft.com/office/drawing/2014/main" id="{79021C25-DD65-4040-9F4F-A01915306146}"/>
              </a:ext>
            </a:extLst>
          </p:cNvPr>
          <p:cNvSpPr>
            <a:spLocks/>
          </p:cNvSpPr>
          <p:nvPr/>
        </p:nvSpPr>
        <p:spPr bwMode="auto">
          <a:xfrm>
            <a:off x="3376613" y="3275013"/>
            <a:ext cx="1873250" cy="190500"/>
          </a:xfrm>
          <a:custGeom>
            <a:avLst/>
            <a:gdLst>
              <a:gd name="T0" fmla="*/ 0 w 1180"/>
              <a:gd name="T1" fmla="*/ 2147483646 h 120"/>
              <a:gd name="T2" fmla="*/ 2147483646 w 1180"/>
              <a:gd name="T3" fmla="*/ 2147483646 h 120"/>
              <a:gd name="T4" fmla="*/ 2147483646 w 1180"/>
              <a:gd name="T5" fmla="*/ 2147483646 h 120"/>
              <a:gd name="T6" fmla="*/ 2147483646 w 1180"/>
              <a:gd name="T7" fmla="*/ 2147483646 h 120"/>
              <a:gd name="T8" fmla="*/ 2147483646 w 1180"/>
              <a:gd name="T9" fmla="*/ 2147483646 h 120"/>
              <a:gd name="T10" fmla="*/ 2147483646 w 1180"/>
              <a:gd name="T11" fmla="*/ 2147483646 h 120"/>
              <a:gd name="T12" fmla="*/ 2147483646 w 1180"/>
              <a:gd name="T13" fmla="*/ 2147483646 h 120"/>
              <a:gd name="T14" fmla="*/ 2147483646 w 1180"/>
              <a:gd name="T15" fmla="*/ 2147483646 h 120"/>
              <a:gd name="T16" fmla="*/ 0 60000 65536"/>
              <a:gd name="T17" fmla="*/ 0 60000 65536"/>
              <a:gd name="T18" fmla="*/ 0 60000 65536"/>
              <a:gd name="T19" fmla="*/ 0 60000 65536"/>
              <a:gd name="T20" fmla="*/ 0 60000 65536"/>
              <a:gd name="T21" fmla="*/ 0 60000 65536"/>
              <a:gd name="T22" fmla="*/ 0 60000 65536"/>
              <a:gd name="T23" fmla="*/ 0 60000 65536"/>
              <a:gd name="T24" fmla="*/ 0 w 1180"/>
              <a:gd name="T25" fmla="*/ 0 h 120"/>
              <a:gd name="T26" fmla="*/ 1180 w 1180"/>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0" h="120">
                <a:moveTo>
                  <a:pt x="0" y="120"/>
                </a:moveTo>
                <a:cubicBezTo>
                  <a:pt x="5" y="107"/>
                  <a:pt x="15" y="72"/>
                  <a:pt x="28" y="64"/>
                </a:cubicBezTo>
                <a:cubicBezTo>
                  <a:pt x="45" y="54"/>
                  <a:pt x="84" y="46"/>
                  <a:pt x="84" y="46"/>
                </a:cubicBezTo>
                <a:cubicBezTo>
                  <a:pt x="275" y="51"/>
                  <a:pt x="422" y="65"/>
                  <a:pt x="604" y="55"/>
                </a:cubicBezTo>
                <a:cubicBezTo>
                  <a:pt x="690" y="0"/>
                  <a:pt x="577" y="59"/>
                  <a:pt x="651" y="64"/>
                </a:cubicBezTo>
                <a:cubicBezTo>
                  <a:pt x="735" y="70"/>
                  <a:pt x="818" y="58"/>
                  <a:pt x="902" y="55"/>
                </a:cubicBezTo>
                <a:cubicBezTo>
                  <a:pt x="987" y="38"/>
                  <a:pt x="1056" y="39"/>
                  <a:pt x="1143" y="46"/>
                </a:cubicBezTo>
                <a:cubicBezTo>
                  <a:pt x="1170" y="63"/>
                  <a:pt x="1180" y="69"/>
                  <a:pt x="1180" y="10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9" name="AutoShape 18">
            <a:extLst>
              <a:ext uri="{FF2B5EF4-FFF2-40B4-BE49-F238E27FC236}">
                <a16:creationId xmlns:a16="http://schemas.microsoft.com/office/drawing/2014/main" id="{BE542B8B-4DDB-4189-ACFF-DE012412DDEB}"/>
              </a:ext>
            </a:extLst>
          </p:cNvPr>
          <p:cNvSpPr>
            <a:spLocks noChangeArrowheads="1"/>
          </p:cNvSpPr>
          <p:nvPr/>
        </p:nvSpPr>
        <p:spPr bwMode="auto">
          <a:xfrm>
            <a:off x="6019800" y="4191000"/>
            <a:ext cx="2057400" cy="533400"/>
          </a:xfrm>
          <a:prstGeom prst="wedgeRectCallout">
            <a:avLst>
              <a:gd name="adj1" fmla="val -50542"/>
              <a:gd name="adj2" fmla="val 96130"/>
            </a:avLst>
          </a:prstGeom>
          <a:solidFill>
            <a:schemeClr val="accent1"/>
          </a:solidFill>
          <a:ln w="9525">
            <a:solidFill>
              <a:schemeClr val="tx1"/>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eaLnBrk="1" hangingPunct="1">
              <a:spcBef>
                <a:spcPct val="0"/>
              </a:spcBef>
              <a:buClrTx/>
              <a:buSzTx/>
              <a:buFontTx/>
              <a:buNone/>
            </a:pPr>
            <a:r>
              <a:rPr kumimoji="0" lang="en-US" altLang="en-US" sz="2400">
                <a:latin typeface="Cambria Math" panose="02040503050406030204" pitchFamily="18" charset="0"/>
              </a:rPr>
              <a:t>𝛩</a:t>
            </a:r>
            <a:r>
              <a:rPr kumimoji="0" lang="en-US" altLang="en-US" sz="2400">
                <a:latin typeface="Times New Roman" panose="02020603050405020304" pitchFamily="18" charset="0"/>
              </a:rPr>
              <a:t>(n</a:t>
            </a:r>
            <a:r>
              <a:rPr kumimoji="0" lang="en-US" altLang="en-US" sz="2400" baseline="30000">
                <a:latin typeface="Times New Roman" panose="02020603050405020304" pitchFamily="18" charset="0"/>
              </a:rPr>
              <a:t>2</a:t>
            </a:r>
            <a:r>
              <a:rPr kumimoji="0" lang="en-US" altLang="en-US" sz="2400">
                <a:latin typeface="Times New Roman" panose="02020603050405020304" pitchFamily="18" charset="0"/>
              </a:rPr>
              <a:t>)</a:t>
            </a:r>
            <a:endParaRPr kumimoji="0" lang="th-TH" altLang="en-US" sz="2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F0086C9E-A617-43E2-987F-0C42B1EA19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6452F54D-6105-412E-8796-C152B9822C66}" type="slidenum">
              <a:rPr lang="en-US" altLang="en-US" sz="1400" smtClean="0">
                <a:solidFill>
                  <a:schemeClr val="tx1"/>
                </a:solidFill>
                <a:cs typeface="Arial" panose="020B0604020202020204" pitchFamily="34" charset="0"/>
              </a:rPr>
              <a:pPr>
                <a:spcBef>
                  <a:spcPct val="0"/>
                </a:spcBef>
                <a:buClrTx/>
                <a:buSzTx/>
                <a:buFontTx/>
                <a:buNone/>
              </a:pPr>
              <a:t>30</a:t>
            </a:fld>
            <a:endParaRPr lang="en-US" altLang="en-US" sz="1400">
              <a:solidFill>
                <a:schemeClr val="tx1"/>
              </a:solidFill>
              <a:cs typeface="Arial" panose="020B0604020202020204" pitchFamily="34" charset="0"/>
            </a:endParaRPr>
          </a:p>
        </p:txBody>
      </p:sp>
      <p:sp>
        <p:nvSpPr>
          <p:cNvPr id="59395" name="Rectangle 2">
            <a:extLst>
              <a:ext uri="{FF2B5EF4-FFF2-40B4-BE49-F238E27FC236}">
                <a16:creationId xmlns:a16="http://schemas.microsoft.com/office/drawing/2014/main" id="{BE9ECCC1-E4CE-43BB-81D5-15DBAEE90FD6}"/>
              </a:ext>
            </a:extLst>
          </p:cNvPr>
          <p:cNvSpPr>
            <a:spLocks noGrp="1" noChangeArrowheads="1"/>
          </p:cNvSpPr>
          <p:nvPr>
            <p:ph type="title"/>
          </p:nvPr>
        </p:nvSpPr>
        <p:spPr>
          <a:xfrm>
            <a:off x="1447800" y="609600"/>
            <a:ext cx="7467600" cy="1143000"/>
          </a:xfrm>
        </p:spPr>
        <p:txBody>
          <a:bodyPr/>
          <a:lstStyle/>
          <a:p>
            <a:pPr eaLnBrk="1" hangingPunct="1"/>
            <a:r>
              <a:rPr lang="en-US" altLang="en-US"/>
              <a:t>Running time of</a:t>
            </a:r>
            <a:r>
              <a:rPr lang="th-TH" altLang="en-US"/>
              <a:t> </a:t>
            </a:r>
            <a:r>
              <a:rPr lang="en-US" altLang="en-US"/>
              <a:t>merge sort</a:t>
            </a:r>
            <a:endParaRPr lang="th-TH" altLang="en-US"/>
          </a:p>
        </p:txBody>
      </p:sp>
      <p:sp>
        <p:nvSpPr>
          <p:cNvPr id="59396" name="Rectangle 3">
            <a:extLst>
              <a:ext uri="{FF2B5EF4-FFF2-40B4-BE49-F238E27FC236}">
                <a16:creationId xmlns:a16="http://schemas.microsoft.com/office/drawing/2014/main" id="{F568E565-5B2D-42ED-A5F5-939A53790B09}"/>
              </a:ext>
            </a:extLst>
          </p:cNvPr>
          <p:cNvSpPr>
            <a:spLocks noGrp="1" noChangeArrowheads="1"/>
          </p:cNvSpPr>
          <p:nvPr>
            <p:ph type="body" idx="1"/>
          </p:nvPr>
        </p:nvSpPr>
        <p:spPr>
          <a:xfrm>
            <a:off x="533400" y="1524000"/>
            <a:ext cx="8382000" cy="4572000"/>
          </a:xfrm>
        </p:spPr>
        <p:txBody>
          <a:bodyPr/>
          <a:lstStyle/>
          <a:p>
            <a:pPr eaLnBrk="1" hangingPunct="1"/>
            <a:r>
              <a:rPr lang="en-US" altLang="en-US" sz="3600">
                <a:latin typeface="Angsana New" panose="02020603050405020304" pitchFamily="18" charset="-34"/>
              </a:rPr>
              <a:t>If there is only one member, the time is constant. We can have it equal to 1.</a:t>
            </a:r>
          </a:p>
          <a:p>
            <a:pPr eaLnBrk="1" hangingPunct="1"/>
            <a:r>
              <a:rPr lang="en-US" altLang="en-US" sz="3600">
                <a:latin typeface="Angsana New" panose="02020603050405020304" pitchFamily="18" charset="-34"/>
              </a:rPr>
              <a:t>When there is more than one member, the time used is the total time for the left portion, right portion, and the combination of the two. -&gt; </a:t>
            </a:r>
            <a:r>
              <a:rPr lang="en-US" altLang="en-US" sz="3600">
                <a:ea typeface="MS Mincho" panose="02020609040205080304" pitchFamily="49" charset="-128"/>
              </a:rPr>
              <a:t>O</a:t>
            </a:r>
            <a:r>
              <a:rPr lang="en-US" altLang="en-US" sz="3600">
                <a:latin typeface="Angsana New" panose="02020603050405020304" pitchFamily="18" charset="-34"/>
              </a:rPr>
              <a:t>(</a:t>
            </a:r>
            <a:r>
              <a:rPr lang="en-US" altLang="en-US" sz="3600">
                <a:ea typeface="MS Mincho" panose="02020609040205080304" pitchFamily="49" charset="-128"/>
              </a:rPr>
              <a:t>n</a:t>
            </a:r>
            <a:r>
              <a:rPr lang="en-US" altLang="en-US" sz="3600">
                <a:latin typeface="Angsana New" panose="02020603050405020304" pitchFamily="18" charset="-34"/>
              </a:rPr>
              <a:t>) </a:t>
            </a:r>
          </a:p>
        </p:txBody>
      </p:sp>
      <p:graphicFrame>
        <p:nvGraphicFramePr>
          <p:cNvPr id="59397" name="Object 4">
            <a:extLst>
              <a:ext uri="{FF2B5EF4-FFF2-40B4-BE49-F238E27FC236}">
                <a16:creationId xmlns:a16="http://schemas.microsoft.com/office/drawing/2014/main" id="{86C977DC-A748-4730-8BB7-557A14F6DCFC}"/>
              </a:ext>
            </a:extLst>
          </p:cNvPr>
          <p:cNvGraphicFramePr>
            <a:graphicFrameLocks noChangeAspect="1"/>
          </p:cNvGraphicFramePr>
          <p:nvPr/>
        </p:nvGraphicFramePr>
        <p:xfrm>
          <a:off x="2667000" y="4495800"/>
          <a:ext cx="3810000" cy="1943100"/>
        </p:xfrm>
        <a:graphic>
          <a:graphicData uri="http://schemas.openxmlformats.org/presentationml/2006/ole">
            <mc:AlternateContent xmlns:mc="http://schemas.openxmlformats.org/markup-compatibility/2006">
              <mc:Choice xmlns:v="urn:schemas-microsoft-com:vml" Requires="v">
                <p:oleObj name="Equation" r:id="rId3" imgW="1079500" imgH="609600" progId="Equation.3">
                  <p:embed/>
                </p:oleObj>
              </mc:Choice>
              <mc:Fallback>
                <p:oleObj name="Equation" r:id="rId3" imgW="10795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495800"/>
                        <a:ext cx="38100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Freeform 5">
            <a:extLst>
              <a:ext uri="{FF2B5EF4-FFF2-40B4-BE49-F238E27FC236}">
                <a16:creationId xmlns:a16="http://schemas.microsoft.com/office/drawing/2014/main" id="{2745C5B4-03BB-489F-980B-235C1F97B3AD}"/>
              </a:ext>
            </a:extLst>
          </p:cNvPr>
          <p:cNvSpPr>
            <a:spLocks/>
          </p:cNvSpPr>
          <p:nvPr/>
        </p:nvSpPr>
        <p:spPr bwMode="auto">
          <a:xfrm>
            <a:off x="3810000" y="4114800"/>
            <a:ext cx="2616200" cy="1524000"/>
          </a:xfrm>
          <a:custGeom>
            <a:avLst/>
            <a:gdLst>
              <a:gd name="T0" fmla="*/ 0 w 1648"/>
              <a:gd name="T1" fmla="*/ 0 h 960"/>
              <a:gd name="T2" fmla="*/ 2147483646 w 1648"/>
              <a:gd name="T3" fmla="*/ 2147483646 h 960"/>
              <a:gd name="T4" fmla="*/ 2147483646 w 1648"/>
              <a:gd name="T5" fmla="*/ 2147483646 h 960"/>
              <a:gd name="T6" fmla="*/ 0 60000 65536"/>
              <a:gd name="T7" fmla="*/ 0 60000 65536"/>
              <a:gd name="T8" fmla="*/ 0 60000 65536"/>
              <a:gd name="T9" fmla="*/ 0 w 1648"/>
              <a:gd name="T10" fmla="*/ 0 h 960"/>
              <a:gd name="T11" fmla="*/ 1648 w 1648"/>
              <a:gd name="T12" fmla="*/ 960 h 960"/>
            </a:gdLst>
            <a:ahLst/>
            <a:cxnLst>
              <a:cxn ang="T6">
                <a:pos x="T0" y="T1"/>
              </a:cxn>
              <a:cxn ang="T7">
                <a:pos x="T2" y="T3"/>
              </a:cxn>
              <a:cxn ang="T8">
                <a:pos x="T4" y="T5"/>
              </a:cxn>
            </a:cxnLst>
            <a:rect l="T9" t="T10" r="T11" b="T12"/>
            <a:pathLst>
              <a:path w="1648" h="960">
                <a:moveTo>
                  <a:pt x="0" y="0"/>
                </a:moveTo>
                <a:cubicBezTo>
                  <a:pt x="568" y="112"/>
                  <a:pt x="1136" y="224"/>
                  <a:pt x="1392" y="384"/>
                </a:cubicBezTo>
                <a:cubicBezTo>
                  <a:pt x="1648" y="544"/>
                  <a:pt x="1512" y="864"/>
                  <a:pt x="1536" y="96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D7CFE897-C003-47B9-B7D7-9FC67FEFE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A7D6F019-54D1-40B5-9A77-51280647A9E5}" type="slidenum">
              <a:rPr lang="en-US" altLang="en-US" sz="1400" smtClean="0">
                <a:solidFill>
                  <a:schemeClr val="tx1"/>
                </a:solidFill>
                <a:cs typeface="Arial" panose="020B0604020202020204" pitchFamily="34" charset="0"/>
              </a:rPr>
              <a:pPr>
                <a:spcBef>
                  <a:spcPct val="0"/>
                </a:spcBef>
                <a:buClrTx/>
                <a:buSzTx/>
                <a:buFontTx/>
                <a:buNone/>
              </a:pPr>
              <a:t>31</a:t>
            </a:fld>
            <a:endParaRPr lang="en-US" altLang="en-US" sz="1400">
              <a:solidFill>
                <a:schemeClr val="tx1"/>
              </a:solidFill>
              <a:cs typeface="Arial" panose="020B0604020202020204" pitchFamily="34" charset="0"/>
            </a:endParaRPr>
          </a:p>
        </p:txBody>
      </p:sp>
      <p:sp>
        <p:nvSpPr>
          <p:cNvPr id="61443" name="Rectangle 2">
            <a:extLst>
              <a:ext uri="{FF2B5EF4-FFF2-40B4-BE49-F238E27FC236}">
                <a16:creationId xmlns:a16="http://schemas.microsoft.com/office/drawing/2014/main" id="{66C0F4B8-1446-41DB-B6D1-1ED8B049968E}"/>
              </a:ext>
            </a:extLst>
          </p:cNvPr>
          <p:cNvSpPr>
            <a:spLocks noGrp="1" noChangeArrowheads="1"/>
          </p:cNvSpPr>
          <p:nvPr>
            <p:ph type="title"/>
          </p:nvPr>
        </p:nvSpPr>
        <p:spPr>
          <a:xfrm>
            <a:off x="304800" y="609600"/>
            <a:ext cx="8610600" cy="1143000"/>
          </a:xfrm>
        </p:spPr>
        <p:txBody>
          <a:bodyPr/>
          <a:lstStyle/>
          <a:p>
            <a:pPr eaLnBrk="1" hangingPunct="1"/>
            <a:r>
              <a:rPr lang="en-US" altLang="en-US"/>
              <a:t>Running time of</a:t>
            </a:r>
            <a:r>
              <a:rPr lang="th-TH" altLang="en-US"/>
              <a:t> </a:t>
            </a:r>
            <a:r>
              <a:rPr lang="en-US" altLang="en-US"/>
              <a:t>merge sort( cont.)</a:t>
            </a:r>
            <a:endParaRPr lang="th-TH" altLang="en-US"/>
          </a:p>
        </p:txBody>
      </p:sp>
      <p:sp>
        <p:nvSpPr>
          <p:cNvPr id="61444" name="Rectangle 3">
            <a:extLst>
              <a:ext uri="{FF2B5EF4-FFF2-40B4-BE49-F238E27FC236}">
                <a16:creationId xmlns:a16="http://schemas.microsoft.com/office/drawing/2014/main" id="{BDE8D75B-D79D-4FEE-AE72-353543C68FF3}"/>
              </a:ext>
            </a:extLst>
          </p:cNvPr>
          <p:cNvSpPr>
            <a:spLocks noGrp="1" noChangeArrowheads="1"/>
          </p:cNvSpPr>
          <p:nvPr>
            <p:ph type="body" idx="1"/>
          </p:nvPr>
        </p:nvSpPr>
        <p:spPr>
          <a:xfrm>
            <a:off x="533400" y="1524000"/>
            <a:ext cx="8382000" cy="609600"/>
          </a:xfrm>
        </p:spPr>
        <p:txBody>
          <a:bodyPr/>
          <a:lstStyle/>
          <a:p>
            <a:pPr eaLnBrk="1" hangingPunct="1">
              <a:lnSpc>
                <a:spcPct val="90000"/>
              </a:lnSpc>
            </a:pPr>
            <a:r>
              <a:rPr lang="en-US" altLang="en-US" sz="3600"/>
              <a:t>Divide by</a:t>
            </a:r>
            <a:r>
              <a:rPr lang="th-TH" altLang="en-US" sz="3600"/>
              <a:t> </a:t>
            </a:r>
            <a:r>
              <a:rPr lang="en-US" altLang="en-US" sz="3600"/>
              <a:t>n through out. We will get.</a:t>
            </a:r>
            <a:endParaRPr lang="th-TH" altLang="en-US" sz="3600"/>
          </a:p>
        </p:txBody>
      </p:sp>
      <p:graphicFrame>
        <p:nvGraphicFramePr>
          <p:cNvPr id="61445" name="Object 4">
            <a:extLst>
              <a:ext uri="{FF2B5EF4-FFF2-40B4-BE49-F238E27FC236}">
                <a16:creationId xmlns:a16="http://schemas.microsoft.com/office/drawing/2014/main" id="{356AB07C-3A21-42DE-BE07-AD1B9464C014}"/>
              </a:ext>
            </a:extLst>
          </p:cNvPr>
          <p:cNvGraphicFramePr>
            <a:graphicFrameLocks noChangeAspect="1"/>
          </p:cNvGraphicFramePr>
          <p:nvPr/>
        </p:nvGraphicFramePr>
        <p:xfrm>
          <a:off x="2438400" y="2133600"/>
          <a:ext cx="3733800" cy="1316038"/>
        </p:xfrm>
        <a:graphic>
          <a:graphicData uri="http://schemas.openxmlformats.org/presentationml/2006/ole">
            <mc:AlternateContent xmlns:mc="http://schemas.openxmlformats.org/markup-compatibility/2006">
              <mc:Choice xmlns:v="urn:schemas-microsoft-com:vml" Requires="v">
                <p:oleObj name="Equation" r:id="rId3" imgW="990170" imgH="444307" progId="Equation.3">
                  <p:embed/>
                </p:oleObj>
              </mc:Choice>
              <mc:Fallback>
                <p:oleObj name="Equation" r:id="rId3" imgW="990170"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133600"/>
                        <a:ext cx="3733800"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5">
            <a:extLst>
              <a:ext uri="{FF2B5EF4-FFF2-40B4-BE49-F238E27FC236}">
                <a16:creationId xmlns:a16="http://schemas.microsoft.com/office/drawing/2014/main" id="{74790F67-ACA4-4C75-B053-619E5F27CC50}"/>
              </a:ext>
            </a:extLst>
          </p:cNvPr>
          <p:cNvSpPr>
            <a:spLocks noChangeArrowheads="1"/>
          </p:cNvSpPr>
          <p:nvPr/>
        </p:nvSpPr>
        <p:spPr bwMode="auto">
          <a:xfrm>
            <a:off x="533400" y="3505200"/>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kumimoji="0" lang="en-US" altLang="en-US" sz="3600">
                <a:latin typeface="Angsana New" panose="02020603050405020304" pitchFamily="18" charset="-34"/>
              </a:rPr>
              <a:t>We keep changing n. We get a set of equations in the next page.</a:t>
            </a:r>
            <a:endParaRPr kumimoji="0" lang="th-TH" altLang="en-US" sz="3600">
              <a:latin typeface="Angsana New" panose="02020603050405020304" pitchFamily="18" charset="-34"/>
            </a:endParaRPr>
          </a:p>
        </p:txBody>
      </p:sp>
      <p:sp>
        <p:nvSpPr>
          <p:cNvPr id="61447" name="Text Box 6">
            <a:extLst>
              <a:ext uri="{FF2B5EF4-FFF2-40B4-BE49-F238E27FC236}">
                <a16:creationId xmlns:a16="http://schemas.microsoft.com/office/drawing/2014/main" id="{5E829100-6D7C-451E-B429-5F1037926315}"/>
              </a:ext>
            </a:extLst>
          </p:cNvPr>
          <p:cNvSpPr txBox="1">
            <a:spLocks noChangeArrowheads="1"/>
          </p:cNvSpPr>
          <p:nvPr/>
        </p:nvSpPr>
        <p:spPr bwMode="auto">
          <a:xfrm>
            <a:off x="6438900" y="240665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th-TH" altLang="en-US" sz="3600">
                <a:latin typeface="Times New Roman" panose="02020603050405020304" pitchFamily="18" charset="0"/>
              </a:rPr>
              <a:t>(</a:t>
            </a:r>
            <a:r>
              <a:rPr lang="en-US" altLang="en-US" sz="3600">
                <a:latin typeface="Times New Roman" panose="02020603050405020304" pitchFamily="18" charset="0"/>
              </a:rPr>
              <a:t>1</a:t>
            </a:r>
            <a:r>
              <a:rPr lang="th-TH" altLang="en-US" sz="3600">
                <a:latin typeface="Times New Roman" panose="02020603050405020304" pitchFamily="18"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81307A1E-AA05-43FE-A591-7DBBE68180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BD5747CB-E940-4AD4-93BC-8FE48F7F0C2E}" type="slidenum">
              <a:rPr lang="en-US" altLang="en-US" sz="1400" smtClean="0">
                <a:cs typeface="Arial" panose="020B0604020202020204" pitchFamily="34" charset="0"/>
              </a:rPr>
              <a:pPr>
                <a:spcBef>
                  <a:spcPct val="0"/>
                </a:spcBef>
                <a:buClrTx/>
                <a:buSzTx/>
                <a:buFontTx/>
                <a:buNone/>
              </a:pPr>
              <a:t>32</a:t>
            </a:fld>
            <a:endParaRPr lang="en-US" altLang="en-US" sz="1400">
              <a:cs typeface="Arial" panose="020B0604020202020204" pitchFamily="34" charset="0"/>
            </a:endParaRPr>
          </a:p>
        </p:txBody>
      </p:sp>
      <p:sp>
        <p:nvSpPr>
          <p:cNvPr id="63491" name="Rectangle 2">
            <a:extLst>
              <a:ext uri="{FF2B5EF4-FFF2-40B4-BE49-F238E27FC236}">
                <a16:creationId xmlns:a16="http://schemas.microsoft.com/office/drawing/2014/main" id="{10BAC7FE-86F9-4898-8328-E9D31CF95264}"/>
              </a:ext>
            </a:extLst>
          </p:cNvPr>
          <p:cNvSpPr>
            <a:spLocks noGrp="1" noChangeArrowheads="1"/>
          </p:cNvSpPr>
          <p:nvPr>
            <p:ph type="title"/>
          </p:nvPr>
        </p:nvSpPr>
        <p:spPr>
          <a:xfrm>
            <a:off x="838200" y="609600"/>
            <a:ext cx="8077200" cy="1143000"/>
          </a:xfrm>
        </p:spPr>
        <p:txBody>
          <a:bodyPr/>
          <a:lstStyle/>
          <a:p>
            <a:pPr eaLnBrk="1" hangingPunct="1"/>
            <a:r>
              <a:rPr lang="en-US" altLang="en-US">
                <a:solidFill>
                  <a:schemeClr val="bg2"/>
                </a:solidFill>
              </a:rPr>
              <a:t>Running time of</a:t>
            </a:r>
            <a:r>
              <a:rPr lang="th-TH" altLang="en-US">
                <a:solidFill>
                  <a:schemeClr val="bg2"/>
                </a:solidFill>
              </a:rPr>
              <a:t> </a:t>
            </a:r>
            <a:r>
              <a:rPr lang="en-US" altLang="en-US">
                <a:solidFill>
                  <a:schemeClr val="bg2"/>
                </a:solidFill>
              </a:rPr>
              <a:t>merge sort( cont.)</a:t>
            </a:r>
            <a:endParaRPr lang="th-TH" altLang="en-US">
              <a:solidFill>
                <a:schemeClr val="bg2"/>
              </a:solidFill>
            </a:endParaRPr>
          </a:p>
        </p:txBody>
      </p:sp>
      <p:graphicFrame>
        <p:nvGraphicFramePr>
          <p:cNvPr id="63492" name="Object 4">
            <a:extLst>
              <a:ext uri="{FF2B5EF4-FFF2-40B4-BE49-F238E27FC236}">
                <a16:creationId xmlns:a16="http://schemas.microsoft.com/office/drawing/2014/main" id="{1A686D30-1397-464D-911E-C16BC4E96281}"/>
              </a:ext>
            </a:extLst>
          </p:cNvPr>
          <p:cNvGraphicFramePr>
            <a:graphicFrameLocks noChangeAspect="1"/>
          </p:cNvGraphicFramePr>
          <p:nvPr/>
        </p:nvGraphicFramePr>
        <p:xfrm>
          <a:off x="3352800" y="1524000"/>
          <a:ext cx="2460625" cy="3352800"/>
        </p:xfrm>
        <a:graphic>
          <a:graphicData uri="http://schemas.openxmlformats.org/presentationml/2006/ole">
            <mc:AlternateContent xmlns:mc="http://schemas.openxmlformats.org/markup-compatibility/2006">
              <mc:Choice xmlns:v="urn:schemas-microsoft-com:vml" Requires="v">
                <p:oleObj name="Equation" r:id="rId3" imgW="1016000" imgH="1524000" progId="Equation.3">
                  <p:embed/>
                </p:oleObj>
              </mc:Choice>
              <mc:Fallback>
                <p:oleObj name="Equation" r:id="rId3" imgW="1016000" imgH="152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524000"/>
                        <a:ext cx="24606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3" name="Object 5">
            <a:extLst>
              <a:ext uri="{FF2B5EF4-FFF2-40B4-BE49-F238E27FC236}">
                <a16:creationId xmlns:a16="http://schemas.microsoft.com/office/drawing/2014/main" id="{5070DBD1-3042-424E-846F-68E89CE40A73}"/>
              </a:ext>
            </a:extLst>
          </p:cNvPr>
          <p:cNvGraphicFramePr>
            <a:graphicFrameLocks noChangeAspect="1"/>
          </p:cNvGraphicFramePr>
          <p:nvPr/>
        </p:nvGraphicFramePr>
        <p:xfrm>
          <a:off x="3429000" y="4953000"/>
          <a:ext cx="2819400" cy="1379538"/>
        </p:xfrm>
        <a:graphic>
          <a:graphicData uri="http://schemas.openxmlformats.org/presentationml/2006/ole">
            <mc:AlternateContent xmlns:mc="http://schemas.openxmlformats.org/markup-compatibility/2006">
              <mc:Choice xmlns:v="urn:schemas-microsoft-com:vml" Requires="v">
                <p:oleObj name="Equation" r:id="rId5" imgW="965200" imgH="508000" progId="Equation.3">
                  <p:embed/>
                </p:oleObj>
              </mc:Choice>
              <mc:Fallback>
                <p:oleObj name="Equation" r:id="rId5" imgW="965200" imgH="508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953000"/>
                        <a:ext cx="28194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4" name="Text Box 7">
            <a:extLst>
              <a:ext uri="{FF2B5EF4-FFF2-40B4-BE49-F238E27FC236}">
                <a16:creationId xmlns:a16="http://schemas.microsoft.com/office/drawing/2014/main" id="{7443EB9D-495B-4DB5-980C-0F1309B622F0}"/>
              </a:ext>
            </a:extLst>
          </p:cNvPr>
          <p:cNvSpPr txBox="1">
            <a:spLocks noChangeArrowheads="1"/>
          </p:cNvSpPr>
          <p:nvPr/>
        </p:nvSpPr>
        <p:spPr bwMode="auto">
          <a:xfrm>
            <a:off x="6477000" y="20574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th-TH" altLang="en-US" sz="3600">
                <a:latin typeface="Times New Roman" panose="02020603050405020304" pitchFamily="18" charset="0"/>
              </a:rPr>
              <a:t>(</a:t>
            </a:r>
            <a:r>
              <a:rPr lang="en-US" altLang="en-US" sz="3600">
                <a:latin typeface="Times New Roman" panose="02020603050405020304" pitchFamily="18" charset="0"/>
              </a:rPr>
              <a:t>2</a:t>
            </a:r>
            <a:r>
              <a:rPr lang="th-TH" altLang="en-US" sz="3600">
                <a:latin typeface="Times New Roman" panose="02020603050405020304" pitchFamily="18" charset="0"/>
              </a:rPr>
              <a:t>)</a:t>
            </a:r>
          </a:p>
        </p:txBody>
      </p:sp>
      <p:sp>
        <p:nvSpPr>
          <p:cNvPr id="63495" name="Text Box 8">
            <a:extLst>
              <a:ext uri="{FF2B5EF4-FFF2-40B4-BE49-F238E27FC236}">
                <a16:creationId xmlns:a16="http://schemas.microsoft.com/office/drawing/2014/main" id="{1A701807-1DEC-481B-8F95-3C89B81FA72A}"/>
              </a:ext>
            </a:extLst>
          </p:cNvPr>
          <p:cNvSpPr txBox="1">
            <a:spLocks noChangeArrowheads="1"/>
          </p:cNvSpPr>
          <p:nvPr/>
        </p:nvSpPr>
        <p:spPr bwMode="auto">
          <a:xfrm>
            <a:off x="6477000" y="3657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th-TH" altLang="en-US" sz="3600">
                <a:latin typeface="Times New Roman" panose="02020603050405020304" pitchFamily="18" charset="0"/>
              </a:rPr>
              <a:t>(</a:t>
            </a:r>
            <a:r>
              <a:rPr lang="en-US" altLang="en-US" sz="3600">
                <a:latin typeface="Times New Roman" panose="02020603050405020304" pitchFamily="18" charset="0"/>
              </a:rPr>
              <a:t>3</a:t>
            </a:r>
            <a:r>
              <a:rPr lang="th-TH" altLang="en-US" sz="3600">
                <a:latin typeface="Times New Roman" panose="02020603050405020304" pitchFamily="18" charset="0"/>
              </a:rPr>
              <a:t>)</a:t>
            </a:r>
          </a:p>
        </p:txBody>
      </p:sp>
      <p:sp>
        <p:nvSpPr>
          <p:cNvPr id="63496" name="Text Box 9">
            <a:extLst>
              <a:ext uri="{FF2B5EF4-FFF2-40B4-BE49-F238E27FC236}">
                <a16:creationId xmlns:a16="http://schemas.microsoft.com/office/drawing/2014/main" id="{3A75BF43-E5DC-459D-A599-4DF1F8173EC0}"/>
              </a:ext>
            </a:extLst>
          </p:cNvPr>
          <p:cNvSpPr txBox="1">
            <a:spLocks noChangeArrowheads="1"/>
          </p:cNvSpPr>
          <p:nvPr/>
        </p:nvSpPr>
        <p:spPr bwMode="auto">
          <a:xfrm>
            <a:off x="6477000" y="5322888"/>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th-TH" altLang="en-US" sz="3600">
                <a:latin typeface="Times New Roman" panose="02020603050405020304" pitchFamily="18" charset="0"/>
              </a:rPr>
              <a:t>(</a:t>
            </a:r>
            <a:r>
              <a:rPr lang="en-US" altLang="en-US" sz="3600">
                <a:latin typeface="Times New Roman" panose="02020603050405020304" pitchFamily="18" charset="0"/>
              </a:rPr>
              <a:t>x</a:t>
            </a:r>
            <a:r>
              <a:rPr lang="th-TH" altLang="en-US" sz="3600">
                <a:latin typeface="Times New Roman" panose="0202060305040502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41D2B76F-CB86-4FF3-92E2-46051A7D4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FE50297B-D724-4A43-A807-EB4D756559E4}" type="slidenum">
              <a:rPr lang="en-US" altLang="en-US" sz="1400" smtClean="0">
                <a:solidFill>
                  <a:schemeClr val="tx1"/>
                </a:solidFill>
                <a:cs typeface="Arial" panose="020B0604020202020204" pitchFamily="34" charset="0"/>
              </a:rPr>
              <a:pPr>
                <a:spcBef>
                  <a:spcPct val="0"/>
                </a:spcBef>
                <a:buClrTx/>
                <a:buSzTx/>
                <a:buFontTx/>
                <a:buNone/>
              </a:pPr>
              <a:t>33</a:t>
            </a:fld>
            <a:endParaRPr lang="en-US" altLang="en-US" sz="1400">
              <a:solidFill>
                <a:schemeClr val="tx1"/>
              </a:solidFill>
              <a:cs typeface="Arial" panose="020B0604020202020204" pitchFamily="34" charset="0"/>
            </a:endParaRPr>
          </a:p>
        </p:txBody>
      </p:sp>
      <p:sp>
        <p:nvSpPr>
          <p:cNvPr id="65539" name="Rectangle 7">
            <a:extLst>
              <a:ext uri="{FF2B5EF4-FFF2-40B4-BE49-F238E27FC236}">
                <a16:creationId xmlns:a16="http://schemas.microsoft.com/office/drawing/2014/main" id="{BA17CA64-4ABD-4D84-872D-12CBC8350754}"/>
              </a:ext>
            </a:extLst>
          </p:cNvPr>
          <p:cNvSpPr>
            <a:spLocks noChangeArrowheads="1"/>
          </p:cNvSpPr>
          <p:nvPr/>
        </p:nvSpPr>
        <p:spPr bwMode="auto">
          <a:xfrm>
            <a:off x="5715000" y="3124200"/>
            <a:ext cx="2438400" cy="1143000"/>
          </a:xfrm>
          <a:prstGeom prst="rect">
            <a:avLst/>
          </a:prstGeom>
          <a:noFill/>
          <a:ln w="317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65540" name="Rectangle 2">
            <a:extLst>
              <a:ext uri="{FF2B5EF4-FFF2-40B4-BE49-F238E27FC236}">
                <a16:creationId xmlns:a16="http://schemas.microsoft.com/office/drawing/2014/main" id="{0AFDCD01-F102-4141-B32D-5830568084FC}"/>
              </a:ext>
            </a:extLst>
          </p:cNvPr>
          <p:cNvSpPr>
            <a:spLocks noGrp="1" noChangeArrowheads="1"/>
          </p:cNvSpPr>
          <p:nvPr>
            <p:ph type="title"/>
          </p:nvPr>
        </p:nvSpPr>
        <p:spPr>
          <a:xfrm>
            <a:off x="228600" y="609600"/>
            <a:ext cx="8686800" cy="1143000"/>
          </a:xfrm>
        </p:spPr>
        <p:txBody>
          <a:bodyPr/>
          <a:lstStyle/>
          <a:p>
            <a:pPr eaLnBrk="1" hangingPunct="1"/>
            <a:r>
              <a:rPr lang="en-US" altLang="en-US"/>
              <a:t>Running time of</a:t>
            </a:r>
            <a:r>
              <a:rPr lang="th-TH" altLang="en-US"/>
              <a:t> </a:t>
            </a:r>
            <a:r>
              <a:rPr lang="en-US" altLang="en-US"/>
              <a:t>merge sort( cont.)</a:t>
            </a:r>
            <a:endParaRPr lang="th-TH" altLang="en-US"/>
          </a:p>
        </p:txBody>
      </p:sp>
      <mc:AlternateContent xmlns:mc="http://schemas.openxmlformats.org/markup-compatibility/2006" xmlns:a14="http://schemas.microsoft.com/office/drawing/2010/main">
        <mc:Choice Requires="a14">
          <p:sp>
            <p:nvSpPr>
              <p:cNvPr id="65541" name="Object 4">
                <a:extLst>
                  <a:ext uri="{FF2B5EF4-FFF2-40B4-BE49-F238E27FC236}">
                    <a16:creationId xmlns:a16="http://schemas.microsoft.com/office/drawing/2014/main" id="{4B9450BD-1326-41B8-8A02-AA26EAF57D88}"/>
                  </a:ext>
                </a:extLst>
              </p:cNvPr>
              <p:cNvSpPr txBox="1"/>
              <p:nvPr/>
            </p:nvSpPr>
            <p:spPr bwMode="auto">
              <a:xfrm>
                <a:off x="914400" y="2362200"/>
                <a:ext cx="7239000" cy="1647825"/>
              </a:xfrm>
              <a:prstGeom prst="rect">
                <a:avLst/>
              </a:prstGeom>
              <a:noFill/>
              <a:ln>
                <a:noFill/>
              </a:ln>
            </p:spPr>
            <p:txBody>
              <a:bodyPr>
                <a:normAutofit fontScale="92500"/>
              </a:bodyPr>
              <a:lstStyle/>
              <a:p>
                <a:pPr/>
                <a14:m>
                  <m:oMathPara xmlns:m="http://schemas.openxmlformats.org/officeDocument/2006/math">
                    <m:oMathParaPr>
                      <m:jc m:val="centerGroup"/>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𝑛</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(1)+</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oMath>
                    <m:oMath xmlns:m="http://schemas.openxmlformats.org/officeDocument/2006/math">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r>
                        <a:rPr lang="en-US" i="1">
                          <a:solidFill>
                            <a:srgbClr val="000000"/>
                          </a:solidFill>
                          <a:latin typeface="Cambria Math" panose="02040503050406030204" pitchFamily="18" charset="0"/>
                        </a:rPr>
                        <m:t>=</m:t>
                      </m:r>
                      <m:r>
                        <a:rPr lang="en-US" i="1" smtClean="0">
                          <a:solidFill>
                            <a:schemeClr val="bg2"/>
                          </a:solidFill>
                          <a:latin typeface="Cambria Math" panose="02040503050406030204" pitchFamily="18" charset="0"/>
                        </a:rPr>
                        <m:t>𝛩</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r>
                        <a:rPr lang="en-US" i="1">
                          <a:solidFill>
                            <a:srgbClr val="000000"/>
                          </a:solidFill>
                          <a:latin typeface="Cambria Math" panose="02040503050406030204" pitchFamily="18" charset="0"/>
                        </a:rPr>
                        <m:t>)</m:t>
                      </m:r>
                    </m:oMath>
                  </m:oMathPara>
                </a14:m>
                <a:endParaRPr lang="en-US" dirty="0"/>
              </a:p>
            </p:txBody>
          </p:sp>
        </mc:Choice>
        <mc:Fallback xmlns="">
          <p:sp>
            <p:nvSpPr>
              <p:cNvPr id="65541" name="Object 4">
                <a:extLst>
                  <a:ext uri="{FF2B5EF4-FFF2-40B4-BE49-F238E27FC236}">
                    <a16:creationId xmlns:a16="http://schemas.microsoft.com/office/drawing/2014/main" id="{4B9450BD-1326-41B8-8A02-AA26EAF57D88}"/>
                  </a:ext>
                </a:extLst>
              </p:cNvPr>
              <p:cNvSpPr txBox="1">
                <a:spLocks noRot="1" noChangeAspect="1" noMove="1" noResize="1" noEditPoints="1" noAdjustHandles="1" noChangeArrowheads="1" noChangeShapeType="1" noTextEdit="1"/>
              </p:cNvSpPr>
              <p:nvPr/>
            </p:nvSpPr>
            <p:spPr bwMode="auto">
              <a:xfrm>
                <a:off x="914400" y="2362200"/>
                <a:ext cx="7239000" cy="1647825"/>
              </a:xfrm>
              <a:prstGeom prst="rect">
                <a:avLst/>
              </a:prstGeom>
              <a:blipFill>
                <a:blip r:embed="rId3"/>
                <a:stretch>
                  <a:fillRect/>
                </a:stretch>
              </a:blipFill>
              <a:ln>
                <a:noFill/>
              </a:ln>
            </p:spPr>
            <p:txBody>
              <a:bodyPr/>
              <a:lstStyle/>
              <a:p>
                <a:r>
                  <a:rPr lang="en-US">
                    <a:noFill/>
                  </a:rPr>
                  <a:t> </a:t>
                </a:r>
              </a:p>
            </p:txBody>
          </p:sp>
        </mc:Fallback>
      </mc:AlternateContent>
      <p:sp>
        <p:nvSpPr>
          <p:cNvPr id="65542" name="Rectangle 3">
            <a:extLst>
              <a:ext uri="{FF2B5EF4-FFF2-40B4-BE49-F238E27FC236}">
                <a16:creationId xmlns:a16="http://schemas.microsoft.com/office/drawing/2014/main" id="{E3BFA9E7-2137-4C80-870D-412591396598}"/>
              </a:ext>
            </a:extLst>
          </p:cNvPr>
          <p:cNvSpPr>
            <a:spLocks noGrp="1" noChangeArrowheads="1"/>
          </p:cNvSpPr>
          <p:nvPr>
            <p:ph type="body" idx="1"/>
          </p:nvPr>
        </p:nvSpPr>
        <p:spPr>
          <a:xfrm>
            <a:off x="457200" y="1524000"/>
            <a:ext cx="8077200" cy="838200"/>
          </a:xfrm>
        </p:spPr>
        <p:txBody>
          <a:bodyPr/>
          <a:lstStyle/>
          <a:p>
            <a:pPr eaLnBrk="1" hangingPunct="1"/>
            <a:r>
              <a:rPr lang="en-US" altLang="en-US" sz="3600"/>
              <a:t>add</a:t>
            </a:r>
            <a:r>
              <a:rPr lang="th-TH" altLang="en-US" sz="3600"/>
              <a:t> </a:t>
            </a:r>
            <a:r>
              <a:rPr lang="en-US" altLang="en-US" sz="3600"/>
              <a:t>(1) upto</a:t>
            </a:r>
            <a:r>
              <a:rPr lang="th-TH" altLang="en-US" sz="3600"/>
              <a:t> </a:t>
            </a:r>
            <a:r>
              <a:rPr lang="en-US" altLang="en-US" sz="3600"/>
              <a:t>(x), we will get:</a:t>
            </a:r>
            <a:endParaRPr lang="th-TH" altLang="en-US" sz="3600"/>
          </a:p>
        </p:txBody>
      </p:sp>
      <p:sp>
        <p:nvSpPr>
          <p:cNvPr id="65543" name="Rectangle 5">
            <a:extLst>
              <a:ext uri="{FF2B5EF4-FFF2-40B4-BE49-F238E27FC236}">
                <a16:creationId xmlns:a16="http://schemas.microsoft.com/office/drawing/2014/main" id="{416458EC-FFEE-4DB2-82EC-99366F013562}"/>
              </a:ext>
            </a:extLst>
          </p:cNvPr>
          <p:cNvSpPr>
            <a:spLocks noChangeArrowheads="1"/>
          </p:cNvSpPr>
          <p:nvPr/>
        </p:nvSpPr>
        <p:spPr bwMode="auto">
          <a:xfrm>
            <a:off x="495300" y="4600575"/>
            <a:ext cx="8077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kumimoji="0" lang="en-US" altLang="en-US" sz="3600">
                <a:latin typeface="Angsana New" panose="02020603050405020304" pitchFamily="18" charset="-34"/>
              </a:rPr>
              <a:t>It can be seen that</a:t>
            </a:r>
            <a:r>
              <a:rPr kumimoji="0" lang="th-TH" altLang="en-US" sz="3600">
                <a:cs typeface="Arial" panose="020B0604020202020204" pitchFamily="34" charset="0"/>
              </a:rPr>
              <a:t> </a:t>
            </a:r>
            <a:r>
              <a:rPr kumimoji="0" lang="en-US" altLang="en-US" sz="3600">
                <a:ea typeface="MS Mincho" panose="02020609040205080304" pitchFamily="49" charset="-128"/>
              </a:rPr>
              <a:t>merge sort is faster than any other previous methods.</a:t>
            </a:r>
            <a:r>
              <a:rPr kumimoji="0" lang="en-US" altLang="en-US" sz="3600">
                <a:latin typeface="Angsana New" panose="02020603050405020304" pitchFamily="18" charset="-34"/>
              </a:rPr>
              <a:t> </a:t>
            </a:r>
            <a:endParaRPr kumimoji="0" lang="th-TH" altLang="en-US" sz="3600">
              <a:latin typeface="Angsana New" panose="02020603050405020304" pitchFamily="18" charset="-34"/>
            </a:endParaRPr>
          </a:p>
          <a:p>
            <a:pPr eaLnBrk="1" hangingPunct="1"/>
            <a:r>
              <a:rPr kumimoji="0" lang="en-US" altLang="en-US" sz="3600">
                <a:latin typeface="Angsana New" panose="02020603050405020304" pitchFamily="18" charset="-34"/>
              </a:rPr>
              <a:t>Its limitation is </a:t>
            </a:r>
            <a:r>
              <a:rPr kumimoji="0" lang="en-US" altLang="en-US" sz="3600">
                <a:latin typeface="Times New Roman" panose="02020603050405020304" pitchFamily="18" charset="0"/>
              </a:rPr>
              <a:t>–</a:t>
            </a:r>
            <a:r>
              <a:rPr kumimoji="0" lang="en-US" altLang="en-US" sz="3600">
                <a:latin typeface="Angsana New" panose="02020603050405020304" pitchFamily="18" charset="-34"/>
              </a:rPr>
              <a:t> it requires space for the resulting array.</a:t>
            </a:r>
            <a:r>
              <a:rPr kumimoji="0" lang="en-US" altLang="en-US" sz="3600">
                <a:cs typeface="Arial" panose="020B0604020202020204" pitchFamily="34" charset="0"/>
              </a:rPr>
              <a:t> </a:t>
            </a:r>
            <a:endParaRPr kumimoji="0" lang="th-TH" altLang="en-US" sz="360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F504CEC7-733F-4CBA-9F41-C6FD4568B3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38E6E355-EA3C-471B-B6F7-4E8D3A9C45CF}" type="slidenum">
              <a:rPr lang="en-US" altLang="en-US" sz="1400" smtClean="0">
                <a:solidFill>
                  <a:schemeClr val="tx1"/>
                </a:solidFill>
                <a:cs typeface="Arial" panose="020B0604020202020204" pitchFamily="34" charset="0"/>
              </a:rPr>
              <a:pPr>
                <a:spcBef>
                  <a:spcPct val="0"/>
                </a:spcBef>
                <a:buClrTx/>
                <a:buSzTx/>
                <a:buFontTx/>
                <a:buNone/>
              </a:pPr>
              <a:t>34</a:t>
            </a:fld>
            <a:endParaRPr lang="en-US" altLang="en-US" sz="1400">
              <a:solidFill>
                <a:schemeClr val="tx1"/>
              </a:solidFill>
              <a:cs typeface="Arial" panose="020B0604020202020204" pitchFamily="34" charset="0"/>
            </a:endParaRPr>
          </a:p>
        </p:txBody>
      </p:sp>
      <p:sp>
        <p:nvSpPr>
          <p:cNvPr id="67587" name="Rectangle 2">
            <a:extLst>
              <a:ext uri="{FF2B5EF4-FFF2-40B4-BE49-F238E27FC236}">
                <a16:creationId xmlns:a16="http://schemas.microsoft.com/office/drawing/2014/main" id="{2574419A-ECF6-4265-9D4A-F289CF30A751}"/>
              </a:ext>
            </a:extLst>
          </p:cNvPr>
          <p:cNvSpPr>
            <a:spLocks noGrp="1" noChangeArrowheads="1"/>
          </p:cNvSpPr>
          <p:nvPr>
            <p:ph type="title"/>
          </p:nvPr>
        </p:nvSpPr>
        <p:spPr>
          <a:xfrm>
            <a:off x="2819400" y="228600"/>
            <a:ext cx="3048000" cy="914400"/>
          </a:xfrm>
        </p:spPr>
        <p:txBody>
          <a:bodyPr/>
          <a:lstStyle/>
          <a:p>
            <a:pPr eaLnBrk="1" hangingPunct="1"/>
            <a:r>
              <a:rPr lang="en-US" altLang="en-US"/>
              <a:t>Quick Sort</a:t>
            </a:r>
            <a:endParaRPr lang="th-TH" altLang="en-US"/>
          </a:p>
        </p:txBody>
      </p:sp>
      <p:sp>
        <p:nvSpPr>
          <p:cNvPr id="67588" name="Rectangle 3">
            <a:extLst>
              <a:ext uri="{FF2B5EF4-FFF2-40B4-BE49-F238E27FC236}">
                <a16:creationId xmlns:a16="http://schemas.microsoft.com/office/drawing/2014/main" id="{E31FF3FF-E3AC-4F3F-9B42-2ACDC7FCAEAD}"/>
              </a:ext>
            </a:extLst>
          </p:cNvPr>
          <p:cNvSpPr>
            <a:spLocks noGrp="1" noChangeArrowheads="1"/>
          </p:cNvSpPr>
          <p:nvPr>
            <p:ph type="body" idx="1"/>
          </p:nvPr>
        </p:nvSpPr>
        <p:spPr>
          <a:xfrm>
            <a:off x="304800" y="990600"/>
            <a:ext cx="8610600" cy="5638800"/>
          </a:xfrm>
        </p:spPr>
        <p:txBody>
          <a:bodyPr/>
          <a:lstStyle/>
          <a:p>
            <a:pPr marL="457200" indent="-457200" algn="just" eaLnBrk="1" hangingPunct="1">
              <a:lnSpc>
                <a:spcPct val="90000"/>
              </a:lnSpc>
              <a:buFont typeface="Wingdings" panose="05000000000000000000" pitchFamily="2" charset="2"/>
              <a:buNone/>
            </a:pPr>
            <a:r>
              <a:rPr lang="th-TH" altLang="ja-JP" sz="3200">
                <a:latin typeface="Angsana New" panose="02020603050405020304" pitchFamily="18" charset="-34"/>
              </a:rPr>
              <a:t>        </a:t>
            </a:r>
            <a:r>
              <a:rPr lang="en-US" altLang="ja-JP" sz="3200">
                <a:latin typeface="Angsana New" panose="02020603050405020304" pitchFamily="18" charset="-34"/>
                <a:ea typeface="MS PGothic" panose="020B0600070205080204" pitchFamily="34" charset="-128"/>
              </a:rPr>
              <a:t>1.  If there is one member or less in an array, that array is our answer.</a:t>
            </a:r>
          </a:p>
          <a:p>
            <a:pPr marL="457200" indent="-457200" algn="just" eaLnBrk="1" hangingPunct="1">
              <a:lnSpc>
                <a:spcPct val="90000"/>
              </a:lnSpc>
              <a:buFont typeface="Wingdings" panose="05000000000000000000" pitchFamily="2" charset="2"/>
              <a:buNone/>
            </a:pPr>
            <a:r>
              <a:rPr lang="en-US" altLang="ja-JP" sz="3200">
                <a:latin typeface="Angsana New" panose="02020603050405020304" pitchFamily="18" charset="-34"/>
                <a:ea typeface="MS PGothic" panose="020B0600070205080204" pitchFamily="34" charset="-128"/>
              </a:rPr>
              <a:t>        2. Choose a value in the array. That value will be our pivot.</a:t>
            </a:r>
          </a:p>
          <a:p>
            <a:pPr marL="457200" indent="-457200" algn="just" eaLnBrk="1" hangingPunct="1">
              <a:lnSpc>
                <a:spcPct val="90000"/>
              </a:lnSpc>
              <a:buFont typeface="Wingdings" panose="05000000000000000000" pitchFamily="2" charset="2"/>
              <a:buNone/>
            </a:pPr>
            <a:r>
              <a:rPr lang="en-US" altLang="ja-JP" sz="3200">
                <a:latin typeface="Angsana New" panose="02020603050405020304" pitchFamily="18" charset="-34"/>
                <a:ea typeface="MS PGothic" panose="020B0600070205080204" pitchFamily="34" charset="-128"/>
              </a:rPr>
              <a:t>        3. Move all values that are less than pivot to the left of pivot. Move all values that are greater than pivot to the right of pivot. (For values equal to pivot, we can deal with them in many ways. The best way is to distribute them evenly on both sides of pivot.) This step is called -&gt; partition.</a:t>
            </a:r>
          </a:p>
          <a:p>
            <a:pPr marL="457200" indent="-457200" algn="just" eaLnBrk="1" hangingPunct="1">
              <a:lnSpc>
                <a:spcPct val="90000"/>
              </a:lnSpc>
              <a:buFont typeface="Wingdings" panose="05000000000000000000" pitchFamily="2" charset="2"/>
              <a:buNone/>
            </a:pPr>
            <a:r>
              <a:rPr lang="en-US" altLang="ja-JP" sz="3200">
                <a:latin typeface="Times New Roman" panose="02020603050405020304" pitchFamily="18" charset="0"/>
                <a:ea typeface="MS PGothic" panose="020B0600070205080204" pitchFamily="34" charset="-128"/>
              </a:rPr>
              <a:t>   </a:t>
            </a:r>
            <a:r>
              <a:rPr lang="en-US" altLang="ja-JP" sz="3200">
                <a:latin typeface="Angsana New" panose="02020603050405020304" pitchFamily="18" charset="-34"/>
                <a:ea typeface="MS PGothic" panose="020B0600070205080204" pitchFamily="34" charset="-128"/>
              </a:rPr>
              <a:t>  4. Now, pivot is in the right place. We then do quick sort on both sides of the original array.</a:t>
            </a:r>
          </a:p>
          <a:p>
            <a:pPr marL="457200" indent="-457200" eaLnBrk="1" hangingPunct="1">
              <a:lnSpc>
                <a:spcPct val="90000"/>
              </a:lnSpc>
              <a:buFont typeface="Wingdings" panose="05000000000000000000" pitchFamily="2" charset="2"/>
              <a:buNone/>
            </a:pPr>
            <a:r>
              <a:rPr lang="en-US" altLang="ja-JP" sz="3200">
                <a:latin typeface="Angsana New" panose="02020603050405020304" pitchFamily="18" charset="-34"/>
                <a:ea typeface="MS PGothic" panose="020B0600070205080204" pitchFamily="34" charset="-128"/>
              </a:rPr>
              <a:t>      5. our answer is the concatanation of </a:t>
            </a:r>
          </a:p>
          <a:p>
            <a:pPr marL="457200" indent="-457200" eaLnBrk="1" hangingPunct="1">
              <a:lnSpc>
                <a:spcPct val="90000"/>
              </a:lnSpc>
              <a:buFont typeface="Wingdings" panose="05000000000000000000" pitchFamily="2" charset="2"/>
              <a:buNone/>
            </a:pPr>
            <a:r>
              <a:rPr lang="en-US" altLang="ja-JP" sz="3200">
                <a:latin typeface="Angsana New" panose="02020603050405020304" pitchFamily="18" charset="-34"/>
                <a:ea typeface="MS PGothic" panose="020B0600070205080204" pitchFamily="34" charset="-128"/>
              </a:rPr>
              <a:t>	quicksort(left) ++ pivot ++ quicksort(right)</a:t>
            </a:r>
            <a:endParaRPr lang="th-TH" alt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FBC79372-47D9-4D8E-802E-2261821FE7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46836DD7-DC12-4952-ADF1-B6C9E510AD36}" type="slidenum">
              <a:rPr lang="en-US" altLang="en-US" sz="1400" smtClean="0">
                <a:cs typeface="Arial" panose="020B0604020202020204" pitchFamily="34" charset="0"/>
              </a:rPr>
              <a:pPr>
                <a:spcBef>
                  <a:spcPct val="0"/>
                </a:spcBef>
                <a:buClrTx/>
                <a:buSzTx/>
                <a:buFontTx/>
                <a:buNone/>
              </a:pPr>
              <a:t>35</a:t>
            </a:fld>
            <a:endParaRPr lang="en-US" altLang="en-US" sz="1400">
              <a:cs typeface="Arial" panose="020B0604020202020204" pitchFamily="34" charset="0"/>
            </a:endParaRPr>
          </a:p>
        </p:txBody>
      </p:sp>
      <p:sp>
        <p:nvSpPr>
          <p:cNvPr id="69635" name="Oval 10">
            <a:extLst>
              <a:ext uri="{FF2B5EF4-FFF2-40B4-BE49-F238E27FC236}">
                <a16:creationId xmlns:a16="http://schemas.microsoft.com/office/drawing/2014/main" id="{164578B7-B6C0-4F34-9532-D0F5B09E03C5}"/>
              </a:ext>
            </a:extLst>
          </p:cNvPr>
          <p:cNvSpPr>
            <a:spLocks noChangeArrowheads="1"/>
          </p:cNvSpPr>
          <p:nvPr/>
        </p:nvSpPr>
        <p:spPr bwMode="auto">
          <a:xfrm>
            <a:off x="5257800" y="1676400"/>
            <a:ext cx="381000" cy="1066800"/>
          </a:xfrm>
          <a:prstGeom prst="ellipse">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69636" name="Rectangle 2">
            <a:extLst>
              <a:ext uri="{FF2B5EF4-FFF2-40B4-BE49-F238E27FC236}">
                <a16:creationId xmlns:a16="http://schemas.microsoft.com/office/drawing/2014/main" id="{7D437F22-1077-48FA-BAFC-FD250BBF2FB0}"/>
              </a:ext>
            </a:extLst>
          </p:cNvPr>
          <p:cNvSpPr>
            <a:spLocks noGrp="1" noChangeArrowheads="1"/>
          </p:cNvSpPr>
          <p:nvPr>
            <p:ph type="title"/>
          </p:nvPr>
        </p:nvSpPr>
        <p:spPr>
          <a:xfrm>
            <a:off x="1828800" y="609600"/>
            <a:ext cx="5867400" cy="1143000"/>
          </a:xfrm>
        </p:spPr>
        <p:txBody>
          <a:bodyPr/>
          <a:lstStyle/>
          <a:p>
            <a:pPr eaLnBrk="1" hangingPunct="1"/>
            <a:r>
              <a:rPr lang="en-US" altLang="en-US">
                <a:solidFill>
                  <a:schemeClr val="bg2"/>
                </a:solidFill>
              </a:rPr>
              <a:t>quick sort concept</a:t>
            </a:r>
            <a:endParaRPr lang="th-TH" altLang="en-US">
              <a:solidFill>
                <a:schemeClr val="bg2"/>
              </a:solidFill>
            </a:endParaRPr>
          </a:p>
        </p:txBody>
      </p:sp>
      <p:grpSp>
        <p:nvGrpSpPr>
          <p:cNvPr id="69637" name="Group 9">
            <a:extLst>
              <a:ext uri="{FF2B5EF4-FFF2-40B4-BE49-F238E27FC236}">
                <a16:creationId xmlns:a16="http://schemas.microsoft.com/office/drawing/2014/main" id="{C832ECDF-6CD2-4D20-A479-7EEDBA40EFC1}"/>
              </a:ext>
            </a:extLst>
          </p:cNvPr>
          <p:cNvGrpSpPr>
            <a:grpSpLocks/>
          </p:cNvGrpSpPr>
          <p:nvPr/>
        </p:nvGrpSpPr>
        <p:grpSpPr bwMode="auto">
          <a:xfrm>
            <a:off x="3352800" y="1828800"/>
            <a:ext cx="2286000" cy="650875"/>
            <a:chOff x="768" y="1392"/>
            <a:chExt cx="1440" cy="410"/>
          </a:xfrm>
        </p:grpSpPr>
        <p:sp>
          <p:nvSpPr>
            <p:cNvPr id="69656" name="Text Box 4">
              <a:extLst>
                <a:ext uri="{FF2B5EF4-FFF2-40B4-BE49-F238E27FC236}">
                  <a16:creationId xmlns:a16="http://schemas.microsoft.com/office/drawing/2014/main" id="{A474E89D-7DBA-4EF3-AFA4-0E4B1E64F391}"/>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69657" name="Text Box 5">
              <a:extLst>
                <a:ext uri="{FF2B5EF4-FFF2-40B4-BE49-F238E27FC236}">
                  <a16:creationId xmlns:a16="http://schemas.microsoft.com/office/drawing/2014/main" id="{149F93C7-8FC8-4259-AFB0-53D79ED12BA5}"/>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69658" name="Text Box 6">
              <a:extLst>
                <a:ext uri="{FF2B5EF4-FFF2-40B4-BE49-F238E27FC236}">
                  <a16:creationId xmlns:a16="http://schemas.microsoft.com/office/drawing/2014/main" id="{6409D4E8-BB93-417A-976D-42A3D3DCDE34}"/>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69659" name="Text Box 7">
              <a:extLst>
                <a:ext uri="{FF2B5EF4-FFF2-40B4-BE49-F238E27FC236}">
                  <a16:creationId xmlns:a16="http://schemas.microsoft.com/office/drawing/2014/main" id="{5AC07288-2CFD-4D11-8DD3-E994841DA578}"/>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69660" name="Text Box 8">
              <a:extLst>
                <a:ext uri="{FF2B5EF4-FFF2-40B4-BE49-F238E27FC236}">
                  <a16:creationId xmlns:a16="http://schemas.microsoft.com/office/drawing/2014/main" id="{37744CCA-7124-4E5E-901B-F5BDF6E2028D}"/>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69638" name="Freeform 11">
            <a:extLst>
              <a:ext uri="{FF2B5EF4-FFF2-40B4-BE49-F238E27FC236}">
                <a16:creationId xmlns:a16="http://schemas.microsoft.com/office/drawing/2014/main" id="{12F1A9F9-3324-4576-998F-7FB713DFAA67}"/>
              </a:ext>
            </a:extLst>
          </p:cNvPr>
          <p:cNvSpPr>
            <a:spLocks/>
          </p:cNvSpPr>
          <p:nvPr/>
        </p:nvSpPr>
        <p:spPr bwMode="auto">
          <a:xfrm>
            <a:off x="5486400" y="1587500"/>
            <a:ext cx="1066800" cy="241300"/>
          </a:xfrm>
          <a:custGeom>
            <a:avLst/>
            <a:gdLst>
              <a:gd name="T0" fmla="*/ 0 w 672"/>
              <a:gd name="T1" fmla="*/ 2147483646 h 152"/>
              <a:gd name="T2" fmla="*/ 2147483646 w 672"/>
              <a:gd name="T3" fmla="*/ 2147483646 h 152"/>
              <a:gd name="T4" fmla="*/ 2147483646 w 672"/>
              <a:gd name="T5" fmla="*/ 2147483646 h 152"/>
              <a:gd name="T6" fmla="*/ 0 60000 65536"/>
              <a:gd name="T7" fmla="*/ 0 60000 65536"/>
              <a:gd name="T8" fmla="*/ 0 60000 65536"/>
              <a:gd name="T9" fmla="*/ 0 w 672"/>
              <a:gd name="T10" fmla="*/ 0 h 152"/>
              <a:gd name="T11" fmla="*/ 672 w 672"/>
              <a:gd name="T12" fmla="*/ 152 h 152"/>
            </a:gdLst>
            <a:ahLst/>
            <a:cxnLst>
              <a:cxn ang="T6">
                <a:pos x="T0" y="T1"/>
              </a:cxn>
              <a:cxn ang="T7">
                <a:pos x="T2" y="T3"/>
              </a:cxn>
              <a:cxn ang="T8">
                <a:pos x="T4" y="T5"/>
              </a:cxn>
            </a:cxnLst>
            <a:rect l="T9" t="T10" r="T11" b="T12"/>
            <a:pathLst>
              <a:path w="672" h="152">
                <a:moveTo>
                  <a:pt x="0" y="104"/>
                </a:moveTo>
                <a:cubicBezTo>
                  <a:pt x="208" y="52"/>
                  <a:pt x="416" y="0"/>
                  <a:pt x="528" y="8"/>
                </a:cubicBezTo>
                <a:cubicBezTo>
                  <a:pt x="640" y="16"/>
                  <a:pt x="648" y="128"/>
                  <a:pt x="672" y="152"/>
                </a:cubicBezTo>
              </a:path>
            </a:pathLst>
          </a:custGeom>
          <a:noFill/>
          <a:ln w="952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39" name="Text Box 12">
            <a:extLst>
              <a:ext uri="{FF2B5EF4-FFF2-40B4-BE49-F238E27FC236}">
                <a16:creationId xmlns:a16="http://schemas.microsoft.com/office/drawing/2014/main" id="{95F67DA7-B38C-4F80-B5AE-B4542734C31D}"/>
              </a:ext>
            </a:extLst>
          </p:cNvPr>
          <p:cNvSpPr txBox="1">
            <a:spLocks noChangeArrowheads="1"/>
          </p:cNvSpPr>
          <p:nvPr/>
        </p:nvSpPr>
        <p:spPr bwMode="auto">
          <a:xfrm>
            <a:off x="5943600" y="1828800"/>
            <a:ext cx="112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pivot</a:t>
            </a:r>
            <a:endParaRPr lang="th-TH" altLang="en-US" sz="3600">
              <a:latin typeface="Times New Roman" panose="02020603050405020304" pitchFamily="18" charset="0"/>
            </a:endParaRPr>
          </a:p>
        </p:txBody>
      </p:sp>
      <p:sp>
        <p:nvSpPr>
          <p:cNvPr id="69640" name="Line 13">
            <a:extLst>
              <a:ext uri="{FF2B5EF4-FFF2-40B4-BE49-F238E27FC236}">
                <a16:creationId xmlns:a16="http://schemas.microsoft.com/office/drawing/2014/main" id="{C8393847-AD2F-4021-B1FC-787FE122923C}"/>
              </a:ext>
            </a:extLst>
          </p:cNvPr>
          <p:cNvSpPr>
            <a:spLocks noChangeShapeType="1"/>
          </p:cNvSpPr>
          <p:nvPr/>
        </p:nvSpPr>
        <p:spPr bwMode="auto">
          <a:xfrm>
            <a:off x="4495800" y="2819400"/>
            <a:ext cx="0" cy="685800"/>
          </a:xfrm>
          <a:prstGeom prst="line">
            <a:avLst/>
          </a:prstGeom>
          <a:noFill/>
          <a:ln w="1270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1" name="Text Box 14">
            <a:extLst>
              <a:ext uri="{FF2B5EF4-FFF2-40B4-BE49-F238E27FC236}">
                <a16:creationId xmlns:a16="http://schemas.microsoft.com/office/drawing/2014/main" id="{7B5871A9-AC28-4700-9B42-ED71D4D97A6E}"/>
              </a:ext>
            </a:extLst>
          </p:cNvPr>
          <p:cNvSpPr txBox="1">
            <a:spLocks noChangeArrowheads="1"/>
          </p:cNvSpPr>
          <p:nvPr/>
        </p:nvSpPr>
        <p:spPr bwMode="auto">
          <a:xfrm>
            <a:off x="4576763" y="2895600"/>
            <a:ext cx="1431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Angsana New" panose="02020603050405020304" pitchFamily="18" charset="-34"/>
              </a:rPr>
              <a:t>Split side</a:t>
            </a:r>
            <a:r>
              <a:rPr lang="th-TH" altLang="en-US" sz="3600">
                <a:latin typeface="Times New Roman" panose="02020603050405020304" pitchFamily="18" charset="0"/>
              </a:rPr>
              <a:t> </a:t>
            </a:r>
          </a:p>
        </p:txBody>
      </p:sp>
      <p:grpSp>
        <p:nvGrpSpPr>
          <p:cNvPr id="69642" name="Group 15">
            <a:extLst>
              <a:ext uri="{FF2B5EF4-FFF2-40B4-BE49-F238E27FC236}">
                <a16:creationId xmlns:a16="http://schemas.microsoft.com/office/drawing/2014/main" id="{3B3E2041-9371-4C2C-A8AD-41DC0F882210}"/>
              </a:ext>
            </a:extLst>
          </p:cNvPr>
          <p:cNvGrpSpPr>
            <a:grpSpLocks/>
          </p:cNvGrpSpPr>
          <p:nvPr/>
        </p:nvGrpSpPr>
        <p:grpSpPr bwMode="auto">
          <a:xfrm>
            <a:off x="3352800" y="3657600"/>
            <a:ext cx="2286000" cy="650875"/>
            <a:chOff x="768" y="1392"/>
            <a:chExt cx="1440" cy="410"/>
          </a:xfrm>
        </p:grpSpPr>
        <p:sp>
          <p:nvSpPr>
            <p:cNvPr id="69651" name="Text Box 16">
              <a:extLst>
                <a:ext uri="{FF2B5EF4-FFF2-40B4-BE49-F238E27FC236}">
                  <a16:creationId xmlns:a16="http://schemas.microsoft.com/office/drawing/2014/main" id="{F9DB1B5D-F8C6-4072-AB3E-817162B9FFB0}"/>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69652" name="Text Box 17">
              <a:extLst>
                <a:ext uri="{FF2B5EF4-FFF2-40B4-BE49-F238E27FC236}">
                  <a16:creationId xmlns:a16="http://schemas.microsoft.com/office/drawing/2014/main" id="{FECB3861-4AA2-43E3-ACA5-6610DDE99452}"/>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69653" name="Text Box 18">
              <a:extLst>
                <a:ext uri="{FF2B5EF4-FFF2-40B4-BE49-F238E27FC236}">
                  <a16:creationId xmlns:a16="http://schemas.microsoft.com/office/drawing/2014/main" id="{7CA08A54-2E6D-4EA4-9BF5-BD266B2444CE}"/>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69654" name="Text Box 19">
              <a:extLst>
                <a:ext uri="{FF2B5EF4-FFF2-40B4-BE49-F238E27FC236}">
                  <a16:creationId xmlns:a16="http://schemas.microsoft.com/office/drawing/2014/main" id="{AE0583BD-8AC1-4FEE-A209-C2A613A9256B}"/>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69655" name="Text Box 20">
              <a:extLst>
                <a:ext uri="{FF2B5EF4-FFF2-40B4-BE49-F238E27FC236}">
                  <a16:creationId xmlns:a16="http://schemas.microsoft.com/office/drawing/2014/main" id="{76863A6A-1D5A-4FE4-9FBE-99BFE02D0DEC}"/>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grpSp>
      <p:sp>
        <p:nvSpPr>
          <p:cNvPr id="69643" name="Freeform 21">
            <a:extLst>
              <a:ext uri="{FF2B5EF4-FFF2-40B4-BE49-F238E27FC236}">
                <a16:creationId xmlns:a16="http://schemas.microsoft.com/office/drawing/2014/main" id="{47F4E88B-8FA5-4E1F-97F3-8A896986CB10}"/>
              </a:ext>
            </a:extLst>
          </p:cNvPr>
          <p:cNvSpPr>
            <a:spLocks/>
          </p:cNvSpPr>
          <p:nvPr/>
        </p:nvSpPr>
        <p:spPr bwMode="auto">
          <a:xfrm>
            <a:off x="3297238" y="4446588"/>
            <a:ext cx="958850" cy="207962"/>
          </a:xfrm>
          <a:custGeom>
            <a:avLst/>
            <a:gdLst>
              <a:gd name="T0" fmla="*/ 2147483646 w 604"/>
              <a:gd name="T1" fmla="*/ 0 h 131"/>
              <a:gd name="T2" fmla="*/ 2147483646 w 604"/>
              <a:gd name="T3" fmla="*/ 2147483646 h 131"/>
              <a:gd name="T4" fmla="*/ 2147483646 w 604"/>
              <a:gd name="T5" fmla="*/ 2147483646 h 131"/>
              <a:gd name="T6" fmla="*/ 2147483646 w 604"/>
              <a:gd name="T7" fmla="*/ 2147483646 h 131"/>
              <a:gd name="T8" fmla="*/ 2147483646 w 604"/>
              <a:gd name="T9" fmla="*/ 2147483646 h 131"/>
              <a:gd name="T10" fmla="*/ 2147483646 w 604"/>
              <a:gd name="T11" fmla="*/ 2147483646 h 131"/>
              <a:gd name="T12" fmla="*/ 2147483646 w 604"/>
              <a:gd name="T13" fmla="*/ 2147483646 h 131"/>
              <a:gd name="T14" fmla="*/ 2147483646 w 604"/>
              <a:gd name="T15" fmla="*/ 2147483646 h 131"/>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131"/>
              <a:gd name="T26" fmla="*/ 604 w 604"/>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131">
                <a:moveTo>
                  <a:pt x="38" y="0"/>
                </a:moveTo>
                <a:cubicBezTo>
                  <a:pt x="0" y="110"/>
                  <a:pt x="178" y="76"/>
                  <a:pt x="237" y="79"/>
                </a:cubicBezTo>
                <a:cubicBezTo>
                  <a:pt x="247" y="86"/>
                  <a:pt x="259" y="90"/>
                  <a:pt x="267" y="99"/>
                </a:cubicBezTo>
                <a:cubicBezTo>
                  <a:pt x="274" y="107"/>
                  <a:pt x="267" y="131"/>
                  <a:pt x="277" y="129"/>
                </a:cubicBezTo>
                <a:cubicBezTo>
                  <a:pt x="301" y="126"/>
                  <a:pt x="336" y="89"/>
                  <a:pt x="336" y="89"/>
                </a:cubicBezTo>
                <a:cubicBezTo>
                  <a:pt x="423" y="96"/>
                  <a:pt x="492" y="107"/>
                  <a:pt x="575" y="79"/>
                </a:cubicBezTo>
                <a:cubicBezTo>
                  <a:pt x="581" y="69"/>
                  <a:pt x="589" y="60"/>
                  <a:pt x="594" y="49"/>
                </a:cubicBezTo>
                <a:cubicBezTo>
                  <a:pt x="599" y="40"/>
                  <a:pt x="604" y="19"/>
                  <a:pt x="604" y="19"/>
                </a:cubicBezTo>
              </a:path>
            </a:pathLst>
          </a:custGeom>
          <a:noFill/>
          <a:ln w="635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4" name="Freeform 22">
            <a:extLst>
              <a:ext uri="{FF2B5EF4-FFF2-40B4-BE49-F238E27FC236}">
                <a16:creationId xmlns:a16="http://schemas.microsoft.com/office/drawing/2014/main" id="{44D054A6-A9F5-4ED4-84B0-2B4832E9BD7E}"/>
              </a:ext>
            </a:extLst>
          </p:cNvPr>
          <p:cNvSpPr>
            <a:spLocks/>
          </p:cNvSpPr>
          <p:nvPr/>
        </p:nvSpPr>
        <p:spPr bwMode="auto">
          <a:xfrm>
            <a:off x="4822825" y="4460875"/>
            <a:ext cx="868363" cy="214313"/>
          </a:xfrm>
          <a:custGeom>
            <a:avLst/>
            <a:gdLst>
              <a:gd name="T0" fmla="*/ 2147483646 w 547"/>
              <a:gd name="T1" fmla="*/ 2147483646 h 135"/>
              <a:gd name="T2" fmla="*/ 2147483646 w 547"/>
              <a:gd name="T3" fmla="*/ 2147483646 h 135"/>
              <a:gd name="T4" fmla="*/ 2147483646 w 547"/>
              <a:gd name="T5" fmla="*/ 2147483646 h 135"/>
              <a:gd name="T6" fmla="*/ 2147483646 w 547"/>
              <a:gd name="T7" fmla="*/ 2147483646 h 135"/>
              <a:gd name="T8" fmla="*/ 2147483646 w 547"/>
              <a:gd name="T9" fmla="*/ 2147483646 h 135"/>
              <a:gd name="T10" fmla="*/ 2147483646 w 547"/>
              <a:gd name="T11" fmla="*/ 0 h 135"/>
              <a:gd name="T12" fmla="*/ 0 60000 65536"/>
              <a:gd name="T13" fmla="*/ 0 60000 65536"/>
              <a:gd name="T14" fmla="*/ 0 60000 65536"/>
              <a:gd name="T15" fmla="*/ 0 60000 65536"/>
              <a:gd name="T16" fmla="*/ 0 60000 65536"/>
              <a:gd name="T17" fmla="*/ 0 60000 65536"/>
              <a:gd name="T18" fmla="*/ 0 w 547"/>
              <a:gd name="T19" fmla="*/ 0 h 135"/>
              <a:gd name="T20" fmla="*/ 547 w 547"/>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547" h="135">
                <a:moveTo>
                  <a:pt x="1" y="70"/>
                </a:moveTo>
                <a:cubicBezTo>
                  <a:pt x="17" y="135"/>
                  <a:pt x="0" y="120"/>
                  <a:pt x="100" y="100"/>
                </a:cubicBezTo>
                <a:cubicBezTo>
                  <a:pt x="121" y="96"/>
                  <a:pt x="160" y="80"/>
                  <a:pt x="160" y="80"/>
                </a:cubicBezTo>
                <a:cubicBezTo>
                  <a:pt x="225" y="88"/>
                  <a:pt x="255" y="78"/>
                  <a:pt x="289" y="130"/>
                </a:cubicBezTo>
                <a:cubicBezTo>
                  <a:pt x="346" y="73"/>
                  <a:pt x="330" y="77"/>
                  <a:pt x="418" y="90"/>
                </a:cubicBezTo>
                <a:cubicBezTo>
                  <a:pt x="501" y="80"/>
                  <a:pt x="547" y="94"/>
                  <a:pt x="547" y="0"/>
                </a:cubicBezTo>
              </a:path>
            </a:pathLst>
          </a:custGeom>
          <a:noFill/>
          <a:ln w="635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5" name="Text Box 24">
            <a:extLst>
              <a:ext uri="{FF2B5EF4-FFF2-40B4-BE49-F238E27FC236}">
                <a16:creationId xmlns:a16="http://schemas.microsoft.com/office/drawing/2014/main" id="{BCB6F875-4B6F-4835-B104-5774A973BF34}"/>
              </a:ext>
            </a:extLst>
          </p:cNvPr>
          <p:cNvSpPr txBox="1">
            <a:spLocks noChangeArrowheads="1"/>
          </p:cNvSpPr>
          <p:nvPr/>
        </p:nvSpPr>
        <p:spPr bwMode="auto">
          <a:xfrm>
            <a:off x="2743200" y="4724400"/>
            <a:ext cx="139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quick sort</a:t>
            </a:r>
            <a:endParaRPr lang="th-TH" altLang="en-US" sz="2400">
              <a:latin typeface="Times New Roman" panose="02020603050405020304" pitchFamily="18" charset="0"/>
            </a:endParaRPr>
          </a:p>
        </p:txBody>
      </p:sp>
      <p:sp>
        <p:nvSpPr>
          <p:cNvPr id="69646" name="Text Box 25">
            <a:extLst>
              <a:ext uri="{FF2B5EF4-FFF2-40B4-BE49-F238E27FC236}">
                <a16:creationId xmlns:a16="http://schemas.microsoft.com/office/drawing/2014/main" id="{208B88CD-26E4-478B-B17A-9E24B05D0BD8}"/>
              </a:ext>
            </a:extLst>
          </p:cNvPr>
          <p:cNvSpPr txBox="1">
            <a:spLocks noChangeArrowheads="1"/>
          </p:cNvSpPr>
          <p:nvPr/>
        </p:nvSpPr>
        <p:spPr bwMode="auto">
          <a:xfrm>
            <a:off x="4800600" y="4724400"/>
            <a:ext cx="139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latin typeface="Times New Roman" panose="02020603050405020304" pitchFamily="18" charset="0"/>
              </a:rPr>
              <a:t>quick sort</a:t>
            </a:r>
            <a:endParaRPr lang="th-TH" altLang="en-US" sz="2400">
              <a:latin typeface="Times New Roman" panose="02020603050405020304" pitchFamily="18" charset="0"/>
            </a:endParaRPr>
          </a:p>
        </p:txBody>
      </p:sp>
      <p:sp>
        <p:nvSpPr>
          <p:cNvPr id="69647" name="Line 26">
            <a:extLst>
              <a:ext uri="{FF2B5EF4-FFF2-40B4-BE49-F238E27FC236}">
                <a16:creationId xmlns:a16="http://schemas.microsoft.com/office/drawing/2014/main" id="{CE7B7377-645B-43FE-AA08-94B2B4370B07}"/>
              </a:ext>
            </a:extLst>
          </p:cNvPr>
          <p:cNvSpPr>
            <a:spLocks noChangeShapeType="1"/>
          </p:cNvSpPr>
          <p:nvPr/>
        </p:nvSpPr>
        <p:spPr bwMode="auto">
          <a:xfrm>
            <a:off x="4495800" y="4495800"/>
            <a:ext cx="0" cy="114300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8" name="Line 27">
            <a:extLst>
              <a:ext uri="{FF2B5EF4-FFF2-40B4-BE49-F238E27FC236}">
                <a16:creationId xmlns:a16="http://schemas.microsoft.com/office/drawing/2014/main" id="{FDA6B8C5-D619-4387-BB12-B67245EAEB6C}"/>
              </a:ext>
            </a:extLst>
          </p:cNvPr>
          <p:cNvSpPr>
            <a:spLocks noChangeShapeType="1"/>
          </p:cNvSpPr>
          <p:nvPr/>
        </p:nvSpPr>
        <p:spPr bwMode="auto">
          <a:xfrm>
            <a:off x="3733800" y="5029200"/>
            <a:ext cx="304800" cy="53340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9" name="Line 28">
            <a:extLst>
              <a:ext uri="{FF2B5EF4-FFF2-40B4-BE49-F238E27FC236}">
                <a16:creationId xmlns:a16="http://schemas.microsoft.com/office/drawing/2014/main" id="{A1266D09-4217-4F7E-AD76-7F9F5A36072B}"/>
              </a:ext>
            </a:extLst>
          </p:cNvPr>
          <p:cNvSpPr>
            <a:spLocks noChangeShapeType="1"/>
          </p:cNvSpPr>
          <p:nvPr/>
        </p:nvSpPr>
        <p:spPr bwMode="auto">
          <a:xfrm flipH="1">
            <a:off x="5029200" y="5105400"/>
            <a:ext cx="381000" cy="45720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50" name="Text Box 29">
            <a:extLst>
              <a:ext uri="{FF2B5EF4-FFF2-40B4-BE49-F238E27FC236}">
                <a16:creationId xmlns:a16="http://schemas.microsoft.com/office/drawing/2014/main" id="{74C9A620-5A4E-4720-912E-A36E4BF5FF36}"/>
              </a:ext>
            </a:extLst>
          </p:cNvPr>
          <p:cNvSpPr txBox="1">
            <a:spLocks noChangeArrowheads="1"/>
          </p:cNvSpPr>
          <p:nvPr/>
        </p:nvSpPr>
        <p:spPr bwMode="auto">
          <a:xfrm>
            <a:off x="3886200" y="5638800"/>
            <a:ext cx="1228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Angsana New" panose="02020603050405020304" pitchFamily="18" charset="-34"/>
              </a:rPr>
              <a:t>Concat.</a:t>
            </a:r>
            <a:r>
              <a:rPr lang="th-TH" altLang="en-US" sz="3600">
                <a:latin typeface="Times New Roman" panose="02020603050405020304"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3B9005C2-211D-4D0F-A7C1-DE2C6B33CD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46760216-0C5A-421B-8AD9-52C502D10205}" type="slidenum">
              <a:rPr lang="en-US" altLang="en-US" sz="1400" smtClean="0">
                <a:solidFill>
                  <a:schemeClr val="tx1"/>
                </a:solidFill>
                <a:cs typeface="Arial" panose="020B0604020202020204" pitchFamily="34" charset="0"/>
              </a:rPr>
              <a:pPr>
                <a:spcBef>
                  <a:spcPct val="0"/>
                </a:spcBef>
                <a:buClrTx/>
                <a:buSzTx/>
                <a:buFontTx/>
                <a:buNone/>
              </a:pPr>
              <a:t>36</a:t>
            </a:fld>
            <a:endParaRPr lang="en-US" altLang="en-US" sz="1400">
              <a:solidFill>
                <a:schemeClr val="tx1"/>
              </a:solidFill>
              <a:cs typeface="Arial" panose="020B0604020202020204" pitchFamily="34" charset="0"/>
            </a:endParaRPr>
          </a:p>
        </p:txBody>
      </p:sp>
      <p:sp>
        <p:nvSpPr>
          <p:cNvPr id="71683" name="Rectangle 2">
            <a:extLst>
              <a:ext uri="{FF2B5EF4-FFF2-40B4-BE49-F238E27FC236}">
                <a16:creationId xmlns:a16="http://schemas.microsoft.com/office/drawing/2014/main" id="{9254BA19-DB60-4492-8EE3-F38ECE5EC452}"/>
              </a:ext>
            </a:extLst>
          </p:cNvPr>
          <p:cNvSpPr>
            <a:spLocks noGrp="1" noChangeArrowheads="1"/>
          </p:cNvSpPr>
          <p:nvPr>
            <p:ph type="title"/>
          </p:nvPr>
        </p:nvSpPr>
        <p:spPr>
          <a:xfrm>
            <a:off x="1752600" y="609600"/>
            <a:ext cx="7162800" cy="1143000"/>
          </a:xfrm>
        </p:spPr>
        <p:txBody>
          <a:bodyPr/>
          <a:lstStyle/>
          <a:p>
            <a:pPr eaLnBrk="1" hangingPunct="1"/>
            <a:r>
              <a:rPr lang="en-US" altLang="en-US">
                <a:solidFill>
                  <a:schemeClr val="bg2"/>
                </a:solidFill>
              </a:rPr>
              <a:t>step</a:t>
            </a:r>
            <a:r>
              <a:rPr lang="th-TH" altLang="en-US">
                <a:solidFill>
                  <a:schemeClr val="bg2"/>
                </a:solidFill>
              </a:rPr>
              <a:t> 1: </a:t>
            </a:r>
            <a:r>
              <a:rPr lang="en-US" altLang="en-US">
                <a:solidFill>
                  <a:schemeClr val="bg2"/>
                </a:solidFill>
              </a:rPr>
              <a:t>when array is small</a:t>
            </a:r>
            <a:endParaRPr lang="th-TH" altLang="en-US">
              <a:solidFill>
                <a:schemeClr val="bg2"/>
              </a:solidFill>
            </a:endParaRPr>
          </a:p>
        </p:txBody>
      </p:sp>
      <p:sp>
        <p:nvSpPr>
          <p:cNvPr id="71684" name="Rectangle 3">
            <a:extLst>
              <a:ext uri="{FF2B5EF4-FFF2-40B4-BE49-F238E27FC236}">
                <a16:creationId xmlns:a16="http://schemas.microsoft.com/office/drawing/2014/main" id="{F537E678-F73C-4753-A75D-2887400F874E}"/>
              </a:ext>
            </a:extLst>
          </p:cNvPr>
          <p:cNvSpPr>
            <a:spLocks noGrp="1" noChangeArrowheads="1"/>
          </p:cNvSpPr>
          <p:nvPr>
            <p:ph type="body" idx="1"/>
          </p:nvPr>
        </p:nvSpPr>
        <p:spPr>
          <a:xfrm>
            <a:off x="533400" y="1676400"/>
            <a:ext cx="8382000" cy="4419600"/>
          </a:xfrm>
        </p:spPr>
        <p:txBody>
          <a:bodyPr/>
          <a:lstStyle/>
          <a:p>
            <a:pPr eaLnBrk="1" hangingPunct="1"/>
            <a:r>
              <a:rPr lang="en-US" altLang="ja-JP" sz="3200">
                <a:latin typeface="Angsana New" panose="02020603050405020304" pitchFamily="18" charset="-34"/>
                <a:ea typeface="MS PGothic" panose="020B0600070205080204" pitchFamily="34" charset="-128"/>
              </a:rPr>
              <a:t>If there is one member or less in an array, that array is our answer. </a:t>
            </a:r>
            <a:endParaRPr lang="th-TH" altLang="ja-JP" sz="3600">
              <a:latin typeface="Angsana New" panose="02020603050405020304" pitchFamily="18" charset="-34"/>
            </a:endParaRPr>
          </a:p>
          <a:p>
            <a:pPr eaLnBrk="1" hangingPunct="1"/>
            <a:r>
              <a:rPr lang="en-US" altLang="ja-JP" sz="3600">
                <a:latin typeface="Angsana New" panose="02020603050405020304" pitchFamily="18" charset="-34"/>
                <a:ea typeface="MS PGothic" panose="020B0600070205080204" pitchFamily="34" charset="-128"/>
              </a:rPr>
              <a:t>For small size array (such as &lt;20), insertion sort is faster because we don</a:t>
            </a:r>
            <a:r>
              <a:rPr lang="en-US" altLang="ja-JP" sz="3600">
                <a:latin typeface="Times New Roman" panose="02020603050405020304" pitchFamily="18" charset="0"/>
                <a:ea typeface="MS PGothic" panose="020B0600070205080204" pitchFamily="34" charset="-128"/>
              </a:rPr>
              <a:t>’</a:t>
            </a:r>
            <a:r>
              <a:rPr lang="en-US" altLang="ja-JP" sz="3600">
                <a:latin typeface="Angsana New" panose="02020603050405020304" pitchFamily="18" charset="-34"/>
                <a:ea typeface="MS PGothic" panose="020B0600070205080204" pitchFamily="34" charset="-128"/>
              </a:rPr>
              <a:t>t waste time dividing portion. So for small array, we use another sorting method.</a:t>
            </a:r>
            <a:endParaRPr lang="th-TH" altLang="en-US">
              <a:ea typeface="MS PGothic"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70DA8925-408C-4762-A09E-D5D6319877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8E266D6F-FFD6-4938-838A-036D601871C3}" type="slidenum">
              <a:rPr lang="en-US" altLang="en-US" sz="1400" smtClean="0">
                <a:cs typeface="Arial" panose="020B0604020202020204" pitchFamily="34" charset="0"/>
              </a:rPr>
              <a:pPr>
                <a:spcBef>
                  <a:spcPct val="0"/>
                </a:spcBef>
                <a:buClrTx/>
                <a:buSzTx/>
                <a:buFontTx/>
                <a:buNone/>
              </a:pPr>
              <a:t>37</a:t>
            </a:fld>
            <a:endParaRPr lang="en-US" altLang="en-US" sz="1400">
              <a:cs typeface="Arial" panose="020B0604020202020204" pitchFamily="34" charset="0"/>
            </a:endParaRPr>
          </a:p>
        </p:txBody>
      </p:sp>
      <p:sp>
        <p:nvSpPr>
          <p:cNvPr id="73731" name="Rectangle 2">
            <a:extLst>
              <a:ext uri="{FF2B5EF4-FFF2-40B4-BE49-F238E27FC236}">
                <a16:creationId xmlns:a16="http://schemas.microsoft.com/office/drawing/2014/main" id="{C0200C13-CB8F-40D7-A1AE-0B04DDE6B849}"/>
              </a:ext>
            </a:extLst>
          </p:cNvPr>
          <p:cNvSpPr>
            <a:spLocks noGrp="1" noChangeArrowheads="1"/>
          </p:cNvSpPr>
          <p:nvPr>
            <p:ph type="title"/>
          </p:nvPr>
        </p:nvSpPr>
        <p:spPr>
          <a:xfrm>
            <a:off x="2362200" y="228600"/>
            <a:ext cx="6096000" cy="1143000"/>
          </a:xfrm>
        </p:spPr>
        <p:txBody>
          <a:bodyPr/>
          <a:lstStyle/>
          <a:p>
            <a:pPr eaLnBrk="1" hangingPunct="1"/>
            <a:r>
              <a:rPr lang="en-US" altLang="en-US">
                <a:solidFill>
                  <a:schemeClr val="bg2"/>
                </a:solidFill>
              </a:rPr>
              <a:t>step</a:t>
            </a:r>
            <a:r>
              <a:rPr lang="th-TH" altLang="en-US">
                <a:solidFill>
                  <a:schemeClr val="bg2"/>
                </a:solidFill>
              </a:rPr>
              <a:t> </a:t>
            </a:r>
            <a:r>
              <a:rPr lang="en-US" altLang="en-US">
                <a:solidFill>
                  <a:schemeClr val="bg2"/>
                </a:solidFill>
              </a:rPr>
              <a:t>2: choosing pivot</a:t>
            </a:r>
            <a:endParaRPr lang="th-TH" altLang="en-US">
              <a:solidFill>
                <a:schemeClr val="bg2"/>
              </a:solidFill>
            </a:endParaRPr>
          </a:p>
        </p:txBody>
      </p:sp>
      <p:sp>
        <p:nvSpPr>
          <p:cNvPr id="73732" name="Rectangle 3">
            <a:extLst>
              <a:ext uri="{FF2B5EF4-FFF2-40B4-BE49-F238E27FC236}">
                <a16:creationId xmlns:a16="http://schemas.microsoft.com/office/drawing/2014/main" id="{AFAF137C-B0CF-44A1-858E-04A17ACEA41B}"/>
              </a:ext>
            </a:extLst>
          </p:cNvPr>
          <p:cNvSpPr>
            <a:spLocks noGrp="1" noChangeArrowheads="1"/>
          </p:cNvSpPr>
          <p:nvPr>
            <p:ph type="body" idx="1"/>
          </p:nvPr>
        </p:nvSpPr>
        <p:spPr>
          <a:xfrm>
            <a:off x="381000" y="1066800"/>
            <a:ext cx="8534400" cy="5029200"/>
          </a:xfrm>
        </p:spPr>
        <p:txBody>
          <a:bodyPr/>
          <a:lstStyle/>
          <a:p>
            <a:pPr eaLnBrk="1" hangingPunct="1"/>
            <a:r>
              <a:rPr lang="en-US" altLang="ja-JP" sz="4000">
                <a:latin typeface="Angsana New" panose="02020603050405020304" pitchFamily="18" charset="-34"/>
                <a:ea typeface="MS PGothic" panose="020B0600070205080204" pitchFamily="34" charset="-128"/>
              </a:rPr>
              <a:t>You should not use the array</a:t>
            </a:r>
            <a:r>
              <a:rPr lang="en-US" altLang="ja-JP" sz="4000">
                <a:latin typeface="Times New Roman" panose="02020603050405020304" pitchFamily="18" charset="0"/>
                <a:ea typeface="MS PGothic" panose="020B0600070205080204" pitchFamily="34" charset="-128"/>
              </a:rPr>
              <a:t>’</a:t>
            </a:r>
            <a:r>
              <a:rPr lang="en-US" altLang="ja-JP" sz="4000">
                <a:latin typeface="Angsana New" panose="02020603050405020304" pitchFamily="18" charset="-34"/>
                <a:ea typeface="MS PGothic" panose="020B0600070205080204" pitchFamily="34" charset="-128"/>
              </a:rPr>
              <a:t>s first element as pivot. </a:t>
            </a:r>
          </a:p>
          <a:p>
            <a:pPr lvl="1" eaLnBrk="1" hangingPunct="1"/>
            <a:r>
              <a:rPr lang="en-US" altLang="ja-JP" sz="3600">
                <a:latin typeface="Angsana New" panose="02020603050405020304" pitchFamily="18" charset="-34"/>
                <a:ea typeface="MS PGothic" panose="020B0600070205080204" pitchFamily="34" charset="-128"/>
              </a:rPr>
              <a:t>Because if that array is already sorted, one side of the portion will always be empty.</a:t>
            </a:r>
          </a:p>
          <a:p>
            <a:pPr lvl="1" eaLnBrk="1" hangingPunct="1"/>
            <a:endParaRPr lang="en-US" altLang="ja-JP" sz="3600">
              <a:latin typeface="Angsana New" panose="02020603050405020304" pitchFamily="18" charset="-34"/>
              <a:ea typeface="MS PGothic"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25F6C80A-C9EE-46B9-B486-BFBE82FD00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6326B1C7-2B9E-4075-B508-BDDF4870D609}" type="slidenum">
              <a:rPr lang="en-US" altLang="en-US" sz="1400" smtClean="0">
                <a:cs typeface="Arial" panose="020B0604020202020204" pitchFamily="34" charset="0"/>
              </a:rPr>
              <a:pPr>
                <a:spcBef>
                  <a:spcPct val="0"/>
                </a:spcBef>
                <a:buClrTx/>
                <a:buSzTx/>
                <a:buFontTx/>
                <a:buNone/>
              </a:pPr>
              <a:t>38</a:t>
            </a:fld>
            <a:endParaRPr lang="en-US" altLang="en-US" sz="1400">
              <a:cs typeface="Arial" panose="020B0604020202020204" pitchFamily="34" charset="0"/>
            </a:endParaRPr>
          </a:p>
        </p:txBody>
      </p:sp>
      <p:sp>
        <p:nvSpPr>
          <p:cNvPr id="75779" name="Rectangle 2">
            <a:extLst>
              <a:ext uri="{FF2B5EF4-FFF2-40B4-BE49-F238E27FC236}">
                <a16:creationId xmlns:a16="http://schemas.microsoft.com/office/drawing/2014/main" id="{CA86F329-DBE1-4E2C-8D05-B075046E4176}"/>
              </a:ext>
            </a:extLst>
          </p:cNvPr>
          <p:cNvSpPr>
            <a:spLocks noGrp="1" noChangeArrowheads="1"/>
          </p:cNvSpPr>
          <p:nvPr>
            <p:ph type="title"/>
          </p:nvPr>
        </p:nvSpPr>
        <p:spPr>
          <a:xfrm>
            <a:off x="609600" y="228600"/>
            <a:ext cx="8305800" cy="1143000"/>
          </a:xfrm>
        </p:spPr>
        <p:txBody>
          <a:bodyPr/>
          <a:lstStyle/>
          <a:p>
            <a:pPr eaLnBrk="1" hangingPunct="1"/>
            <a:r>
              <a:rPr lang="en-US" altLang="en-US">
                <a:solidFill>
                  <a:schemeClr val="bg2"/>
                </a:solidFill>
              </a:rPr>
              <a:t>bad</a:t>
            </a:r>
            <a:r>
              <a:rPr lang="th-TH" altLang="en-US">
                <a:solidFill>
                  <a:schemeClr val="bg2"/>
                </a:solidFill>
              </a:rPr>
              <a:t> </a:t>
            </a:r>
            <a:r>
              <a:rPr lang="en-US" altLang="en-US">
                <a:solidFill>
                  <a:schemeClr val="bg2"/>
                </a:solidFill>
              </a:rPr>
              <a:t>pivot </a:t>
            </a:r>
            <a:r>
              <a:rPr lang="th-TH" altLang="en-US">
                <a:solidFill>
                  <a:schemeClr val="bg2"/>
                </a:solidFill>
              </a:rPr>
              <a:t>(</a:t>
            </a:r>
            <a:r>
              <a:rPr lang="en-US" altLang="en-US">
                <a:solidFill>
                  <a:schemeClr val="bg2"/>
                </a:solidFill>
              </a:rPr>
              <a:t>choosing first member</a:t>
            </a:r>
            <a:r>
              <a:rPr lang="th-TH" altLang="en-US">
                <a:solidFill>
                  <a:schemeClr val="bg2"/>
                </a:solidFill>
              </a:rPr>
              <a:t>)</a:t>
            </a:r>
          </a:p>
        </p:txBody>
      </p:sp>
      <p:sp>
        <p:nvSpPr>
          <p:cNvPr id="75780" name="Oval 4">
            <a:extLst>
              <a:ext uri="{FF2B5EF4-FFF2-40B4-BE49-F238E27FC236}">
                <a16:creationId xmlns:a16="http://schemas.microsoft.com/office/drawing/2014/main" id="{20BD6DCE-B8EB-4740-8DF0-934B3B95424B}"/>
              </a:ext>
            </a:extLst>
          </p:cNvPr>
          <p:cNvSpPr>
            <a:spLocks noChangeArrowheads="1"/>
          </p:cNvSpPr>
          <p:nvPr/>
        </p:nvSpPr>
        <p:spPr bwMode="auto">
          <a:xfrm>
            <a:off x="2819400" y="1447800"/>
            <a:ext cx="381000" cy="1066800"/>
          </a:xfrm>
          <a:prstGeom prst="ellipse">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grpSp>
        <p:nvGrpSpPr>
          <p:cNvPr id="75781" name="Group 5">
            <a:extLst>
              <a:ext uri="{FF2B5EF4-FFF2-40B4-BE49-F238E27FC236}">
                <a16:creationId xmlns:a16="http://schemas.microsoft.com/office/drawing/2014/main" id="{817D6C89-98EB-4EC6-8D85-CB08FB81F2C3}"/>
              </a:ext>
            </a:extLst>
          </p:cNvPr>
          <p:cNvGrpSpPr>
            <a:grpSpLocks/>
          </p:cNvGrpSpPr>
          <p:nvPr/>
        </p:nvGrpSpPr>
        <p:grpSpPr bwMode="auto">
          <a:xfrm>
            <a:off x="2819400" y="1676400"/>
            <a:ext cx="2286000" cy="650875"/>
            <a:chOff x="768" y="1392"/>
            <a:chExt cx="1440" cy="410"/>
          </a:xfrm>
        </p:grpSpPr>
        <p:sp>
          <p:nvSpPr>
            <p:cNvPr id="75795" name="Text Box 6">
              <a:extLst>
                <a:ext uri="{FF2B5EF4-FFF2-40B4-BE49-F238E27FC236}">
                  <a16:creationId xmlns:a16="http://schemas.microsoft.com/office/drawing/2014/main" id="{C451440B-BDE6-4E28-977A-E204171EAE24}"/>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75796" name="Text Box 7">
              <a:extLst>
                <a:ext uri="{FF2B5EF4-FFF2-40B4-BE49-F238E27FC236}">
                  <a16:creationId xmlns:a16="http://schemas.microsoft.com/office/drawing/2014/main" id="{013C8786-3651-4E77-B555-BF7FF169FD98}"/>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75797" name="Text Box 8">
              <a:extLst>
                <a:ext uri="{FF2B5EF4-FFF2-40B4-BE49-F238E27FC236}">
                  <a16:creationId xmlns:a16="http://schemas.microsoft.com/office/drawing/2014/main" id="{B58BA23B-C0B0-435E-BCA0-BDA7E86A32FC}"/>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75798" name="Text Box 9">
              <a:extLst>
                <a:ext uri="{FF2B5EF4-FFF2-40B4-BE49-F238E27FC236}">
                  <a16:creationId xmlns:a16="http://schemas.microsoft.com/office/drawing/2014/main" id="{4804AE64-643B-4A05-B3ED-46B5732923DA}"/>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75799" name="Text Box 10">
              <a:extLst>
                <a:ext uri="{FF2B5EF4-FFF2-40B4-BE49-F238E27FC236}">
                  <a16:creationId xmlns:a16="http://schemas.microsoft.com/office/drawing/2014/main" id="{C9B214D9-A8B2-49C6-B2AB-49E84D60B119}"/>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grpSp>
      <p:sp>
        <p:nvSpPr>
          <p:cNvPr id="75782" name="Freeform 11">
            <a:extLst>
              <a:ext uri="{FF2B5EF4-FFF2-40B4-BE49-F238E27FC236}">
                <a16:creationId xmlns:a16="http://schemas.microsoft.com/office/drawing/2014/main" id="{7574BD3C-6D22-42CE-9116-B1EB463D14F5}"/>
              </a:ext>
            </a:extLst>
          </p:cNvPr>
          <p:cNvSpPr>
            <a:spLocks/>
          </p:cNvSpPr>
          <p:nvPr/>
        </p:nvSpPr>
        <p:spPr bwMode="auto">
          <a:xfrm flipH="1">
            <a:off x="2133600" y="1371600"/>
            <a:ext cx="838200" cy="304800"/>
          </a:xfrm>
          <a:custGeom>
            <a:avLst/>
            <a:gdLst>
              <a:gd name="T0" fmla="*/ 0 w 672"/>
              <a:gd name="T1" fmla="*/ 2147483646 h 152"/>
              <a:gd name="T2" fmla="*/ 2147483646 w 672"/>
              <a:gd name="T3" fmla="*/ 2147483646 h 152"/>
              <a:gd name="T4" fmla="*/ 2147483646 w 672"/>
              <a:gd name="T5" fmla="*/ 2147483646 h 152"/>
              <a:gd name="T6" fmla="*/ 0 60000 65536"/>
              <a:gd name="T7" fmla="*/ 0 60000 65536"/>
              <a:gd name="T8" fmla="*/ 0 60000 65536"/>
              <a:gd name="T9" fmla="*/ 0 w 672"/>
              <a:gd name="T10" fmla="*/ 0 h 152"/>
              <a:gd name="T11" fmla="*/ 672 w 672"/>
              <a:gd name="T12" fmla="*/ 152 h 152"/>
            </a:gdLst>
            <a:ahLst/>
            <a:cxnLst>
              <a:cxn ang="T6">
                <a:pos x="T0" y="T1"/>
              </a:cxn>
              <a:cxn ang="T7">
                <a:pos x="T2" y="T3"/>
              </a:cxn>
              <a:cxn ang="T8">
                <a:pos x="T4" y="T5"/>
              </a:cxn>
            </a:cxnLst>
            <a:rect l="T9" t="T10" r="T11" b="T12"/>
            <a:pathLst>
              <a:path w="672" h="152">
                <a:moveTo>
                  <a:pt x="0" y="104"/>
                </a:moveTo>
                <a:cubicBezTo>
                  <a:pt x="208" y="52"/>
                  <a:pt x="416" y="0"/>
                  <a:pt x="528" y="8"/>
                </a:cubicBezTo>
                <a:cubicBezTo>
                  <a:pt x="640" y="16"/>
                  <a:pt x="648" y="128"/>
                  <a:pt x="672" y="152"/>
                </a:cubicBezTo>
              </a:path>
            </a:pathLst>
          </a:custGeom>
          <a:noFill/>
          <a:ln w="952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83" name="Text Box 12">
            <a:extLst>
              <a:ext uri="{FF2B5EF4-FFF2-40B4-BE49-F238E27FC236}">
                <a16:creationId xmlns:a16="http://schemas.microsoft.com/office/drawing/2014/main" id="{59F53D41-5140-4E6D-BAB7-45F18DA281B4}"/>
              </a:ext>
            </a:extLst>
          </p:cNvPr>
          <p:cNvSpPr txBox="1">
            <a:spLocks noChangeArrowheads="1"/>
          </p:cNvSpPr>
          <p:nvPr/>
        </p:nvSpPr>
        <p:spPr bwMode="auto">
          <a:xfrm>
            <a:off x="1143000" y="1600200"/>
            <a:ext cx="112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pivot</a:t>
            </a:r>
            <a:endParaRPr lang="th-TH" altLang="en-US" sz="3600">
              <a:latin typeface="Times New Roman" panose="02020603050405020304" pitchFamily="18" charset="0"/>
            </a:endParaRPr>
          </a:p>
        </p:txBody>
      </p:sp>
      <p:grpSp>
        <p:nvGrpSpPr>
          <p:cNvPr id="75784" name="Group 14">
            <a:extLst>
              <a:ext uri="{FF2B5EF4-FFF2-40B4-BE49-F238E27FC236}">
                <a16:creationId xmlns:a16="http://schemas.microsoft.com/office/drawing/2014/main" id="{0A4DCD22-5528-46C6-B105-746720EBF2FA}"/>
              </a:ext>
            </a:extLst>
          </p:cNvPr>
          <p:cNvGrpSpPr>
            <a:grpSpLocks/>
          </p:cNvGrpSpPr>
          <p:nvPr/>
        </p:nvGrpSpPr>
        <p:grpSpPr bwMode="auto">
          <a:xfrm>
            <a:off x="2819400" y="3505200"/>
            <a:ext cx="2286000" cy="650875"/>
            <a:chOff x="768" y="1392"/>
            <a:chExt cx="1440" cy="410"/>
          </a:xfrm>
        </p:grpSpPr>
        <p:sp>
          <p:nvSpPr>
            <p:cNvPr id="75790" name="Text Box 15">
              <a:extLst>
                <a:ext uri="{FF2B5EF4-FFF2-40B4-BE49-F238E27FC236}">
                  <a16:creationId xmlns:a16="http://schemas.microsoft.com/office/drawing/2014/main" id="{13A1934D-4C2D-4BC0-94EA-00D5FE0ADC91}"/>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75791" name="Text Box 16">
              <a:extLst>
                <a:ext uri="{FF2B5EF4-FFF2-40B4-BE49-F238E27FC236}">
                  <a16:creationId xmlns:a16="http://schemas.microsoft.com/office/drawing/2014/main" id="{9D74412A-005A-4542-90EE-1C23F9A9CC54}"/>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75792" name="Text Box 17">
              <a:extLst>
                <a:ext uri="{FF2B5EF4-FFF2-40B4-BE49-F238E27FC236}">
                  <a16:creationId xmlns:a16="http://schemas.microsoft.com/office/drawing/2014/main" id="{E2B608ED-06CE-4108-815E-E0954444B707}"/>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75793" name="Text Box 18">
              <a:extLst>
                <a:ext uri="{FF2B5EF4-FFF2-40B4-BE49-F238E27FC236}">
                  <a16:creationId xmlns:a16="http://schemas.microsoft.com/office/drawing/2014/main" id="{9B8B3C87-0EFB-470F-AAD4-03C393E217BE}"/>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75794" name="Text Box 19">
              <a:extLst>
                <a:ext uri="{FF2B5EF4-FFF2-40B4-BE49-F238E27FC236}">
                  <a16:creationId xmlns:a16="http://schemas.microsoft.com/office/drawing/2014/main" id="{CB469930-A1A7-482E-9AE3-4454D119E0F7}"/>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75785" name="Freeform 20">
            <a:extLst>
              <a:ext uri="{FF2B5EF4-FFF2-40B4-BE49-F238E27FC236}">
                <a16:creationId xmlns:a16="http://schemas.microsoft.com/office/drawing/2014/main" id="{BD1A7DF9-57A1-455D-9A81-07CD931842C8}"/>
              </a:ext>
            </a:extLst>
          </p:cNvPr>
          <p:cNvSpPr>
            <a:spLocks/>
          </p:cNvSpPr>
          <p:nvPr/>
        </p:nvSpPr>
        <p:spPr bwMode="auto">
          <a:xfrm>
            <a:off x="2763838" y="4191000"/>
            <a:ext cx="1808162" cy="311150"/>
          </a:xfrm>
          <a:custGeom>
            <a:avLst/>
            <a:gdLst>
              <a:gd name="T0" fmla="*/ 2147483646 w 604"/>
              <a:gd name="T1" fmla="*/ 0 h 131"/>
              <a:gd name="T2" fmla="*/ 2147483646 w 604"/>
              <a:gd name="T3" fmla="*/ 2147483646 h 131"/>
              <a:gd name="T4" fmla="*/ 2147483646 w 604"/>
              <a:gd name="T5" fmla="*/ 2147483646 h 131"/>
              <a:gd name="T6" fmla="*/ 2147483646 w 604"/>
              <a:gd name="T7" fmla="*/ 2147483646 h 131"/>
              <a:gd name="T8" fmla="*/ 2147483646 w 604"/>
              <a:gd name="T9" fmla="*/ 2147483646 h 131"/>
              <a:gd name="T10" fmla="*/ 2147483646 w 604"/>
              <a:gd name="T11" fmla="*/ 2147483646 h 131"/>
              <a:gd name="T12" fmla="*/ 2147483646 w 604"/>
              <a:gd name="T13" fmla="*/ 2147483646 h 131"/>
              <a:gd name="T14" fmla="*/ 2147483646 w 604"/>
              <a:gd name="T15" fmla="*/ 2147483646 h 131"/>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131"/>
              <a:gd name="T26" fmla="*/ 604 w 604"/>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131">
                <a:moveTo>
                  <a:pt x="38" y="0"/>
                </a:moveTo>
                <a:cubicBezTo>
                  <a:pt x="0" y="110"/>
                  <a:pt x="178" y="76"/>
                  <a:pt x="237" y="79"/>
                </a:cubicBezTo>
                <a:cubicBezTo>
                  <a:pt x="247" y="86"/>
                  <a:pt x="259" y="90"/>
                  <a:pt x="267" y="99"/>
                </a:cubicBezTo>
                <a:cubicBezTo>
                  <a:pt x="274" y="107"/>
                  <a:pt x="267" y="131"/>
                  <a:pt x="277" y="129"/>
                </a:cubicBezTo>
                <a:cubicBezTo>
                  <a:pt x="301" y="126"/>
                  <a:pt x="336" y="89"/>
                  <a:pt x="336" y="89"/>
                </a:cubicBezTo>
                <a:cubicBezTo>
                  <a:pt x="423" y="96"/>
                  <a:pt x="492" y="107"/>
                  <a:pt x="575" y="79"/>
                </a:cubicBezTo>
                <a:cubicBezTo>
                  <a:pt x="581" y="69"/>
                  <a:pt x="589" y="60"/>
                  <a:pt x="594" y="49"/>
                </a:cubicBezTo>
                <a:cubicBezTo>
                  <a:pt x="599" y="40"/>
                  <a:pt x="604" y="19"/>
                  <a:pt x="604" y="19"/>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86" name="Freeform 21">
            <a:extLst>
              <a:ext uri="{FF2B5EF4-FFF2-40B4-BE49-F238E27FC236}">
                <a16:creationId xmlns:a16="http://schemas.microsoft.com/office/drawing/2014/main" id="{2641C794-7CD8-4439-9EF3-5B6EC76326A1}"/>
              </a:ext>
            </a:extLst>
          </p:cNvPr>
          <p:cNvSpPr>
            <a:spLocks/>
          </p:cNvSpPr>
          <p:nvPr/>
        </p:nvSpPr>
        <p:spPr bwMode="auto">
          <a:xfrm>
            <a:off x="5257800" y="4114800"/>
            <a:ext cx="868363" cy="214313"/>
          </a:xfrm>
          <a:custGeom>
            <a:avLst/>
            <a:gdLst>
              <a:gd name="T0" fmla="*/ 2147483646 w 547"/>
              <a:gd name="T1" fmla="*/ 2147483646 h 135"/>
              <a:gd name="T2" fmla="*/ 2147483646 w 547"/>
              <a:gd name="T3" fmla="*/ 2147483646 h 135"/>
              <a:gd name="T4" fmla="*/ 2147483646 w 547"/>
              <a:gd name="T5" fmla="*/ 2147483646 h 135"/>
              <a:gd name="T6" fmla="*/ 2147483646 w 547"/>
              <a:gd name="T7" fmla="*/ 2147483646 h 135"/>
              <a:gd name="T8" fmla="*/ 2147483646 w 547"/>
              <a:gd name="T9" fmla="*/ 2147483646 h 135"/>
              <a:gd name="T10" fmla="*/ 2147483646 w 547"/>
              <a:gd name="T11" fmla="*/ 0 h 135"/>
              <a:gd name="T12" fmla="*/ 0 60000 65536"/>
              <a:gd name="T13" fmla="*/ 0 60000 65536"/>
              <a:gd name="T14" fmla="*/ 0 60000 65536"/>
              <a:gd name="T15" fmla="*/ 0 60000 65536"/>
              <a:gd name="T16" fmla="*/ 0 60000 65536"/>
              <a:gd name="T17" fmla="*/ 0 60000 65536"/>
              <a:gd name="T18" fmla="*/ 0 w 547"/>
              <a:gd name="T19" fmla="*/ 0 h 135"/>
              <a:gd name="T20" fmla="*/ 547 w 547"/>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547" h="135">
                <a:moveTo>
                  <a:pt x="1" y="70"/>
                </a:moveTo>
                <a:cubicBezTo>
                  <a:pt x="17" y="135"/>
                  <a:pt x="0" y="120"/>
                  <a:pt x="100" y="100"/>
                </a:cubicBezTo>
                <a:cubicBezTo>
                  <a:pt x="121" y="96"/>
                  <a:pt x="160" y="80"/>
                  <a:pt x="160" y="80"/>
                </a:cubicBezTo>
                <a:cubicBezTo>
                  <a:pt x="225" y="88"/>
                  <a:pt x="255" y="78"/>
                  <a:pt x="289" y="130"/>
                </a:cubicBezTo>
                <a:cubicBezTo>
                  <a:pt x="346" y="73"/>
                  <a:pt x="330" y="77"/>
                  <a:pt x="418" y="90"/>
                </a:cubicBezTo>
                <a:cubicBezTo>
                  <a:pt x="501" y="80"/>
                  <a:pt x="547" y="94"/>
                  <a:pt x="547" y="0"/>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87" name="Text Box 22">
            <a:extLst>
              <a:ext uri="{FF2B5EF4-FFF2-40B4-BE49-F238E27FC236}">
                <a16:creationId xmlns:a16="http://schemas.microsoft.com/office/drawing/2014/main" id="{BB69E775-2B80-4AE7-BD46-D66A597DDA40}"/>
              </a:ext>
            </a:extLst>
          </p:cNvPr>
          <p:cNvSpPr txBox="1">
            <a:spLocks noChangeArrowheads="1"/>
          </p:cNvSpPr>
          <p:nvPr/>
        </p:nvSpPr>
        <p:spPr bwMode="auto">
          <a:xfrm>
            <a:off x="228600" y="4575175"/>
            <a:ext cx="419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Angsana New" panose="02020603050405020304" pitchFamily="18" charset="-34"/>
              </a:rPr>
              <a:t>We cannot reduce problem size by half any more. </a:t>
            </a:r>
            <a:endParaRPr lang="th-TH" altLang="en-US" sz="2400">
              <a:latin typeface="Times New Roman" panose="02020603050405020304" pitchFamily="18" charset="0"/>
            </a:endParaRPr>
          </a:p>
        </p:txBody>
      </p:sp>
      <p:sp>
        <p:nvSpPr>
          <p:cNvPr id="75788" name="Text Box 23">
            <a:extLst>
              <a:ext uri="{FF2B5EF4-FFF2-40B4-BE49-F238E27FC236}">
                <a16:creationId xmlns:a16="http://schemas.microsoft.com/office/drawing/2014/main" id="{856FEF83-1F4D-4EAC-9212-FEC0C9BCAA1F}"/>
              </a:ext>
            </a:extLst>
          </p:cNvPr>
          <p:cNvSpPr txBox="1">
            <a:spLocks noChangeArrowheads="1"/>
          </p:cNvSpPr>
          <p:nvPr/>
        </p:nvSpPr>
        <p:spPr bwMode="auto">
          <a:xfrm>
            <a:off x="5181600" y="4333875"/>
            <a:ext cx="2824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200">
                <a:latin typeface="Times New Roman" panose="02020603050405020304" pitchFamily="18" charset="0"/>
              </a:rPr>
              <a:t>No right portion</a:t>
            </a:r>
            <a:endParaRPr lang="th-TH" altLang="en-US" sz="3200">
              <a:latin typeface="Times New Roman" panose="02020603050405020304" pitchFamily="18" charset="0"/>
            </a:endParaRPr>
          </a:p>
        </p:txBody>
      </p:sp>
      <p:sp>
        <p:nvSpPr>
          <p:cNvPr id="75789" name="ลูกศรลง 1">
            <a:extLst>
              <a:ext uri="{FF2B5EF4-FFF2-40B4-BE49-F238E27FC236}">
                <a16:creationId xmlns:a16="http://schemas.microsoft.com/office/drawing/2014/main" id="{6375CA4A-75BA-44C9-AF87-E0357092F3EF}"/>
              </a:ext>
            </a:extLst>
          </p:cNvPr>
          <p:cNvSpPr>
            <a:spLocks noChangeArrowheads="1"/>
          </p:cNvSpPr>
          <p:nvPr/>
        </p:nvSpPr>
        <p:spPr bwMode="auto">
          <a:xfrm>
            <a:off x="3733800" y="2514600"/>
            <a:ext cx="457200" cy="720725"/>
          </a:xfrm>
          <a:prstGeom prst="downArrow">
            <a:avLst>
              <a:gd name="adj1" fmla="val 50000"/>
              <a:gd name="adj2" fmla="val 49999"/>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3600">
              <a:solidFill>
                <a:schemeClr val="tx1"/>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314714A0-CC87-4469-B063-8A4690E801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48FC062B-ED0F-4631-B760-B90F49192EBE}" type="slidenum">
              <a:rPr lang="en-US" altLang="en-US" sz="1400" smtClean="0">
                <a:cs typeface="Arial" panose="020B0604020202020204" pitchFamily="34" charset="0"/>
              </a:rPr>
              <a:pPr>
                <a:spcBef>
                  <a:spcPct val="0"/>
                </a:spcBef>
                <a:buClrTx/>
                <a:buSzTx/>
                <a:buFontTx/>
                <a:buNone/>
              </a:pPr>
              <a:t>39</a:t>
            </a:fld>
            <a:endParaRPr lang="en-US" altLang="en-US" sz="1400">
              <a:cs typeface="Arial" panose="020B0604020202020204" pitchFamily="34" charset="0"/>
            </a:endParaRPr>
          </a:p>
        </p:txBody>
      </p:sp>
      <p:sp>
        <p:nvSpPr>
          <p:cNvPr id="77827" name="Rectangle 2">
            <a:extLst>
              <a:ext uri="{FF2B5EF4-FFF2-40B4-BE49-F238E27FC236}">
                <a16:creationId xmlns:a16="http://schemas.microsoft.com/office/drawing/2014/main" id="{74C7C94F-1BE1-4BC1-A23E-E05821FCAD74}"/>
              </a:ext>
            </a:extLst>
          </p:cNvPr>
          <p:cNvSpPr>
            <a:spLocks noGrp="1" noChangeArrowheads="1"/>
          </p:cNvSpPr>
          <p:nvPr>
            <p:ph type="title"/>
          </p:nvPr>
        </p:nvSpPr>
        <p:spPr>
          <a:xfrm>
            <a:off x="2819400" y="304800"/>
            <a:ext cx="6096000" cy="1143000"/>
          </a:xfrm>
        </p:spPr>
        <p:txBody>
          <a:bodyPr/>
          <a:lstStyle/>
          <a:p>
            <a:pPr eaLnBrk="1" hangingPunct="1"/>
            <a:r>
              <a:rPr lang="en-US" altLang="en-US">
                <a:solidFill>
                  <a:schemeClr val="bg2"/>
                </a:solidFill>
              </a:rPr>
              <a:t>Good pivot</a:t>
            </a:r>
            <a:endParaRPr lang="th-TH" altLang="en-US">
              <a:solidFill>
                <a:schemeClr val="bg2"/>
              </a:solidFill>
            </a:endParaRPr>
          </a:p>
        </p:txBody>
      </p:sp>
      <p:sp>
        <p:nvSpPr>
          <p:cNvPr id="77828" name="Rectangle 7">
            <a:extLst>
              <a:ext uri="{FF2B5EF4-FFF2-40B4-BE49-F238E27FC236}">
                <a16:creationId xmlns:a16="http://schemas.microsoft.com/office/drawing/2014/main" id="{3757BAA9-318C-4774-A22A-1A9DAC7D91B6}"/>
              </a:ext>
            </a:extLst>
          </p:cNvPr>
          <p:cNvSpPr>
            <a:spLocks noGrp="1" noChangeArrowheads="1"/>
          </p:cNvSpPr>
          <p:nvPr>
            <p:ph type="body" idx="1"/>
          </p:nvPr>
        </p:nvSpPr>
        <p:spPr>
          <a:xfrm>
            <a:off x="381000" y="1447800"/>
            <a:ext cx="8534400" cy="5029200"/>
          </a:xfrm>
          <a:noFill/>
        </p:spPr>
        <p:txBody>
          <a:bodyPr/>
          <a:lstStyle/>
          <a:p>
            <a:pPr eaLnBrk="1" hangingPunct="1"/>
            <a:r>
              <a:rPr lang="en-US" altLang="ja-JP" sz="3600">
                <a:latin typeface="Angsana New" panose="02020603050405020304" pitchFamily="18" charset="-34"/>
                <a:ea typeface="MS Mincho" panose="02020609040205080304" pitchFamily="49" charset="-128"/>
              </a:rPr>
              <a:t>random number usually gives even partition.</a:t>
            </a:r>
            <a:endParaRPr lang="en-US" altLang="ja-JP" sz="3600">
              <a:latin typeface="Angsana New" panose="02020603050405020304" pitchFamily="18" charset="-34"/>
              <a:ea typeface="MS PGothic" panose="020B0600070205080204" pitchFamily="34" charset="-128"/>
            </a:endParaRPr>
          </a:p>
          <a:p>
            <a:pPr lvl="1" eaLnBrk="1" hangingPunct="1"/>
            <a:r>
              <a:rPr lang="en-US" altLang="ja-JP" sz="3600">
                <a:latin typeface="Angsana New" panose="02020603050405020304" pitchFamily="18" charset="-34"/>
                <a:ea typeface="MS PGothic" panose="020B0600070205080204" pitchFamily="34" charset="-128"/>
              </a:rPr>
              <a:t>But </a:t>
            </a:r>
            <a:r>
              <a:rPr lang="en-US" altLang="ja-JP" sz="3600">
                <a:latin typeface="Angsana New" panose="02020603050405020304" pitchFamily="18" charset="-34"/>
                <a:ea typeface="MS Mincho" panose="02020609040205080304" pitchFamily="49" charset="-128"/>
              </a:rPr>
              <a:t>random number is slow to generate.</a:t>
            </a:r>
            <a:endParaRPr lang="th-TH" altLang="ja-JP" sz="3600">
              <a:latin typeface="Angsana New" panose="02020603050405020304" pitchFamily="18" charset="-34"/>
            </a:endParaRPr>
          </a:p>
          <a:p>
            <a:pPr eaLnBrk="1" hangingPunct="1"/>
            <a:r>
              <a:rPr lang="en-US" altLang="ja-JP" sz="3600">
                <a:latin typeface="Angsana New" panose="02020603050405020304" pitchFamily="18" charset="-34"/>
                <a:ea typeface="MS PGothic" panose="020B0600070205080204" pitchFamily="34" charset="-128"/>
              </a:rPr>
              <a:t>Median of the first, middle, and last array slot.</a:t>
            </a:r>
            <a:endParaRPr lang="th-TH" altLang="ja-JP" sz="3600">
              <a:latin typeface="Angsana New" panose="02020603050405020304" pitchFamily="18" charset="-34"/>
            </a:endParaRPr>
          </a:p>
          <a:p>
            <a:pPr lvl="1" eaLnBrk="1" hangingPunct="1"/>
            <a:r>
              <a:rPr lang="en-US" altLang="ja-JP" sz="3600">
                <a:latin typeface="Angsana New" panose="02020603050405020304" pitchFamily="18" charset="-34"/>
                <a:ea typeface="MS PGothic" panose="020B0600070205080204" pitchFamily="34" charset="-128"/>
              </a:rPr>
              <a:t>The best pivot should be the median of all array elements. But we cannot do that because it takes too much time. </a:t>
            </a:r>
            <a:endParaRPr lang="th-TH" altLang="ja-JP" sz="3600">
              <a:latin typeface="Angsana New" panose="02020603050405020304" pitchFamily="18" charset="-34"/>
            </a:endParaRPr>
          </a:p>
          <a:p>
            <a:pPr lvl="1" eaLnBrk="1" hangingPunct="1"/>
            <a:r>
              <a:rPr lang="en-US" altLang="ja-JP" sz="3600">
                <a:latin typeface="Angsana New" panose="02020603050405020304" pitchFamily="18" charset="-34"/>
                <a:ea typeface="MS PGothic" panose="020B0600070205080204" pitchFamily="34" charset="-128"/>
              </a:rPr>
              <a:t>This median of 3 method performs well in general experiments.</a:t>
            </a:r>
          </a:p>
          <a:p>
            <a:pPr lvl="1" eaLnBrk="1" hangingPunct="1">
              <a:buFont typeface="Wingdings" panose="05000000000000000000" pitchFamily="2" charset="2"/>
              <a:buNone/>
            </a:pPr>
            <a:endParaRPr lang="th-TH"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01339130-E4FA-4472-B1BD-294042F468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1082ECF8-DE15-45A5-A531-2F51DD35AE70}" type="slidenum">
              <a:rPr lang="en-US" altLang="en-US" sz="1400" smtClean="0">
                <a:solidFill>
                  <a:schemeClr val="tx1"/>
                </a:solidFill>
                <a:cs typeface="Arial" panose="020B0604020202020204" pitchFamily="34" charset="0"/>
              </a:rPr>
              <a:pPr>
                <a:spcBef>
                  <a:spcPct val="0"/>
                </a:spcBef>
                <a:buClrTx/>
                <a:buSzTx/>
                <a:buFontTx/>
                <a:buNone/>
              </a:pPr>
              <a:t>4</a:t>
            </a:fld>
            <a:endParaRPr lang="en-US" altLang="en-US" sz="1400">
              <a:solidFill>
                <a:schemeClr val="tx1"/>
              </a:solidFill>
              <a:cs typeface="Arial" panose="020B0604020202020204" pitchFamily="34" charset="0"/>
            </a:endParaRPr>
          </a:p>
        </p:txBody>
      </p:sp>
      <p:sp>
        <p:nvSpPr>
          <p:cNvPr id="10243" name="Rectangle 3">
            <a:extLst>
              <a:ext uri="{FF2B5EF4-FFF2-40B4-BE49-F238E27FC236}">
                <a16:creationId xmlns:a16="http://schemas.microsoft.com/office/drawing/2014/main" id="{1BF13E18-6EE3-4BE8-A4CF-BF65B6F0F0BA}"/>
              </a:ext>
            </a:extLst>
          </p:cNvPr>
          <p:cNvSpPr>
            <a:spLocks noGrp="1" noChangeArrowheads="1"/>
          </p:cNvSpPr>
          <p:nvPr>
            <p:ph type="body" idx="1"/>
          </p:nvPr>
        </p:nvSpPr>
        <p:spPr>
          <a:xfrm>
            <a:off x="304800" y="533400"/>
            <a:ext cx="8610600" cy="5562600"/>
          </a:xfrm>
        </p:spPr>
        <p:txBody>
          <a:bodyPr/>
          <a:lstStyle/>
          <a:p>
            <a:pPr eaLnBrk="1" hangingPunct="1">
              <a:buFont typeface="Wingdings" panose="05000000000000000000" pitchFamily="2" charset="2"/>
              <a:buNone/>
            </a:pPr>
            <a:r>
              <a:rPr lang="en-US" altLang="en-US" sz="2400">
                <a:cs typeface="Arial" panose="020B0604020202020204" pitchFamily="34" charset="0"/>
              </a:rPr>
              <a:t>1: </a:t>
            </a:r>
            <a:r>
              <a:rPr lang="en-US" altLang="en-US" sz="2400">
                <a:latin typeface="Times New Roman" panose="02020603050405020304" pitchFamily="18" charset="0"/>
                <a:cs typeface="Arial" panose="020B0604020202020204" pitchFamily="34" charset="0"/>
              </a:rPr>
              <a:t>    </a:t>
            </a:r>
            <a:r>
              <a:rPr lang="en-US" altLang="en-US" sz="2400">
                <a:cs typeface="Arial" panose="020B0604020202020204" pitchFamily="34" charset="0"/>
              </a:rPr>
              <a:t>public static void bubblesort(int[] array){</a:t>
            </a:r>
          </a:p>
          <a:p>
            <a:pPr eaLnBrk="1" hangingPunct="1">
              <a:buFont typeface="Wingdings" panose="05000000000000000000" pitchFamily="2" charset="2"/>
              <a:buNone/>
            </a:pPr>
            <a:r>
              <a:rPr lang="en-US" altLang="en-US" sz="2400">
                <a:cs typeface="Arial" panose="020B0604020202020204" pitchFamily="34" charset="0"/>
              </a:rPr>
              <a:t>2: </a:t>
            </a:r>
            <a:r>
              <a:rPr lang="en-US" altLang="en-US" sz="2400">
                <a:latin typeface="Times New Roman" panose="02020603050405020304" pitchFamily="18" charset="0"/>
                <a:cs typeface="Arial" panose="020B0604020202020204" pitchFamily="34" charset="0"/>
              </a:rPr>
              <a:t>    </a:t>
            </a:r>
            <a:r>
              <a:rPr lang="en-US" altLang="en-US" sz="2400">
                <a:cs typeface="Arial" panose="020B0604020202020204" pitchFamily="34" charset="0"/>
              </a:rPr>
              <a:t>for (int pass = 1; pass&lt;=array.length-1; pass++)</a:t>
            </a:r>
          </a:p>
          <a:p>
            <a:pPr eaLnBrk="1" hangingPunct="1">
              <a:buFont typeface="Wingdings" panose="05000000000000000000" pitchFamily="2" charset="2"/>
              <a:buNone/>
            </a:pPr>
            <a:r>
              <a:rPr lang="en-US" altLang="en-US" sz="2400">
                <a:cs typeface="Arial" panose="020B0604020202020204" pitchFamily="34" charset="0"/>
              </a:rPr>
              <a:t>3: </a:t>
            </a:r>
            <a:r>
              <a:rPr lang="en-US" altLang="en-US" sz="2400">
                <a:latin typeface="Times New Roman" panose="02020603050405020304" pitchFamily="18" charset="0"/>
                <a:cs typeface="Arial" panose="020B0604020202020204" pitchFamily="34" charset="0"/>
              </a:rPr>
              <a:t>       </a:t>
            </a:r>
            <a:r>
              <a:rPr lang="en-US" altLang="en-US" sz="2400">
                <a:cs typeface="Arial" panose="020B0604020202020204" pitchFamily="34" charset="0"/>
              </a:rPr>
              <a:t>   for(int element=0; element&lt;= array.length </a:t>
            </a:r>
            <a:r>
              <a:rPr lang="en-US" altLang="en-US" sz="2400">
                <a:latin typeface="Times New Roman" panose="02020603050405020304" pitchFamily="18" charset="0"/>
                <a:cs typeface="Arial" panose="020B0604020202020204" pitchFamily="34" charset="0"/>
              </a:rPr>
              <a:t>–</a:t>
            </a:r>
            <a:r>
              <a:rPr lang="en-US" altLang="en-US" sz="2400">
                <a:cs typeface="Arial" panose="020B0604020202020204" pitchFamily="34" charset="0"/>
              </a:rPr>
              <a:t>2; element++)</a:t>
            </a:r>
          </a:p>
          <a:p>
            <a:pPr eaLnBrk="1" hangingPunct="1">
              <a:buFont typeface="Wingdings" panose="05000000000000000000" pitchFamily="2" charset="2"/>
              <a:buNone/>
            </a:pPr>
            <a:r>
              <a:rPr lang="en-US" altLang="en-US" sz="2400">
                <a:cs typeface="Arial" panose="020B0604020202020204" pitchFamily="34" charset="0"/>
              </a:rPr>
              <a:t>4: </a:t>
            </a:r>
            <a:r>
              <a:rPr lang="en-US" altLang="en-US" sz="2400">
                <a:latin typeface="Times New Roman" panose="02020603050405020304" pitchFamily="18" charset="0"/>
                <a:cs typeface="Arial" panose="020B0604020202020204" pitchFamily="34" charset="0"/>
              </a:rPr>
              <a:t>        </a:t>
            </a:r>
            <a:r>
              <a:rPr lang="en-US" altLang="en-US" sz="2400">
                <a:cs typeface="Arial" panose="020B0604020202020204" pitchFamily="34" charset="0"/>
              </a:rPr>
              <a:t>         if(array[element] &gt; array[element+1])</a:t>
            </a:r>
          </a:p>
          <a:p>
            <a:pPr eaLnBrk="1" hangingPunct="1">
              <a:buFont typeface="Wingdings" panose="05000000000000000000" pitchFamily="2" charset="2"/>
              <a:buNone/>
            </a:pPr>
            <a:r>
              <a:rPr lang="en-US" altLang="en-US" sz="2400">
                <a:cs typeface="Arial" panose="020B0604020202020204" pitchFamily="34" charset="0"/>
              </a:rPr>
              <a:t>5: </a:t>
            </a:r>
            <a:r>
              <a:rPr lang="en-US" altLang="en-US" sz="2400">
                <a:latin typeface="Times New Roman" panose="02020603050405020304" pitchFamily="18" charset="0"/>
                <a:cs typeface="Arial" panose="020B0604020202020204" pitchFamily="34" charset="0"/>
              </a:rPr>
              <a:t>        </a:t>
            </a:r>
            <a:r>
              <a:rPr lang="en-US" altLang="en-US" sz="2400">
                <a:cs typeface="Arial" panose="020B0604020202020204" pitchFamily="34" charset="0"/>
              </a:rPr>
              <a:t>               swap(array, element, element +1);</a:t>
            </a:r>
          </a:p>
          <a:p>
            <a:pPr eaLnBrk="1" hangingPunct="1">
              <a:buFont typeface="Wingdings" panose="05000000000000000000" pitchFamily="2" charset="2"/>
              <a:buNone/>
            </a:pPr>
            <a:r>
              <a:rPr lang="en-US" altLang="en-US" sz="2400">
                <a:cs typeface="Arial" panose="020B0604020202020204" pitchFamily="34" charset="0"/>
              </a:rPr>
              <a:t>6:     } </a:t>
            </a:r>
            <a:endParaRPr lang="th-TH" altLang="en-US" sz="2400">
              <a:cs typeface="Arial" panose="020B0604020202020204" pitchFamily="34" charset="0"/>
            </a:endParaRPr>
          </a:p>
        </p:txBody>
      </p:sp>
      <p:sp>
        <p:nvSpPr>
          <p:cNvPr id="10244" name="Rectangle 5">
            <a:extLst>
              <a:ext uri="{FF2B5EF4-FFF2-40B4-BE49-F238E27FC236}">
                <a16:creationId xmlns:a16="http://schemas.microsoft.com/office/drawing/2014/main" id="{A677603F-FC75-4867-9CC6-FA4FFC803D5C}"/>
              </a:ext>
            </a:extLst>
          </p:cNvPr>
          <p:cNvSpPr>
            <a:spLocks noChangeArrowheads="1"/>
          </p:cNvSpPr>
          <p:nvPr/>
        </p:nvSpPr>
        <p:spPr bwMode="auto">
          <a:xfrm>
            <a:off x="0" y="3833813"/>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800">
                <a:solidFill>
                  <a:schemeClr val="tx1"/>
                </a:solidFill>
                <a:latin typeface="Courier New" panose="02070309020205020404" pitchFamily="49" charset="0"/>
                <a:cs typeface="Courier New" panose="02070309020205020404" pitchFamily="49" charset="0"/>
              </a:rPr>
              <a:t>}</a:t>
            </a:r>
            <a:r>
              <a:rPr lang="en-US" altLang="en-US" sz="1100">
                <a:solidFill>
                  <a:schemeClr val="tx1"/>
                </a:solidFill>
                <a:latin typeface="Times New Roman" panose="02020603050405020304" pitchFamily="18" charset="0"/>
              </a:rPr>
              <a:t> </a:t>
            </a:r>
            <a:endParaRPr lang="en-US" altLang="en-US" sz="2400">
              <a:solidFill>
                <a:schemeClr val="tx1"/>
              </a:solidFill>
              <a:latin typeface="Times New Roman" panose="02020603050405020304" pitchFamily="18" charset="0"/>
            </a:endParaRPr>
          </a:p>
        </p:txBody>
      </p:sp>
      <p:sp>
        <p:nvSpPr>
          <p:cNvPr id="31749" name="Freeform 6">
            <a:extLst>
              <a:ext uri="{FF2B5EF4-FFF2-40B4-BE49-F238E27FC236}">
                <a16:creationId xmlns:a16="http://schemas.microsoft.com/office/drawing/2014/main" id="{342E3261-C73F-47BD-9280-1C2A9C2CD97C}"/>
              </a:ext>
            </a:extLst>
          </p:cNvPr>
          <p:cNvSpPr>
            <a:spLocks/>
          </p:cNvSpPr>
          <p:nvPr/>
        </p:nvSpPr>
        <p:spPr bwMode="auto">
          <a:xfrm>
            <a:off x="2960688" y="3082925"/>
            <a:ext cx="608012" cy="942975"/>
          </a:xfrm>
          <a:custGeom>
            <a:avLst/>
            <a:gdLst>
              <a:gd name="T0" fmla="*/ 2147483646 w 383"/>
              <a:gd name="T1" fmla="*/ 0 h 594"/>
              <a:gd name="T2" fmla="*/ 2147483646 w 383"/>
              <a:gd name="T3" fmla="*/ 2147483646 h 594"/>
              <a:gd name="T4" fmla="*/ 2147483646 w 383"/>
              <a:gd name="T5" fmla="*/ 2147483646 h 594"/>
              <a:gd name="T6" fmla="*/ 2147483646 w 383"/>
              <a:gd name="T7" fmla="*/ 2147483646 h 594"/>
              <a:gd name="T8" fmla="*/ 2147483646 w 383"/>
              <a:gd name="T9" fmla="*/ 2147483646 h 594"/>
              <a:gd name="T10" fmla="*/ 2147483646 w 383"/>
              <a:gd name="T11" fmla="*/ 2147483646 h 594"/>
              <a:gd name="T12" fmla="*/ 2147483646 w 383"/>
              <a:gd name="T13" fmla="*/ 2147483646 h 594"/>
              <a:gd name="T14" fmla="*/ 2147483646 w 383"/>
              <a:gd name="T15" fmla="*/ 2147483646 h 594"/>
              <a:gd name="T16" fmla="*/ 2147483646 w 383"/>
              <a:gd name="T17" fmla="*/ 2147483646 h 594"/>
              <a:gd name="T18" fmla="*/ 2147483646 w 383"/>
              <a:gd name="T19" fmla="*/ 2147483646 h 5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3"/>
              <a:gd name="T31" fmla="*/ 0 h 594"/>
              <a:gd name="T32" fmla="*/ 383 w 383"/>
              <a:gd name="T33" fmla="*/ 594 h 5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3" h="594">
                <a:moveTo>
                  <a:pt x="2" y="0"/>
                </a:moveTo>
                <a:cubicBezTo>
                  <a:pt x="20" y="51"/>
                  <a:pt x="0" y="7"/>
                  <a:pt x="40" y="55"/>
                </a:cubicBezTo>
                <a:cubicBezTo>
                  <a:pt x="70" y="91"/>
                  <a:pt x="97" y="137"/>
                  <a:pt x="123" y="176"/>
                </a:cubicBezTo>
                <a:cubicBezTo>
                  <a:pt x="129" y="185"/>
                  <a:pt x="136" y="195"/>
                  <a:pt x="142" y="204"/>
                </a:cubicBezTo>
                <a:cubicBezTo>
                  <a:pt x="148" y="213"/>
                  <a:pt x="154" y="223"/>
                  <a:pt x="160" y="232"/>
                </a:cubicBezTo>
                <a:cubicBezTo>
                  <a:pt x="166" y="241"/>
                  <a:pt x="179" y="260"/>
                  <a:pt x="179" y="260"/>
                </a:cubicBezTo>
                <a:cubicBezTo>
                  <a:pt x="199" y="322"/>
                  <a:pt x="236" y="382"/>
                  <a:pt x="272" y="436"/>
                </a:cubicBezTo>
                <a:cubicBezTo>
                  <a:pt x="298" y="475"/>
                  <a:pt x="316" y="512"/>
                  <a:pt x="355" y="539"/>
                </a:cubicBezTo>
                <a:cubicBezTo>
                  <a:pt x="358" y="548"/>
                  <a:pt x="361" y="557"/>
                  <a:pt x="365" y="566"/>
                </a:cubicBezTo>
                <a:cubicBezTo>
                  <a:pt x="370" y="576"/>
                  <a:pt x="383" y="594"/>
                  <a:pt x="383" y="594"/>
                </a:cubicBezTo>
              </a:path>
            </a:pathLst>
          </a:custGeom>
          <a:noFill/>
          <a:ln w="76200">
            <a:solidFill>
              <a:schemeClr val="bg2">
                <a:lumMod val="50000"/>
                <a:lumOff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a:defRPr/>
            </a:pPr>
            <a:endParaRPr lang="en-US" dirty="0"/>
          </a:p>
        </p:txBody>
      </p:sp>
      <p:sp>
        <p:nvSpPr>
          <p:cNvPr id="10246" name="Text Box 7">
            <a:extLst>
              <a:ext uri="{FF2B5EF4-FFF2-40B4-BE49-F238E27FC236}">
                <a16:creationId xmlns:a16="http://schemas.microsoft.com/office/drawing/2014/main" id="{021F00A7-7EB2-4957-95F4-9EA4755F9E6B}"/>
              </a:ext>
            </a:extLst>
          </p:cNvPr>
          <p:cNvSpPr txBox="1">
            <a:spLocks noChangeArrowheads="1"/>
          </p:cNvSpPr>
          <p:nvPr/>
        </p:nvSpPr>
        <p:spPr bwMode="auto">
          <a:xfrm>
            <a:off x="898525" y="4384675"/>
            <a:ext cx="557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kumimoji="0" lang="th-TH" altLang="en-US" sz="2400">
              <a:solidFill>
                <a:schemeClr val="tx1"/>
              </a:solidFill>
              <a:latin typeface="Times New Roman" panose="02020603050405020304" pitchFamily="18" charset="0"/>
            </a:endParaRPr>
          </a:p>
        </p:txBody>
      </p:sp>
      <p:sp>
        <p:nvSpPr>
          <p:cNvPr id="10247" name="Text Box 8">
            <a:extLst>
              <a:ext uri="{FF2B5EF4-FFF2-40B4-BE49-F238E27FC236}">
                <a16:creationId xmlns:a16="http://schemas.microsoft.com/office/drawing/2014/main" id="{8183AA54-C752-4809-A3A9-46678057157C}"/>
              </a:ext>
            </a:extLst>
          </p:cNvPr>
          <p:cNvSpPr txBox="1">
            <a:spLocks noChangeArrowheads="1"/>
          </p:cNvSpPr>
          <p:nvPr/>
        </p:nvSpPr>
        <p:spPr bwMode="auto">
          <a:xfrm>
            <a:off x="1447800" y="4038600"/>
            <a:ext cx="5943600" cy="2246313"/>
          </a:xfrm>
          <a:prstGeom prst="rect">
            <a:avLst/>
          </a:prstGeom>
          <a:solidFill>
            <a:schemeClr val="accent2"/>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000">
                <a:solidFill>
                  <a:schemeClr val="tx1"/>
                </a:solidFill>
                <a:cs typeface="Arial" panose="020B0604020202020204" pitchFamily="34" charset="0"/>
              </a:rPr>
              <a:t>1: </a:t>
            </a:r>
            <a:r>
              <a:rPr kumimoji="0" lang="en-US" altLang="en-US" sz="2000">
                <a:solidFill>
                  <a:schemeClr val="tx1"/>
                </a:solidFill>
                <a:latin typeface="Times New Roman" panose="02020603050405020304" pitchFamily="18" charset="0"/>
                <a:cs typeface="Arial" panose="020B0604020202020204" pitchFamily="34" charset="0"/>
              </a:rPr>
              <a:t>    </a:t>
            </a:r>
            <a:r>
              <a:rPr kumimoji="0" lang="en-US" altLang="en-US" sz="2000">
                <a:cs typeface="Arial" panose="020B0604020202020204" pitchFamily="34" charset="0"/>
              </a:rPr>
              <a:t>public static void swap(int[] array, int a, int b){</a:t>
            </a:r>
          </a:p>
          <a:p>
            <a:pPr eaLnBrk="1" hangingPunct="1">
              <a:spcBef>
                <a:spcPct val="50000"/>
              </a:spcBef>
              <a:buClrTx/>
              <a:buSzTx/>
              <a:buFontTx/>
              <a:buNone/>
            </a:pPr>
            <a:r>
              <a:rPr kumimoji="0" lang="en-US" altLang="en-US" sz="2000">
                <a:cs typeface="Arial" panose="020B0604020202020204" pitchFamily="34" charset="0"/>
              </a:rPr>
              <a:t>2: </a:t>
            </a:r>
            <a:r>
              <a:rPr kumimoji="0" lang="en-US" altLang="en-US" sz="2000">
                <a:latin typeface="Times New Roman" panose="02020603050405020304" pitchFamily="18" charset="0"/>
                <a:cs typeface="Arial" panose="020B0604020202020204" pitchFamily="34" charset="0"/>
              </a:rPr>
              <a:t>           </a:t>
            </a:r>
            <a:r>
              <a:rPr kumimoji="0" lang="en-US" altLang="en-US" sz="2000">
                <a:cs typeface="Arial" panose="020B0604020202020204" pitchFamily="34" charset="0"/>
              </a:rPr>
              <a:t>int temp = array[a];</a:t>
            </a:r>
          </a:p>
          <a:p>
            <a:pPr eaLnBrk="1" hangingPunct="1">
              <a:spcBef>
                <a:spcPct val="50000"/>
              </a:spcBef>
              <a:buClrTx/>
              <a:buSzTx/>
              <a:buFontTx/>
              <a:buNone/>
            </a:pPr>
            <a:r>
              <a:rPr kumimoji="0" lang="en-US" altLang="en-US" sz="2000">
                <a:cs typeface="Arial" panose="020B0604020202020204" pitchFamily="34" charset="0"/>
              </a:rPr>
              <a:t>3: </a:t>
            </a:r>
            <a:r>
              <a:rPr kumimoji="0" lang="en-US" altLang="en-US" sz="2000">
                <a:latin typeface="Times New Roman" panose="02020603050405020304" pitchFamily="18" charset="0"/>
                <a:cs typeface="Arial" panose="020B0604020202020204" pitchFamily="34" charset="0"/>
              </a:rPr>
              <a:t>           </a:t>
            </a:r>
            <a:r>
              <a:rPr kumimoji="0" lang="en-US" altLang="en-US" sz="2000">
                <a:cs typeface="Arial" panose="020B0604020202020204" pitchFamily="34" charset="0"/>
              </a:rPr>
              <a:t>array[a]= array[b];</a:t>
            </a:r>
          </a:p>
          <a:p>
            <a:pPr eaLnBrk="1" hangingPunct="1">
              <a:spcBef>
                <a:spcPct val="50000"/>
              </a:spcBef>
              <a:buClrTx/>
              <a:buSzTx/>
              <a:buFontTx/>
              <a:buNone/>
            </a:pPr>
            <a:r>
              <a:rPr kumimoji="0" lang="en-US" altLang="en-US" sz="2000">
                <a:cs typeface="Arial" panose="020B0604020202020204" pitchFamily="34" charset="0"/>
              </a:rPr>
              <a:t>4: </a:t>
            </a:r>
            <a:r>
              <a:rPr kumimoji="0" lang="en-US" altLang="en-US" sz="2000">
                <a:latin typeface="Times New Roman" panose="02020603050405020304" pitchFamily="18" charset="0"/>
                <a:cs typeface="Arial" panose="020B0604020202020204" pitchFamily="34" charset="0"/>
              </a:rPr>
              <a:t>           </a:t>
            </a:r>
            <a:r>
              <a:rPr kumimoji="0" lang="en-US" altLang="en-US" sz="2000">
                <a:cs typeface="Arial" panose="020B0604020202020204" pitchFamily="34" charset="0"/>
              </a:rPr>
              <a:t>array[b]= temp;</a:t>
            </a:r>
          </a:p>
          <a:p>
            <a:pPr eaLnBrk="1" hangingPunct="1">
              <a:spcBef>
                <a:spcPct val="50000"/>
              </a:spcBef>
              <a:buClrTx/>
              <a:buSzTx/>
              <a:buFontTx/>
              <a:buNone/>
            </a:pPr>
            <a:r>
              <a:rPr kumimoji="0" lang="en-US" altLang="en-US" sz="2000">
                <a:cs typeface="Arial" panose="020B0604020202020204" pitchFamily="34" charset="0"/>
              </a:rPr>
              <a:t>5:</a:t>
            </a:r>
            <a:r>
              <a:rPr kumimoji="0" lang="th-TH" altLang="en-US" sz="2000">
                <a:cs typeface="Arial" panose="020B0604020202020204" pitchFamily="34" charset="0"/>
              </a:rPr>
              <a:t>     </a:t>
            </a:r>
            <a:r>
              <a:rPr kumimoji="0" lang="en-US" altLang="en-US" sz="2000">
                <a:cs typeface="Arial" panose="020B0604020202020204" pitchFamily="34" charset="0"/>
              </a:rPr>
              <a:t>} </a:t>
            </a:r>
            <a:endParaRPr kumimoji="0" lang="th-TH" altLang="en-US" sz="2000">
              <a:cs typeface="Arial" panose="020B0604020202020204" pitchFamily="34" charset="0"/>
            </a:endParaRPr>
          </a:p>
        </p:txBody>
      </p:sp>
      <p:sp>
        <p:nvSpPr>
          <p:cNvPr id="10248" name="Freeform 9">
            <a:extLst>
              <a:ext uri="{FF2B5EF4-FFF2-40B4-BE49-F238E27FC236}">
                <a16:creationId xmlns:a16="http://schemas.microsoft.com/office/drawing/2014/main" id="{436B2575-782F-417B-BA6B-5C5A9ED86416}"/>
              </a:ext>
            </a:extLst>
          </p:cNvPr>
          <p:cNvSpPr>
            <a:spLocks/>
          </p:cNvSpPr>
          <p:nvPr/>
        </p:nvSpPr>
        <p:spPr bwMode="auto">
          <a:xfrm>
            <a:off x="7566025" y="2312988"/>
            <a:ext cx="179388" cy="833437"/>
          </a:xfrm>
          <a:custGeom>
            <a:avLst/>
            <a:gdLst>
              <a:gd name="T0" fmla="*/ 0 w 113"/>
              <a:gd name="T1" fmla="*/ 2147483646 h 525"/>
              <a:gd name="T2" fmla="*/ 2147483646 w 113"/>
              <a:gd name="T3" fmla="*/ 2147483646 h 525"/>
              <a:gd name="T4" fmla="*/ 2147483646 w 113"/>
              <a:gd name="T5" fmla="*/ 2147483646 h 525"/>
              <a:gd name="T6" fmla="*/ 2147483646 w 113"/>
              <a:gd name="T7" fmla="*/ 2147483646 h 525"/>
              <a:gd name="T8" fmla="*/ 2147483646 w 113"/>
              <a:gd name="T9" fmla="*/ 2147483646 h 525"/>
              <a:gd name="T10" fmla="*/ 2147483646 w 113"/>
              <a:gd name="T11" fmla="*/ 2147483646 h 525"/>
              <a:gd name="T12" fmla="*/ 2147483646 w 113"/>
              <a:gd name="T13" fmla="*/ 2147483646 h 525"/>
              <a:gd name="T14" fmla="*/ 2147483646 w 113"/>
              <a:gd name="T15" fmla="*/ 2147483646 h 525"/>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525"/>
              <a:gd name="T26" fmla="*/ 113 w 113"/>
              <a:gd name="T27" fmla="*/ 525 h 5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525">
                <a:moveTo>
                  <a:pt x="0" y="4"/>
                </a:moveTo>
                <a:cubicBezTo>
                  <a:pt x="17" y="7"/>
                  <a:pt x="39" y="0"/>
                  <a:pt x="52" y="12"/>
                </a:cubicBezTo>
                <a:cubicBezTo>
                  <a:pt x="66" y="24"/>
                  <a:pt x="69" y="65"/>
                  <a:pt x="69" y="65"/>
                </a:cubicBezTo>
                <a:cubicBezTo>
                  <a:pt x="75" y="118"/>
                  <a:pt x="63" y="161"/>
                  <a:pt x="113" y="178"/>
                </a:cubicBezTo>
                <a:cubicBezTo>
                  <a:pt x="91" y="199"/>
                  <a:pt x="88" y="218"/>
                  <a:pt x="78" y="247"/>
                </a:cubicBezTo>
                <a:cubicBezTo>
                  <a:pt x="82" y="311"/>
                  <a:pt x="95" y="375"/>
                  <a:pt x="95" y="439"/>
                </a:cubicBezTo>
                <a:cubicBezTo>
                  <a:pt x="95" y="459"/>
                  <a:pt x="93" y="480"/>
                  <a:pt x="87" y="499"/>
                </a:cubicBezTo>
                <a:cubicBezTo>
                  <a:pt x="82" y="515"/>
                  <a:pt x="43" y="525"/>
                  <a:pt x="43" y="525"/>
                </a:cubicBez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Text Box 10">
            <a:extLst>
              <a:ext uri="{FF2B5EF4-FFF2-40B4-BE49-F238E27FC236}">
                <a16:creationId xmlns:a16="http://schemas.microsoft.com/office/drawing/2014/main" id="{1DD13087-1106-40A5-92B1-0CDC3A7C5053}"/>
              </a:ext>
            </a:extLst>
          </p:cNvPr>
          <p:cNvSpPr txBox="1">
            <a:spLocks noChangeArrowheads="1"/>
          </p:cNvSpPr>
          <p:nvPr/>
        </p:nvSpPr>
        <p:spPr bwMode="auto">
          <a:xfrm>
            <a:off x="7756525" y="2287588"/>
            <a:ext cx="1158875" cy="13731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a:latin typeface="Angsana New" panose="02020603050405020304" pitchFamily="18" charset="-34"/>
              </a:rPr>
              <a:t>Compare and swap 1 pair</a:t>
            </a:r>
            <a:endParaRPr kumimoji="0" lang="th-TH" altLang="en-US">
              <a:latin typeface="Angsana New" panose="02020603050405020304" pitchFamily="18" charset="-3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F3E48199-D58E-41E3-BB00-34CED86032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EC5A4CAB-910E-44A3-B2BB-B58A34A0BD05}" type="slidenum">
              <a:rPr lang="en-US" altLang="en-US" sz="1400" smtClean="0">
                <a:solidFill>
                  <a:schemeClr val="tx1"/>
                </a:solidFill>
                <a:cs typeface="Arial" panose="020B0604020202020204" pitchFamily="34" charset="0"/>
              </a:rPr>
              <a:pPr>
                <a:spcBef>
                  <a:spcPct val="0"/>
                </a:spcBef>
                <a:buClrTx/>
                <a:buSzTx/>
                <a:buFontTx/>
                <a:buNone/>
              </a:pPr>
              <a:t>40</a:t>
            </a:fld>
            <a:endParaRPr lang="en-US" altLang="en-US" sz="1400">
              <a:solidFill>
                <a:schemeClr val="tx1"/>
              </a:solidFill>
              <a:cs typeface="Arial" panose="020B0604020202020204" pitchFamily="34" charset="0"/>
            </a:endParaRPr>
          </a:p>
        </p:txBody>
      </p:sp>
      <p:sp>
        <p:nvSpPr>
          <p:cNvPr id="79875" name="Rectangle 2">
            <a:extLst>
              <a:ext uri="{FF2B5EF4-FFF2-40B4-BE49-F238E27FC236}">
                <a16:creationId xmlns:a16="http://schemas.microsoft.com/office/drawing/2014/main" id="{EC2DBB92-A8C4-4CFA-8F47-6415AE867909}"/>
              </a:ext>
            </a:extLst>
          </p:cNvPr>
          <p:cNvSpPr>
            <a:spLocks noGrp="1" noChangeArrowheads="1"/>
          </p:cNvSpPr>
          <p:nvPr>
            <p:ph type="title"/>
          </p:nvPr>
        </p:nvSpPr>
        <p:spPr>
          <a:xfrm>
            <a:off x="990600" y="381000"/>
            <a:ext cx="7772400" cy="1143000"/>
          </a:xfrm>
        </p:spPr>
        <p:txBody>
          <a:bodyPr/>
          <a:lstStyle/>
          <a:p>
            <a:pPr eaLnBrk="1" hangingPunct="1"/>
            <a:r>
              <a:rPr lang="en-US" altLang="en-US">
                <a:solidFill>
                  <a:schemeClr val="bg2"/>
                </a:solidFill>
              </a:rPr>
              <a:t>median of 3 </a:t>
            </a:r>
            <a:r>
              <a:rPr lang="en-US" altLang="en-US">
                <a:solidFill>
                  <a:schemeClr val="bg2"/>
                </a:solidFill>
                <a:latin typeface="Times New Roman" panose="02020603050405020304" pitchFamily="18" charset="0"/>
              </a:rPr>
              <a:t>–</a:t>
            </a:r>
            <a:r>
              <a:rPr lang="en-US" altLang="en-US">
                <a:solidFill>
                  <a:schemeClr val="bg2"/>
                </a:solidFill>
              </a:rPr>
              <a:t> the code</a:t>
            </a:r>
            <a:endParaRPr lang="th-TH" altLang="en-US" sz="6000">
              <a:solidFill>
                <a:schemeClr val="bg2"/>
              </a:solidFill>
              <a:latin typeface="Angsana New" panose="02020603050405020304" pitchFamily="18" charset="-34"/>
            </a:endParaRPr>
          </a:p>
        </p:txBody>
      </p:sp>
      <p:sp>
        <p:nvSpPr>
          <p:cNvPr id="79876" name="Rectangle 3">
            <a:extLst>
              <a:ext uri="{FF2B5EF4-FFF2-40B4-BE49-F238E27FC236}">
                <a16:creationId xmlns:a16="http://schemas.microsoft.com/office/drawing/2014/main" id="{4CC3AC05-D97B-465A-A108-9A72AFB38D94}"/>
              </a:ext>
            </a:extLst>
          </p:cNvPr>
          <p:cNvSpPr>
            <a:spLocks noGrp="1" noChangeArrowheads="1"/>
          </p:cNvSpPr>
          <p:nvPr>
            <p:ph type="body" idx="1"/>
          </p:nvPr>
        </p:nvSpPr>
        <p:spPr>
          <a:xfrm>
            <a:off x="0" y="1066800"/>
            <a:ext cx="9144000" cy="5334000"/>
          </a:xfrm>
        </p:spPr>
        <p:txBody>
          <a:bodyPr/>
          <a:lstStyle/>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1: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private static int pivotIndex(int[] a, int l, int r){</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2: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    int c = (l+r)/2;</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3: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    if((a[l]&lt;=a[r] &amp;&amp; a[l]&gt;=a[c]) || </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4: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       (a[l]&gt;=a[r] &amp;&amp; a[l]&lt;=a[c]))</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5: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        return l;</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6: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    if((a[c]&lt;=a[l] &amp;&amp; a[c]&gt;=a[r]) ||</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7: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       (a[c]&gt;=a[l] &amp;&amp; a[c]&lt;=a[r])</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8: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        return c;</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9: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    return r;</a:t>
            </a:r>
            <a:endParaRPr lang="en-US" altLang="en-US" sz="2400">
              <a:ea typeface="MS Mincho" panose="02020609040205080304" pitchFamily="49" charset="-128"/>
            </a:endParaRPr>
          </a:p>
          <a:p>
            <a:pPr eaLnBrk="1" hangingPunct="1">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10: </a:t>
            </a:r>
            <a:r>
              <a:rPr lang="en-US" altLang="en-US" sz="2400">
                <a:latin typeface="Times New Roman" panose="02020603050405020304" pitchFamily="18" charset="0"/>
                <a:cs typeface="Times New Roman" panose="02020603050405020304" pitchFamily="18" charset="0"/>
              </a:rPr>
              <a:t>        </a:t>
            </a:r>
            <a:r>
              <a:rPr lang="en-US" altLang="en-US" sz="2400">
                <a:latin typeface="Courier New" panose="02070309020205020404" pitchFamily="49" charset="0"/>
                <a:cs typeface="Courier New" panose="02070309020205020404" pitchFamily="49" charset="0"/>
              </a:rPr>
              <a:t>}</a:t>
            </a:r>
            <a:endParaRPr lang="en-US" altLang="en-US" sz="2400">
              <a:ea typeface="MS Mincho" panose="02020609040205080304" pitchFamily="49" charset="-128"/>
            </a:endParaRPr>
          </a:p>
          <a:p>
            <a:pPr eaLnBrk="1" hangingPunct="1"/>
            <a:endParaRPr lang="th-TH"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7C58E5AB-105B-43FC-A7AC-C583F16752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F970D30C-E06B-4104-94CB-2DABCB702B30}" type="slidenum">
              <a:rPr lang="en-US" altLang="en-US" sz="1400" smtClean="0">
                <a:solidFill>
                  <a:schemeClr val="tx1"/>
                </a:solidFill>
                <a:cs typeface="Arial" panose="020B0604020202020204" pitchFamily="34" charset="0"/>
              </a:rPr>
              <a:pPr>
                <a:spcBef>
                  <a:spcPct val="0"/>
                </a:spcBef>
                <a:buClrTx/>
                <a:buSzTx/>
                <a:buFontTx/>
                <a:buNone/>
              </a:pPr>
              <a:t>41</a:t>
            </a:fld>
            <a:endParaRPr lang="en-US" altLang="en-US" sz="1400">
              <a:solidFill>
                <a:schemeClr val="tx1"/>
              </a:solidFill>
              <a:cs typeface="Arial" panose="020B0604020202020204" pitchFamily="34" charset="0"/>
            </a:endParaRPr>
          </a:p>
        </p:txBody>
      </p:sp>
      <p:sp>
        <p:nvSpPr>
          <p:cNvPr id="81923" name="Rectangle 2">
            <a:extLst>
              <a:ext uri="{FF2B5EF4-FFF2-40B4-BE49-F238E27FC236}">
                <a16:creationId xmlns:a16="http://schemas.microsoft.com/office/drawing/2014/main" id="{41F62E26-1B5C-4EE0-9AD7-79CB0836CF55}"/>
              </a:ext>
            </a:extLst>
          </p:cNvPr>
          <p:cNvSpPr>
            <a:spLocks noGrp="1" noChangeArrowheads="1"/>
          </p:cNvSpPr>
          <p:nvPr>
            <p:ph type="title"/>
          </p:nvPr>
        </p:nvSpPr>
        <p:spPr>
          <a:xfrm>
            <a:off x="2438400" y="304800"/>
            <a:ext cx="6096000" cy="1143000"/>
          </a:xfrm>
        </p:spPr>
        <p:txBody>
          <a:bodyPr/>
          <a:lstStyle/>
          <a:p>
            <a:pPr eaLnBrk="1" hangingPunct="1"/>
            <a:r>
              <a:rPr lang="en-US" altLang="en-US">
                <a:solidFill>
                  <a:schemeClr val="bg2"/>
                </a:solidFill>
              </a:rPr>
              <a:t>Step 3:</a:t>
            </a:r>
            <a:r>
              <a:rPr lang="th-TH" altLang="en-US">
                <a:solidFill>
                  <a:schemeClr val="bg2"/>
                </a:solidFill>
              </a:rPr>
              <a:t> </a:t>
            </a:r>
            <a:r>
              <a:rPr lang="en-US" altLang="en-US">
                <a:solidFill>
                  <a:schemeClr val="bg2"/>
                </a:solidFill>
              </a:rPr>
              <a:t>partitioning</a:t>
            </a:r>
            <a:endParaRPr lang="th-TH" altLang="en-US">
              <a:solidFill>
                <a:schemeClr val="bg2"/>
              </a:solidFill>
            </a:endParaRPr>
          </a:p>
        </p:txBody>
      </p:sp>
      <p:sp>
        <p:nvSpPr>
          <p:cNvPr id="81924" name="Rectangle 3">
            <a:extLst>
              <a:ext uri="{FF2B5EF4-FFF2-40B4-BE49-F238E27FC236}">
                <a16:creationId xmlns:a16="http://schemas.microsoft.com/office/drawing/2014/main" id="{B32D2739-B35F-4E71-B0D0-112B04C306F4}"/>
              </a:ext>
            </a:extLst>
          </p:cNvPr>
          <p:cNvSpPr>
            <a:spLocks noGrp="1" noChangeArrowheads="1"/>
          </p:cNvSpPr>
          <p:nvPr>
            <p:ph type="body" idx="1"/>
          </p:nvPr>
        </p:nvSpPr>
        <p:spPr>
          <a:xfrm>
            <a:off x="457200" y="1295400"/>
            <a:ext cx="8458200" cy="4572000"/>
          </a:xfrm>
        </p:spPr>
        <p:txBody>
          <a:bodyPr/>
          <a:lstStyle/>
          <a:p>
            <a:pPr marL="533400" indent="-533400" eaLnBrk="1" hangingPunct="1">
              <a:lnSpc>
                <a:spcPct val="90000"/>
              </a:lnSpc>
              <a:buFont typeface="Wingdings" panose="05000000000000000000" pitchFamily="2" charset="2"/>
              <a:buAutoNum type="arabicPeriod"/>
            </a:pPr>
            <a:r>
              <a:rPr lang="en-US" altLang="en-US" sz="3200">
                <a:latin typeface="Angsana New" panose="02020603050405020304" pitchFamily="18" charset="-34"/>
              </a:rPr>
              <a:t>Get pivot out of the way by swapping it with the last element.</a:t>
            </a:r>
            <a:endParaRPr lang="en-US" altLang="ja-JP" sz="3200">
              <a:latin typeface="Angsana New" panose="02020603050405020304" pitchFamily="18" charset="-34"/>
              <a:ea typeface="MS PGothic" panose="020B0600070205080204" pitchFamily="34" charset="-128"/>
            </a:endParaRPr>
          </a:p>
          <a:p>
            <a:pPr marL="533400" indent="-533400" eaLnBrk="1" hangingPunct="1">
              <a:lnSpc>
                <a:spcPct val="90000"/>
              </a:lnSpc>
              <a:buFont typeface="Wingdings" panose="05000000000000000000" pitchFamily="2" charset="2"/>
              <a:buAutoNum type="arabicPeriod"/>
            </a:pPr>
            <a:r>
              <a:rPr lang="en-US" altLang="ja-JP" sz="3200">
                <a:latin typeface="Angsana New" panose="02020603050405020304" pitchFamily="18" charset="-34"/>
                <a:ea typeface="MS PGothic" panose="020B0600070205080204" pitchFamily="34" charset="-128"/>
              </a:rPr>
              <a:t>Let i be the index of the first position and j be the index of the before-last position (Pivot is in the last position). </a:t>
            </a:r>
          </a:p>
          <a:p>
            <a:pPr marL="533400" indent="-533400" eaLnBrk="1" hangingPunct="1">
              <a:lnSpc>
                <a:spcPct val="90000"/>
              </a:lnSpc>
              <a:buFont typeface="Wingdings" panose="05000000000000000000" pitchFamily="2" charset="2"/>
              <a:buAutoNum type="arabicPeriod"/>
            </a:pPr>
            <a:r>
              <a:rPr lang="en-US" altLang="en-US" sz="3200">
                <a:latin typeface="Angsana New" panose="02020603050405020304" pitchFamily="18" charset="-34"/>
              </a:rPr>
              <a:t>Keep incrementing i until a[i] &gt;= pivot value.</a:t>
            </a:r>
            <a:r>
              <a:rPr lang="en-US" altLang="ja-JP" sz="3200">
                <a:latin typeface="Angsana New" panose="02020603050405020304" pitchFamily="18" charset="-34"/>
                <a:ea typeface="MS PGothic" panose="020B0600070205080204" pitchFamily="34" charset="-128"/>
              </a:rPr>
              <a:t> </a:t>
            </a:r>
          </a:p>
          <a:p>
            <a:pPr marL="533400" indent="-533400" eaLnBrk="1" hangingPunct="1">
              <a:lnSpc>
                <a:spcPct val="90000"/>
              </a:lnSpc>
              <a:buFont typeface="Wingdings" panose="05000000000000000000" pitchFamily="2" charset="2"/>
              <a:buAutoNum type="arabicPeriod"/>
            </a:pPr>
            <a:r>
              <a:rPr lang="en-US" altLang="ja-JP" sz="3200">
                <a:latin typeface="Angsana New" panose="02020603050405020304" pitchFamily="18" charset="-34"/>
                <a:ea typeface="MS PGothic" panose="020B0600070205080204" pitchFamily="34" charset="-128"/>
              </a:rPr>
              <a:t>Keep decrementing j until a[j] &lt;= pivot value.  </a:t>
            </a:r>
          </a:p>
          <a:p>
            <a:pPr marL="533400" indent="-533400" eaLnBrk="1" hangingPunct="1">
              <a:lnSpc>
                <a:spcPct val="90000"/>
              </a:lnSpc>
              <a:buFont typeface="Wingdings" panose="05000000000000000000" pitchFamily="2" charset="2"/>
              <a:buAutoNum type="arabicPeriod"/>
            </a:pPr>
            <a:endParaRPr lang="th-TH" altLang="en-US" sz="3200">
              <a:latin typeface="Angsana New" panose="02020603050405020304" pitchFamily="18" charset="-3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D7038B22-9CAA-4985-BB04-9225CD7A79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F4753664-D075-4816-8D60-3F9CC051884B}" type="slidenum">
              <a:rPr lang="en-US" altLang="en-US" sz="1400" smtClean="0">
                <a:solidFill>
                  <a:schemeClr val="tx1"/>
                </a:solidFill>
                <a:cs typeface="Arial" panose="020B0604020202020204" pitchFamily="34" charset="0"/>
              </a:rPr>
              <a:pPr>
                <a:spcBef>
                  <a:spcPct val="0"/>
                </a:spcBef>
                <a:buClrTx/>
                <a:buSzTx/>
                <a:buFontTx/>
                <a:buNone/>
              </a:pPr>
              <a:t>42</a:t>
            </a:fld>
            <a:endParaRPr lang="en-US" altLang="en-US" sz="1400">
              <a:solidFill>
                <a:schemeClr val="tx1"/>
              </a:solidFill>
              <a:cs typeface="Arial" panose="020B0604020202020204" pitchFamily="34" charset="0"/>
            </a:endParaRPr>
          </a:p>
        </p:txBody>
      </p:sp>
      <p:sp>
        <p:nvSpPr>
          <p:cNvPr id="83971" name="Rectangle 3">
            <a:extLst>
              <a:ext uri="{FF2B5EF4-FFF2-40B4-BE49-F238E27FC236}">
                <a16:creationId xmlns:a16="http://schemas.microsoft.com/office/drawing/2014/main" id="{24C5951D-C151-4072-9A3D-4307D5CCEB90}"/>
              </a:ext>
            </a:extLst>
          </p:cNvPr>
          <p:cNvSpPr>
            <a:spLocks noGrp="1" noChangeArrowheads="1"/>
          </p:cNvSpPr>
          <p:nvPr>
            <p:ph type="body" idx="1"/>
          </p:nvPr>
        </p:nvSpPr>
        <p:spPr>
          <a:xfrm>
            <a:off x="457200" y="381000"/>
            <a:ext cx="8458200" cy="5715000"/>
          </a:xfrm>
        </p:spPr>
        <p:txBody>
          <a:bodyPr/>
          <a:lstStyle/>
          <a:p>
            <a:pPr marL="533400" indent="-533400" eaLnBrk="1" hangingPunct="1">
              <a:buFont typeface="Wingdings" panose="05000000000000000000" pitchFamily="2" charset="2"/>
              <a:buAutoNum type="arabicPeriod" startAt="5"/>
            </a:pPr>
            <a:r>
              <a:rPr lang="en-US" altLang="ja-JP" sz="3200">
                <a:latin typeface="Angsana New" panose="02020603050405020304" pitchFamily="18" charset="-34"/>
                <a:ea typeface="MS PGothic" panose="020B0600070205080204" pitchFamily="34" charset="-128"/>
              </a:rPr>
              <a:t>If i is on the left of j, swap a[i] and a[j]. This is an attempt to move smaller value to the left and larger value to the right. If i is not on the left of j, go to step 8. </a:t>
            </a:r>
          </a:p>
          <a:p>
            <a:pPr marL="533400" indent="-533400" eaLnBrk="1" hangingPunct="1">
              <a:buFont typeface="Wingdings" panose="05000000000000000000" pitchFamily="2" charset="2"/>
              <a:buAutoNum type="arabicPeriod" startAt="5"/>
            </a:pPr>
            <a:r>
              <a:rPr lang="en-US" altLang="ja-JP" sz="3200">
                <a:latin typeface="Angsana New" panose="02020603050405020304" pitchFamily="18" charset="-34"/>
                <a:ea typeface="MS PGothic" panose="020B0600070205080204" pitchFamily="34" charset="-128"/>
              </a:rPr>
              <a:t>Increment i by 1 and decrement j by 1. This is just avoiding the slots that we just swap their values.</a:t>
            </a:r>
          </a:p>
          <a:p>
            <a:pPr marL="533400" indent="-533400" eaLnBrk="1" hangingPunct="1">
              <a:buFont typeface="Wingdings" panose="05000000000000000000" pitchFamily="2" charset="2"/>
              <a:buAutoNum type="arabicPeriod" startAt="5"/>
            </a:pPr>
            <a:r>
              <a:rPr lang="en-US" altLang="en-US" sz="3200">
                <a:latin typeface="Angsana New" panose="02020603050405020304" pitchFamily="18" charset="-34"/>
              </a:rPr>
              <a:t>Start with step 3 again. </a:t>
            </a:r>
          </a:p>
          <a:p>
            <a:pPr marL="533400" indent="-533400" eaLnBrk="1" hangingPunct="1">
              <a:buFont typeface="Wingdings" panose="05000000000000000000" pitchFamily="2" charset="2"/>
              <a:buAutoNum type="arabicPeriod" startAt="5"/>
            </a:pPr>
            <a:r>
              <a:rPr lang="en-US" altLang="en-US" sz="3200">
                <a:latin typeface="Angsana New" panose="02020603050405020304" pitchFamily="18" charset="-34"/>
              </a:rPr>
              <a:t>Swap a[i] with pivot. We will get the array with pivot in its correct position. To its left are the smaller values and to its right are the larger values.</a:t>
            </a:r>
            <a:endParaRPr lang="th-TH" altLang="en-US" sz="3200">
              <a:latin typeface="Angsana New" panose="02020603050405020304" pitchFamily="18" charset="-3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248F0632-A16F-4B49-AB90-FC4A0B42A4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AC878C27-F55B-4ACF-814A-D8CC56633BEE}" type="slidenum">
              <a:rPr lang="en-US" altLang="en-US" sz="1400" smtClean="0">
                <a:cs typeface="Arial" panose="020B0604020202020204" pitchFamily="34" charset="0"/>
              </a:rPr>
              <a:pPr>
                <a:spcBef>
                  <a:spcPct val="0"/>
                </a:spcBef>
                <a:buClrTx/>
                <a:buSzTx/>
                <a:buFontTx/>
                <a:buNone/>
              </a:pPr>
              <a:t>43</a:t>
            </a:fld>
            <a:endParaRPr lang="en-US" altLang="en-US" sz="1400">
              <a:cs typeface="Arial" panose="020B0604020202020204" pitchFamily="34" charset="0"/>
            </a:endParaRPr>
          </a:p>
        </p:txBody>
      </p:sp>
      <p:sp>
        <p:nvSpPr>
          <p:cNvPr id="86019" name="Oval 17">
            <a:extLst>
              <a:ext uri="{FF2B5EF4-FFF2-40B4-BE49-F238E27FC236}">
                <a16:creationId xmlns:a16="http://schemas.microsoft.com/office/drawing/2014/main" id="{B40CEEB5-CBF7-4E14-97FD-30C4D205C4F5}"/>
              </a:ext>
            </a:extLst>
          </p:cNvPr>
          <p:cNvSpPr>
            <a:spLocks noChangeArrowheads="1"/>
          </p:cNvSpPr>
          <p:nvPr/>
        </p:nvSpPr>
        <p:spPr bwMode="auto">
          <a:xfrm>
            <a:off x="4495800" y="1447800"/>
            <a:ext cx="457200" cy="914400"/>
          </a:xfrm>
          <a:prstGeom prst="ellipse">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eaLnBrk="1" hangingPunct="1">
              <a:spcBef>
                <a:spcPct val="0"/>
              </a:spcBef>
              <a:buClrTx/>
              <a:buSzTx/>
              <a:buFontTx/>
              <a:buNone/>
            </a:pPr>
            <a:endParaRPr lang="th-TH" altLang="en-US" sz="3600">
              <a:latin typeface="Times New Roman" panose="02020603050405020304" pitchFamily="18" charset="0"/>
            </a:endParaRPr>
          </a:p>
        </p:txBody>
      </p:sp>
      <p:sp>
        <p:nvSpPr>
          <p:cNvPr id="86020" name="Rectangle 2">
            <a:extLst>
              <a:ext uri="{FF2B5EF4-FFF2-40B4-BE49-F238E27FC236}">
                <a16:creationId xmlns:a16="http://schemas.microsoft.com/office/drawing/2014/main" id="{F367966A-B907-481B-A499-8000AAEE78E9}"/>
              </a:ext>
            </a:extLst>
          </p:cNvPr>
          <p:cNvSpPr>
            <a:spLocks noGrp="1" noChangeArrowheads="1"/>
          </p:cNvSpPr>
          <p:nvPr>
            <p:ph type="title"/>
          </p:nvPr>
        </p:nvSpPr>
        <p:spPr>
          <a:xfrm>
            <a:off x="2209800" y="304800"/>
            <a:ext cx="6096000" cy="1143000"/>
          </a:xfrm>
        </p:spPr>
        <p:txBody>
          <a:bodyPr/>
          <a:lstStyle/>
          <a:p>
            <a:pPr eaLnBrk="1" hangingPunct="1"/>
            <a:r>
              <a:rPr lang="en-US" altLang="en-US">
                <a:solidFill>
                  <a:schemeClr val="bg2"/>
                </a:solidFill>
              </a:rPr>
              <a:t>Partition example</a:t>
            </a:r>
            <a:endParaRPr lang="th-TH" altLang="en-US">
              <a:solidFill>
                <a:schemeClr val="bg2"/>
              </a:solidFill>
            </a:endParaRPr>
          </a:p>
        </p:txBody>
      </p:sp>
      <p:grpSp>
        <p:nvGrpSpPr>
          <p:cNvPr id="86021" name="Group 16">
            <a:extLst>
              <a:ext uri="{FF2B5EF4-FFF2-40B4-BE49-F238E27FC236}">
                <a16:creationId xmlns:a16="http://schemas.microsoft.com/office/drawing/2014/main" id="{6ADDEABA-1EB4-4C3D-B0C5-C5A147512CD0}"/>
              </a:ext>
            </a:extLst>
          </p:cNvPr>
          <p:cNvGrpSpPr>
            <a:grpSpLocks/>
          </p:cNvGrpSpPr>
          <p:nvPr/>
        </p:nvGrpSpPr>
        <p:grpSpPr bwMode="auto">
          <a:xfrm>
            <a:off x="2209800" y="1524000"/>
            <a:ext cx="4572000" cy="650875"/>
            <a:chOff x="1008" y="960"/>
            <a:chExt cx="2880" cy="410"/>
          </a:xfrm>
        </p:grpSpPr>
        <p:grpSp>
          <p:nvGrpSpPr>
            <p:cNvPr id="86060" name="Group 4">
              <a:extLst>
                <a:ext uri="{FF2B5EF4-FFF2-40B4-BE49-F238E27FC236}">
                  <a16:creationId xmlns:a16="http://schemas.microsoft.com/office/drawing/2014/main" id="{EC05B3B5-3C9D-4DC8-9390-A3E60DD90174}"/>
                </a:ext>
              </a:extLst>
            </p:cNvPr>
            <p:cNvGrpSpPr>
              <a:grpSpLocks/>
            </p:cNvGrpSpPr>
            <p:nvPr/>
          </p:nvGrpSpPr>
          <p:grpSpPr bwMode="auto">
            <a:xfrm>
              <a:off x="1008" y="960"/>
              <a:ext cx="1440" cy="410"/>
              <a:chOff x="768" y="1392"/>
              <a:chExt cx="1440" cy="410"/>
            </a:xfrm>
          </p:grpSpPr>
          <p:sp>
            <p:nvSpPr>
              <p:cNvPr id="86067" name="Text Box 5">
                <a:extLst>
                  <a:ext uri="{FF2B5EF4-FFF2-40B4-BE49-F238E27FC236}">
                    <a16:creationId xmlns:a16="http://schemas.microsoft.com/office/drawing/2014/main" id="{BAFF9835-4539-4F36-94E5-3EEEC6F5D370}"/>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86068" name="Text Box 6">
                <a:extLst>
                  <a:ext uri="{FF2B5EF4-FFF2-40B4-BE49-F238E27FC236}">
                    <a16:creationId xmlns:a16="http://schemas.microsoft.com/office/drawing/2014/main" id="{623C0E96-A7A1-40E3-B3B2-EF5EE2B7E4EA}"/>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86069" name="Text Box 7">
                <a:extLst>
                  <a:ext uri="{FF2B5EF4-FFF2-40B4-BE49-F238E27FC236}">
                    <a16:creationId xmlns:a16="http://schemas.microsoft.com/office/drawing/2014/main" id="{239261DA-E7A7-47DA-B708-A6058C261F35}"/>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86070" name="Text Box 8">
                <a:extLst>
                  <a:ext uri="{FF2B5EF4-FFF2-40B4-BE49-F238E27FC236}">
                    <a16:creationId xmlns:a16="http://schemas.microsoft.com/office/drawing/2014/main" id="{C22A97D3-792B-4E9C-928F-2BBA8E80B87B}"/>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86071" name="Text Box 9">
                <a:extLst>
                  <a:ext uri="{FF2B5EF4-FFF2-40B4-BE49-F238E27FC236}">
                    <a16:creationId xmlns:a16="http://schemas.microsoft.com/office/drawing/2014/main" id="{FE1E38B6-B43A-4A18-B796-458B683050DE}"/>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grpSp>
          <p:nvGrpSpPr>
            <p:cNvPr id="86061" name="Group 10">
              <a:extLst>
                <a:ext uri="{FF2B5EF4-FFF2-40B4-BE49-F238E27FC236}">
                  <a16:creationId xmlns:a16="http://schemas.microsoft.com/office/drawing/2014/main" id="{1FBB4919-5455-4C9D-81CC-DDA75E336A13}"/>
                </a:ext>
              </a:extLst>
            </p:cNvPr>
            <p:cNvGrpSpPr>
              <a:grpSpLocks/>
            </p:cNvGrpSpPr>
            <p:nvPr/>
          </p:nvGrpSpPr>
          <p:grpSpPr bwMode="auto">
            <a:xfrm>
              <a:off x="2448" y="960"/>
              <a:ext cx="1440" cy="410"/>
              <a:chOff x="768" y="1392"/>
              <a:chExt cx="1440" cy="410"/>
            </a:xfrm>
          </p:grpSpPr>
          <p:sp>
            <p:nvSpPr>
              <p:cNvPr id="86062" name="Text Box 11">
                <a:extLst>
                  <a:ext uri="{FF2B5EF4-FFF2-40B4-BE49-F238E27FC236}">
                    <a16:creationId xmlns:a16="http://schemas.microsoft.com/office/drawing/2014/main" id="{9206B1C0-C39F-4562-A8EE-9413220C754D}"/>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86063" name="Text Box 12">
                <a:extLst>
                  <a:ext uri="{FF2B5EF4-FFF2-40B4-BE49-F238E27FC236}">
                    <a16:creationId xmlns:a16="http://schemas.microsoft.com/office/drawing/2014/main" id="{4768A900-2552-4B41-B121-0453DAC6CD95}"/>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86064" name="Text Box 13">
                <a:extLst>
                  <a:ext uri="{FF2B5EF4-FFF2-40B4-BE49-F238E27FC236}">
                    <a16:creationId xmlns:a16="http://schemas.microsoft.com/office/drawing/2014/main" id="{BCAD4C0C-38A4-46F2-ADBA-BE49638C9725}"/>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86065" name="Text Box 14">
                <a:extLst>
                  <a:ext uri="{FF2B5EF4-FFF2-40B4-BE49-F238E27FC236}">
                    <a16:creationId xmlns:a16="http://schemas.microsoft.com/office/drawing/2014/main" id="{1311A904-FADF-4EDD-B731-63EE2C497C74}"/>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86066" name="Text Box 15">
                <a:extLst>
                  <a:ext uri="{FF2B5EF4-FFF2-40B4-BE49-F238E27FC236}">
                    <a16:creationId xmlns:a16="http://schemas.microsoft.com/office/drawing/2014/main" id="{BEE941CB-C099-41EF-9252-AE9B14B6630A}"/>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grpSp>
      </p:grpSp>
      <p:sp>
        <p:nvSpPr>
          <p:cNvPr id="86022" name="Text Box 19">
            <a:extLst>
              <a:ext uri="{FF2B5EF4-FFF2-40B4-BE49-F238E27FC236}">
                <a16:creationId xmlns:a16="http://schemas.microsoft.com/office/drawing/2014/main" id="{92864572-C258-4262-B83D-DD2538DCD005}"/>
              </a:ext>
            </a:extLst>
          </p:cNvPr>
          <p:cNvSpPr txBox="1">
            <a:spLocks noChangeArrowheads="1"/>
          </p:cNvSpPr>
          <p:nvPr/>
        </p:nvSpPr>
        <p:spPr bwMode="auto">
          <a:xfrm>
            <a:off x="4724400" y="1143000"/>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000">
                <a:latin typeface="Times New Roman" panose="02020603050405020304" pitchFamily="18" charset="0"/>
              </a:rPr>
              <a:t>pivot</a:t>
            </a:r>
            <a:endParaRPr lang="th-TH" altLang="en-US" sz="2000">
              <a:latin typeface="Times New Roman" panose="02020603050405020304" pitchFamily="18" charset="0"/>
            </a:endParaRPr>
          </a:p>
        </p:txBody>
      </p:sp>
      <p:sp>
        <p:nvSpPr>
          <p:cNvPr id="86023" name="Line 20">
            <a:extLst>
              <a:ext uri="{FF2B5EF4-FFF2-40B4-BE49-F238E27FC236}">
                <a16:creationId xmlns:a16="http://schemas.microsoft.com/office/drawing/2014/main" id="{8766C68F-980C-473F-8CE7-9BD45EE05BAB}"/>
              </a:ext>
            </a:extLst>
          </p:cNvPr>
          <p:cNvSpPr>
            <a:spLocks noChangeShapeType="1"/>
          </p:cNvSpPr>
          <p:nvPr/>
        </p:nvSpPr>
        <p:spPr bwMode="auto">
          <a:xfrm>
            <a:off x="4494213" y="2439988"/>
            <a:ext cx="0" cy="60801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4" name="Text Box 21">
            <a:extLst>
              <a:ext uri="{FF2B5EF4-FFF2-40B4-BE49-F238E27FC236}">
                <a16:creationId xmlns:a16="http://schemas.microsoft.com/office/drawing/2014/main" id="{69CCF6F9-3904-4082-944A-A02334CA7013}"/>
              </a:ext>
            </a:extLst>
          </p:cNvPr>
          <p:cNvSpPr txBox="1">
            <a:spLocks noChangeArrowheads="1"/>
          </p:cNvSpPr>
          <p:nvPr/>
        </p:nvSpPr>
        <p:spPr bwMode="auto">
          <a:xfrm>
            <a:off x="4632325" y="2466975"/>
            <a:ext cx="4192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Angsana New" panose="02020603050405020304" pitchFamily="18" charset="-34"/>
              </a:rPr>
              <a:t>swap pivot with the last member.</a:t>
            </a:r>
            <a:endParaRPr lang="th-TH" altLang="en-US" sz="3600">
              <a:latin typeface="Times New Roman" panose="02020603050405020304" pitchFamily="18" charset="0"/>
            </a:endParaRPr>
          </a:p>
        </p:txBody>
      </p:sp>
      <p:grpSp>
        <p:nvGrpSpPr>
          <p:cNvPr id="86025" name="Group 39">
            <a:extLst>
              <a:ext uri="{FF2B5EF4-FFF2-40B4-BE49-F238E27FC236}">
                <a16:creationId xmlns:a16="http://schemas.microsoft.com/office/drawing/2014/main" id="{FF1B603E-AA60-45A3-9316-DFD68AAF9E1E}"/>
              </a:ext>
            </a:extLst>
          </p:cNvPr>
          <p:cNvGrpSpPr>
            <a:grpSpLocks/>
          </p:cNvGrpSpPr>
          <p:nvPr/>
        </p:nvGrpSpPr>
        <p:grpSpPr bwMode="auto">
          <a:xfrm>
            <a:off x="2209800" y="3200400"/>
            <a:ext cx="4572000" cy="1250950"/>
            <a:chOff x="1392" y="2016"/>
            <a:chExt cx="2880" cy="788"/>
          </a:xfrm>
        </p:grpSpPr>
        <p:grpSp>
          <p:nvGrpSpPr>
            <p:cNvPr id="86047" name="Group 23">
              <a:extLst>
                <a:ext uri="{FF2B5EF4-FFF2-40B4-BE49-F238E27FC236}">
                  <a16:creationId xmlns:a16="http://schemas.microsoft.com/office/drawing/2014/main" id="{6EF20992-3F2A-446E-A509-522166D9FFF7}"/>
                </a:ext>
              </a:extLst>
            </p:cNvPr>
            <p:cNvGrpSpPr>
              <a:grpSpLocks/>
            </p:cNvGrpSpPr>
            <p:nvPr/>
          </p:nvGrpSpPr>
          <p:grpSpPr bwMode="auto">
            <a:xfrm>
              <a:off x="1392" y="2016"/>
              <a:ext cx="1440" cy="410"/>
              <a:chOff x="768" y="1392"/>
              <a:chExt cx="1440" cy="410"/>
            </a:xfrm>
          </p:grpSpPr>
          <p:sp>
            <p:nvSpPr>
              <p:cNvPr id="86055" name="Text Box 24">
                <a:extLst>
                  <a:ext uri="{FF2B5EF4-FFF2-40B4-BE49-F238E27FC236}">
                    <a16:creationId xmlns:a16="http://schemas.microsoft.com/office/drawing/2014/main" id="{853485BE-8025-4D8B-B68E-E0F5E54B537C}"/>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86056" name="Text Box 25">
                <a:extLst>
                  <a:ext uri="{FF2B5EF4-FFF2-40B4-BE49-F238E27FC236}">
                    <a16:creationId xmlns:a16="http://schemas.microsoft.com/office/drawing/2014/main" id="{27BF5C4B-8F0F-4CEE-939F-6CF30B53EADA}"/>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86057" name="Text Box 26">
                <a:extLst>
                  <a:ext uri="{FF2B5EF4-FFF2-40B4-BE49-F238E27FC236}">
                    <a16:creationId xmlns:a16="http://schemas.microsoft.com/office/drawing/2014/main" id="{A9329560-CA47-4E15-8C8A-D58E1D3001F5}"/>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86058" name="Text Box 27">
                <a:extLst>
                  <a:ext uri="{FF2B5EF4-FFF2-40B4-BE49-F238E27FC236}">
                    <a16:creationId xmlns:a16="http://schemas.microsoft.com/office/drawing/2014/main" id="{4B0D60E3-3A9D-46F5-A014-F059D431D3BE}"/>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86059" name="Text Box 28">
                <a:extLst>
                  <a:ext uri="{FF2B5EF4-FFF2-40B4-BE49-F238E27FC236}">
                    <a16:creationId xmlns:a16="http://schemas.microsoft.com/office/drawing/2014/main" id="{D1767C38-7969-4500-8EAB-99688F227388}"/>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86048" name="Text Box 30">
              <a:extLst>
                <a:ext uri="{FF2B5EF4-FFF2-40B4-BE49-F238E27FC236}">
                  <a16:creationId xmlns:a16="http://schemas.microsoft.com/office/drawing/2014/main" id="{17BC839E-5C38-4A3E-8FD5-C67BEE2537D1}"/>
                </a:ext>
              </a:extLst>
            </p:cNvPr>
            <p:cNvSpPr txBox="1">
              <a:spLocks noChangeArrowheads="1"/>
            </p:cNvSpPr>
            <p:nvPr/>
          </p:nvSpPr>
          <p:spPr bwMode="auto">
            <a:xfrm>
              <a:off x="2832" y="2016"/>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86049" name="Text Box 31">
              <a:extLst>
                <a:ext uri="{FF2B5EF4-FFF2-40B4-BE49-F238E27FC236}">
                  <a16:creationId xmlns:a16="http://schemas.microsoft.com/office/drawing/2014/main" id="{1012DAFC-37B4-49FD-B605-3FB1FBE2ADE4}"/>
                </a:ext>
              </a:extLst>
            </p:cNvPr>
            <p:cNvSpPr txBox="1">
              <a:spLocks noChangeArrowheads="1"/>
            </p:cNvSpPr>
            <p:nvPr/>
          </p:nvSpPr>
          <p:spPr bwMode="auto">
            <a:xfrm>
              <a:off x="3120" y="2016"/>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86050" name="Text Box 32">
              <a:extLst>
                <a:ext uri="{FF2B5EF4-FFF2-40B4-BE49-F238E27FC236}">
                  <a16:creationId xmlns:a16="http://schemas.microsoft.com/office/drawing/2014/main" id="{5009D796-15A8-47FB-9A9B-E50068A92E7E}"/>
                </a:ext>
              </a:extLst>
            </p:cNvPr>
            <p:cNvSpPr txBox="1">
              <a:spLocks noChangeArrowheads="1"/>
            </p:cNvSpPr>
            <p:nvPr/>
          </p:nvSpPr>
          <p:spPr bwMode="auto">
            <a:xfrm>
              <a:off x="3408" y="2016"/>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86051" name="Text Box 33">
              <a:extLst>
                <a:ext uri="{FF2B5EF4-FFF2-40B4-BE49-F238E27FC236}">
                  <a16:creationId xmlns:a16="http://schemas.microsoft.com/office/drawing/2014/main" id="{DA15A6F1-0CC0-4C07-90A4-D206CED1D41C}"/>
                </a:ext>
              </a:extLst>
            </p:cNvPr>
            <p:cNvSpPr txBox="1">
              <a:spLocks noChangeArrowheads="1"/>
            </p:cNvSpPr>
            <p:nvPr/>
          </p:nvSpPr>
          <p:spPr bwMode="auto">
            <a:xfrm>
              <a:off x="3984" y="2016"/>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86052" name="Text Box 34">
              <a:extLst>
                <a:ext uri="{FF2B5EF4-FFF2-40B4-BE49-F238E27FC236}">
                  <a16:creationId xmlns:a16="http://schemas.microsoft.com/office/drawing/2014/main" id="{0A99703F-F1CA-4A8D-B56A-4CE0325F2541}"/>
                </a:ext>
              </a:extLst>
            </p:cNvPr>
            <p:cNvSpPr txBox="1">
              <a:spLocks noChangeArrowheads="1"/>
            </p:cNvSpPr>
            <p:nvPr/>
          </p:nvSpPr>
          <p:spPr bwMode="auto">
            <a:xfrm>
              <a:off x="3696" y="2016"/>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86053" name="Text Box 35">
              <a:extLst>
                <a:ext uri="{FF2B5EF4-FFF2-40B4-BE49-F238E27FC236}">
                  <a16:creationId xmlns:a16="http://schemas.microsoft.com/office/drawing/2014/main" id="{B334198A-A911-4751-BC8B-BCF45117FFF2}"/>
                </a:ext>
              </a:extLst>
            </p:cNvPr>
            <p:cNvSpPr txBox="1">
              <a:spLocks noChangeArrowheads="1"/>
            </p:cNvSpPr>
            <p:nvPr/>
          </p:nvSpPr>
          <p:spPr bwMode="auto">
            <a:xfrm>
              <a:off x="1392" y="2400"/>
              <a:ext cx="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86054" name="Text Box 36">
              <a:extLst>
                <a:ext uri="{FF2B5EF4-FFF2-40B4-BE49-F238E27FC236}">
                  <a16:creationId xmlns:a16="http://schemas.microsoft.com/office/drawing/2014/main" id="{8DD31F83-6C4C-4BA2-AF30-1E475216213C}"/>
                </a:ext>
              </a:extLst>
            </p:cNvPr>
            <p:cNvSpPr txBox="1">
              <a:spLocks noChangeArrowheads="1"/>
            </p:cNvSpPr>
            <p:nvPr/>
          </p:nvSpPr>
          <p:spPr bwMode="auto">
            <a:xfrm>
              <a:off x="3734" y="2380"/>
              <a:ext cx="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grpSp>
      <p:sp>
        <p:nvSpPr>
          <p:cNvPr id="86026" name="Line 37">
            <a:extLst>
              <a:ext uri="{FF2B5EF4-FFF2-40B4-BE49-F238E27FC236}">
                <a16:creationId xmlns:a16="http://schemas.microsoft.com/office/drawing/2014/main" id="{A5AF5193-8738-443A-9E4E-22C4FE683AC8}"/>
              </a:ext>
            </a:extLst>
          </p:cNvPr>
          <p:cNvSpPr>
            <a:spLocks noChangeShapeType="1"/>
          </p:cNvSpPr>
          <p:nvPr/>
        </p:nvSpPr>
        <p:spPr bwMode="auto">
          <a:xfrm>
            <a:off x="4495800" y="4114800"/>
            <a:ext cx="0" cy="608013"/>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7" name="Text Box 38">
            <a:extLst>
              <a:ext uri="{FF2B5EF4-FFF2-40B4-BE49-F238E27FC236}">
                <a16:creationId xmlns:a16="http://schemas.microsoft.com/office/drawing/2014/main" id="{AC7EC9D8-AE06-492B-A771-B074F23587CE}"/>
              </a:ext>
            </a:extLst>
          </p:cNvPr>
          <p:cNvSpPr txBox="1">
            <a:spLocks noChangeArrowheads="1"/>
          </p:cNvSpPr>
          <p:nvPr/>
        </p:nvSpPr>
        <p:spPr bwMode="auto">
          <a:xfrm>
            <a:off x="4572000" y="4191000"/>
            <a:ext cx="457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Try to increment i and decrement j.</a:t>
            </a:r>
            <a:endParaRPr lang="th-TH" altLang="en-US" sz="3600">
              <a:latin typeface="Angsana New" panose="02020603050405020304" pitchFamily="18" charset="-34"/>
              <a:ea typeface="MS Mincho" panose="02020609040205080304" pitchFamily="49" charset="-128"/>
            </a:endParaRPr>
          </a:p>
        </p:txBody>
      </p:sp>
      <p:grpSp>
        <p:nvGrpSpPr>
          <p:cNvPr id="86028" name="Group 40">
            <a:extLst>
              <a:ext uri="{FF2B5EF4-FFF2-40B4-BE49-F238E27FC236}">
                <a16:creationId xmlns:a16="http://schemas.microsoft.com/office/drawing/2014/main" id="{0946B764-0218-4515-B091-C6B95F83718D}"/>
              </a:ext>
            </a:extLst>
          </p:cNvPr>
          <p:cNvGrpSpPr>
            <a:grpSpLocks/>
          </p:cNvGrpSpPr>
          <p:nvPr/>
        </p:nvGrpSpPr>
        <p:grpSpPr bwMode="auto">
          <a:xfrm>
            <a:off x="2209800" y="4953000"/>
            <a:ext cx="4572000" cy="1250950"/>
            <a:chOff x="1392" y="2016"/>
            <a:chExt cx="2880" cy="788"/>
          </a:xfrm>
        </p:grpSpPr>
        <p:grpSp>
          <p:nvGrpSpPr>
            <p:cNvPr id="86034" name="Group 41">
              <a:extLst>
                <a:ext uri="{FF2B5EF4-FFF2-40B4-BE49-F238E27FC236}">
                  <a16:creationId xmlns:a16="http://schemas.microsoft.com/office/drawing/2014/main" id="{F8F429F3-FB9D-4B53-BFB1-C11AE6107D40}"/>
                </a:ext>
              </a:extLst>
            </p:cNvPr>
            <p:cNvGrpSpPr>
              <a:grpSpLocks/>
            </p:cNvGrpSpPr>
            <p:nvPr/>
          </p:nvGrpSpPr>
          <p:grpSpPr bwMode="auto">
            <a:xfrm>
              <a:off x="1392" y="2016"/>
              <a:ext cx="1440" cy="410"/>
              <a:chOff x="768" y="1392"/>
              <a:chExt cx="1440" cy="410"/>
            </a:xfrm>
          </p:grpSpPr>
          <p:sp>
            <p:nvSpPr>
              <p:cNvPr id="86042" name="Text Box 42">
                <a:extLst>
                  <a:ext uri="{FF2B5EF4-FFF2-40B4-BE49-F238E27FC236}">
                    <a16:creationId xmlns:a16="http://schemas.microsoft.com/office/drawing/2014/main" id="{41A1D9B4-FB7F-4D99-97E8-E5B338C634A6}"/>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86043" name="Text Box 43">
                <a:extLst>
                  <a:ext uri="{FF2B5EF4-FFF2-40B4-BE49-F238E27FC236}">
                    <a16:creationId xmlns:a16="http://schemas.microsoft.com/office/drawing/2014/main" id="{38EA9E04-3F91-4AA5-82C7-5FBDD6B0CB9B}"/>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86044" name="Text Box 44">
                <a:extLst>
                  <a:ext uri="{FF2B5EF4-FFF2-40B4-BE49-F238E27FC236}">
                    <a16:creationId xmlns:a16="http://schemas.microsoft.com/office/drawing/2014/main" id="{BCEB45FD-AFB5-41BD-90C5-4EA9B5C432AD}"/>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86045" name="Text Box 45">
                <a:extLst>
                  <a:ext uri="{FF2B5EF4-FFF2-40B4-BE49-F238E27FC236}">
                    <a16:creationId xmlns:a16="http://schemas.microsoft.com/office/drawing/2014/main" id="{0CE4CF02-0D43-4CD2-A03B-6E49456B6079}"/>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86046" name="Text Box 46">
                <a:extLst>
                  <a:ext uri="{FF2B5EF4-FFF2-40B4-BE49-F238E27FC236}">
                    <a16:creationId xmlns:a16="http://schemas.microsoft.com/office/drawing/2014/main" id="{12B4C769-CE7D-41D4-80A8-5164E5A3B9D5}"/>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86035" name="Text Box 47">
              <a:extLst>
                <a:ext uri="{FF2B5EF4-FFF2-40B4-BE49-F238E27FC236}">
                  <a16:creationId xmlns:a16="http://schemas.microsoft.com/office/drawing/2014/main" id="{E7652E8D-DC51-4D75-9F5E-FD71EFAB623B}"/>
                </a:ext>
              </a:extLst>
            </p:cNvPr>
            <p:cNvSpPr txBox="1">
              <a:spLocks noChangeArrowheads="1"/>
            </p:cNvSpPr>
            <p:nvPr/>
          </p:nvSpPr>
          <p:spPr bwMode="auto">
            <a:xfrm>
              <a:off x="2832" y="2016"/>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86036" name="Text Box 48">
              <a:extLst>
                <a:ext uri="{FF2B5EF4-FFF2-40B4-BE49-F238E27FC236}">
                  <a16:creationId xmlns:a16="http://schemas.microsoft.com/office/drawing/2014/main" id="{F83E4959-B842-4123-B48A-4D55BDD42947}"/>
                </a:ext>
              </a:extLst>
            </p:cNvPr>
            <p:cNvSpPr txBox="1">
              <a:spLocks noChangeArrowheads="1"/>
            </p:cNvSpPr>
            <p:nvPr/>
          </p:nvSpPr>
          <p:spPr bwMode="auto">
            <a:xfrm>
              <a:off x="3120" y="2016"/>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86037" name="Text Box 49">
              <a:extLst>
                <a:ext uri="{FF2B5EF4-FFF2-40B4-BE49-F238E27FC236}">
                  <a16:creationId xmlns:a16="http://schemas.microsoft.com/office/drawing/2014/main" id="{B3C4B22F-9194-4082-A4DA-AD4D2A18EA2C}"/>
                </a:ext>
              </a:extLst>
            </p:cNvPr>
            <p:cNvSpPr txBox="1">
              <a:spLocks noChangeArrowheads="1"/>
            </p:cNvSpPr>
            <p:nvPr/>
          </p:nvSpPr>
          <p:spPr bwMode="auto">
            <a:xfrm>
              <a:off x="3408" y="2016"/>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86038" name="Text Box 50">
              <a:extLst>
                <a:ext uri="{FF2B5EF4-FFF2-40B4-BE49-F238E27FC236}">
                  <a16:creationId xmlns:a16="http://schemas.microsoft.com/office/drawing/2014/main" id="{F15646F8-2A24-4B20-993D-E14B1B691F42}"/>
                </a:ext>
              </a:extLst>
            </p:cNvPr>
            <p:cNvSpPr txBox="1">
              <a:spLocks noChangeArrowheads="1"/>
            </p:cNvSpPr>
            <p:nvPr/>
          </p:nvSpPr>
          <p:spPr bwMode="auto">
            <a:xfrm>
              <a:off x="3984" y="2016"/>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86039" name="Text Box 51">
              <a:extLst>
                <a:ext uri="{FF2B5EF4-FFF2-40B4-BE49-F238E27FC236}">
                  <a16:creationId xmlns:a16="http://schemas.microsoft.com/office/drawing/2014/main" id="{39A8C6D3-784F-4EE2-B6B8-4A2D3D26B6B3}"/>
                </a:ext>
              </a:extLst>
            </p:cNvPr>
            <p:cNvSpPr txBox="1">
              <a:spLocks noChangeArrowheads="1"/>
            </p:cNvSpPr>
            <p:nvPr/>
          </p:nvSpPr>
          <p:spPr bwMode="auto">
            <a:xfrm>
              <a:off x="3696" y="2016"/>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86040" name="Text Box 52">
              <a:extLst>
                <a:ext uri="{FF2B5EF4-FFF2-40B4-BE49-F238E27FC236}">
                  <a16:creationId xmlns:a16="http://schemas.microsoft.com/office/drawing/2014/main" id="{4A126892-E79B-4C68-AD99-31482BA55FE8}"/>
                </a:ext>
              </a:extLst>
            </p:cNvPr>
            <p:cNvSpPr txBox="1">
              <a:spLocks noChangeArrowheads="1"/>
            </p:cNvSpPr>
            <p:nvPr/>
          </p:nvSpPr>
          <p:spPr bwMode="auto">
            <a:xfrm>
              <a:off x="1392" y="2400"/>
              <a:ext cx="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86041" name="Text Box 53">
              <a:extLst>
                <a:ext uri="{FF2B5EF4-FFF2-40B4-BE49-F238E27FC236}">
                  <a16:creationId xmlns:a16="http://schemas.microsoft.com/office/drawing/2014/main" id="{DD66AFF1-33FF-46FC-BC7F-78595FFF0CFA}"/>
                </a:ext>
              </a:extLst>
            </p:cNvPr>
            <p:cNvSpPr txBox="1">
              <a:spLocks noChangeArrowheads="1"/>
            </p:cNvSpPr>
            <p:nvPr/>
          </p:nvSpPr>
          <p:spPr bwMode="auto">
            <a:xfrm>
              <a:off x="3734" y="2380"/>
              <a:ext cx="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grpSp>
      <p:sp>
        <p:nvSpPr>
          <p:cNvPr id="86029" name="Text Box 54">
            <a:extLst>
              <a:ext uri="{FF2B5EF4-FFF2-40B4-BE49-F238E27FC236}">
                <a16:creationId xmlns:a16="http://schemas.microsoft.com/office/drawing/2014/main" id="{E5B38CD3-99E4-4395-A10A-87E7B16B0AAA}"/>
              </a:ext>
            </a:extLst>
          </p:cNvPr>
          <p:cNvSpPr txBox="1">
            <a:spLocks noChangeArrowheads="1"/>
          </p:cNvSpPr>
          <p:nvPr/>
        </p:nvSpPr>
        <p:spPr bwMode="auto">
          <a:xfrm>
            <a:off x="136525" y="5302250"/>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86030" name="Text Box 69">
            <a:extLst>
              <a:ext uri="{FF2B5EF4-FFF2-40B4-BE49-F238E27FC236}">
                <a16:creationId xmlns:a16="http://schemas.microsoft.com/office/drawing/2014/main" id="{9DFB46D8-6F2A-4C7A-98E6-48CB5EA3178C}"/>
              </a:ext>
            </a:extLst>
          </p:cNvPr>
          <p:cNvSpPr txBox="1">
            <a:spLocks noChangeArrowheads="1"/>
          </p:cNvSpPr>
          <p:nvPr/>
        </p:nvSpPr>
        <p:spPr bwMode="auto">
          <a:xfrm>
            <a:off x="685800" y="6216650"/>
            <a:ext cx="5610225"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Cannot move both. Must swap a[i] and a[j].</a:t>
            </a:r>
            <a:r>
              <a:rPr lang="th-TH" altLang="ja-JP" sz="3600">
                <a:latin typeface="Angsana New" panose="02020603050405020304" pitchFamily="18" charset="-34"/>
              </a:rPr>
              <a:t> </a:t>
            </a:r>
            <a:r>
              <a:rPr lang="en-US" altLang="ja-JP" sz="3600">
                <a:latin typeface="Angsana New" panose="02020603050405020304" pitchFamily="18" charset="-34"/>
                <a:ea typeface="MS PGothic" panose="020B0600070205080204" pitchFamily="34" charset="-128"/>
              </a:rPr>
              <a:t> </a:t>
            </a:r>
            <a:endParaRPr lang="th-TH" altLang="en-US" sz="3600">
              <a:latin typeface="Angsana New" panose="02020603050405020304" pitchFamily="18" charset="-34"/>
            </a:endParaRPr>
          </a:p>
        </p:txBody>
      </p:sp>
      <p:grpSp>
        <p:nvGrpSpPr>
          <p:cNvPr id="86031" name="Group 73">
            <a:extLst>
              <a:ext uri="{FF2B5EF4-FFF2-40B4-BE49-F238E27FC236}">
                <a16:creationId xmlns:a16="http://schemas.microsoft.com/office/drawing/2014/main" id="{2F2441F3-8374-4D01-9035-56EFB0F3FA9C}"/>
              </a:ext>
            </a:extLst>
          </p:cNvPr>
          <p:cNvGrpSpPr>
            <a:grpSpLocks/>
          </p:cNvGrpSpPr>
          <p:nvPr/>
        </p:nvGrpSpPr>
        <p:grpSpPr bwMode="auto">
          <a:xfrm>
            <a:off x="7467600" y="5286375"/>
            <a:ext cx="1323975" cy="1571625"/>
            <a:chOff x="4704" y="3330"/>
            <a:chExt cx="834" cy="990"/>
          </a:xfrm>
        </p:grpSpPr>
        <p:sp>
          <p:nvSpPr>
            <p:cNvPr id="86032" name="AutoShape 71">
              <a:extLst>
                <a:ext uri="{FF2B5EF4-FFF2-40B4-BE49-F238E27FC236}">
                  <a16:creationId xmlns:a16="http://schemas.microsoft.com/office/drawing/2014/main" id="{9DBD27FA-55EB-454C-919E-1FF8A4E82904}"/>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86033" name="Text Box 72">
              <a:extLst>
                <a:ext uri="{FF2B5EF4-FFF2-40B4-BE49-F238E27FC236}">
                  <a16:creationId xmlns:a16="http://schemas.microsoft.com/office/drawing/2014/main" id="{DA88412E-7BD9-48F7-8C7A-F46BB12A2D66}"/>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Cont.</a:t>
              </a:r>
              <a:endParaRPr lang="th-TH" altLang="en-US" sz="3600">
                <a:latin typeface="Times New Roman" panose="02020603050405020304" pitchFamily="18"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3AD4235D-32B2-4348-AED2-FD1AA134A7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5564247E-8BE8-44F1-9CA6-2FED42FF5E28}" type="slidenum">
              <a:rPr lang="en-US" altLang="en-US" sz="1400" smtClean="0">
                <a:cs typeface="Arial" panose="020B0604020202020204" pitchFamily="34" charset="0"/>
              </a:rPr>
              <a:pPr>
                <a:spcBef>
                  <a:spcPct val="0"/>
                </a:spcBef>
                <a:buClrTx/>
                <a:buSzTx/>
                <a:buFontTx/>
                <a:buNone/>
              </a:pPr>
              <a:t>44</a:t>
            </a:fld>
            <a:endParaRPr lang="en-US" altLang="en-US" sz="1400">
              <a:cs typeface="Arial" panose="020B0604020202020204" pitchFamily="34" charset="0"/>
            </a:endParaRPr>
          </a:p>
        </p:txBody>
      </p:sp>
      <p:sp>
        <p:nvSpPr>
          <p:cNvPr id="88067" name="Rectangle 2">
            <a:extLst>
              <a:ext uri="{FF2B5EF4-FFF2-40B4-BE49-F238E27FC236}">
                <a16:creationId xmlns:a16="http://schemas.microsoft.com/office/drawing/2014/main" id="{BF9DBE84-3BF2-4DBB-A997-E5220BCA8248}"/>
              </a:ext>
            </a:extLst>
          </p:cNvPr>
          <p:cNvSpPr>
            <a:spLocks noGrp="1" noChangeArrowheads="1"/>
          </p:cNvSpPr>
          <p:nvPr>
            <p:ph type="title"/>
          </p:nvPr>
        </p:nvSpPr>
        <p:spPr>
          <a:xfrm>
            <a:off x="1752600" y="304800"/>
            <a:ext cx="6096000" cy="1143000"/>
          </a:xfrm>
        </p:spPr>
        <p:txBody>
          <a:bodyPr/>
          <a:lstStyle/>
          <a:p>
            <a:pPr eaLnBrk="1" hangingPunct="1"/>
            <a:r>
              <a:rPr lang="en-US" altLang="en-US">
                <a:solidFill>
                  <a:schemeClr val="bg2"/>
                </a:solidFill>
              </a:rPr>
              <a:t>Partition example</a:t>
            </a:r>
            <a:r>
              <a:rPr lang="th-TH" altLang="en-US">
                <a:solidFill>
                  <a:schemeClr val="bg2"/>
                </a:solidFill>
              </a:rPr>
              <a:t>(</a:t>
            </a:r>
            <a:r>
              <a:rPr lang="en-US" altLang="en-US">
                <a:solidFill>
                  <a:schemeClr val="bg2"/>
                </a:solidFill>
              </a:rPr>
              <a:t>cont.</a:t>
            </a:r>
            <a:r>
              <a:rPr lang="th-TH" altLang="en-US">
                <a:solidFill>
                  <a:schemeClr val="bg2"/>
                </a:solidFill>
              </a:rPr>
              <a:t>)</a:t>
            </a:r>
          </a:p>
        </p:txBody>
      </p:sp>
      <p:grpSp>
        <p:nvGrpSpPr>
          <p:cNvPr id="88068" name="Group 20">
            <a:extLst>
              <a:ext uri="{FF2B5EF4-FFF2-40B4-BE49-F238E27FC236}">
                <a16:creationId xmlns:a16="http://schemas.microsoft.com/office/drawing/2014/main" id="{B4C8EE72-8110-4B1F-B9F6-C7E05F92E380}"/>
              </a:ext>
            </a:extLst>
          </p:cNvPr>
          <p:cNvGrpSpPr>
            <a:grpSpLocks/>
          </p:cNvGrpSpPr>
          <p:nvPr/>
        </p:nvGrpSpPr>
        <p:grpSpPr bwMode="auto">
          <a:xfrm>
            <a:off x="2149475" y="1403350"/>
            <a:ext cx="4572000" cy="650875"/>
            <a:chOff x="1354" y="884"/>
            <a:chExt cx="2880" cy="410"/>
          </a:xfrm>
        </p:grpSpPr>
        <p:grpSp>
          <p:nvGrpSpPr>
            <p:cNvPr id="88105" name="Group 5">
              <a:extLst>
                <a:ext uri="{FF2B5EF4-FFF2-40B4-BE49-F238E27FC236}">
                  <a16:creationId xmlns:a16="http://schemas.microsoft.com/office/drawing/2014/main" id="{C1310D95-26A1-44D0-AF59-2EE20A517108}"/>
                </a:ext>
              </a:extLst>
            </p:cNvPr>
            <p:cNvGrpSpPr>
              <a:grpSpLocks/>
            </p:cNvGrpSpPr>
            <p:nvPr/>
          </p:nvGrpSpPr>
          <p:grpSpPr bwMode="auto">
            <a:xfrm>
              <a:off x="1354" y="884"/>
              <a:ext cx="1440" cy="410"/>
              <a:chOff x="768" y="1392"/>
              <a:chExt cx="1440" cy="410"/>
            </a:xfrm>
          </p:grpSpPr>
          <p:sp>
            <p:nvSpPr>
              <p:cNvPr id="88111" name="Text Box 6">
                <a:extLst>
                  <a:ext uri="{FF2B5EF4-FFF2-40B4-BE49-F238E27FC236}">
                    <a16:creationId xmlns:a16="http://schemas.microsoft.com/office/drawing/2014/main" id="{00602B46-D82F-46A7-9DF8-BAB4574D7DC3}"/>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88112" name="Text Box 7">
                <a:extLst>
                  <a:ext uri="{FF2B5EF4-FFF2-40B4-BE49-F238E27FC236}">
                    <a16:creationId xmlns:a16="http://schemas.microsoft.com/office/drawing/2014/main" id="{2A717636-E46E-44F9-A832-2519D9191044}"/>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88113" name="Text Box 8">
                <a:extLst>
                  <a:ext uri="{FF2B5EF4-FFF2-40B4-BE49-F238E27FC236}">
                    <a16:creationId xmlns:a16="http://schemas.microsoft.com/office/drawing/2014/main" id="{B05E5EB2-6C13-4845-B917-051CEB543222}"/>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88114" name="Text Box 9">
                <a:extLst>
                  <a:ext uri="{FF2B5EF4-FFF2-40B4-BE49-F238E27FC236}">
                    <a16:creationId xmlns:a16="http://schemas.microsoft.com/office/drawing/2014/main" id="{40221E72-120C-4CDF-8513-56AF76751DBE}"/>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88115" name="Text Box 10">
                <a:extLst>
                  <a:ext uri="{FF2B5EF4-FFF2-40B4-BE49-F238E27FC236}">
                    <a16:creationId xmlns:a16="http://schemas.microsoft.com/office/drawing/2014/main" id="{5221DBBF-8958-448E-A3DC-6F764F56AEF1}"/>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88106" name="Text Box 11">
              <a:extLst>
                <a:ext uri="{FF2B5EF4-FFF2-40B4-BE49-F238E27FC236}">
                  <a16:creationId xmlns:a16="http://schemas.microsoft.com/office/drawing/2014/main" id="{2057EDB2-C2CA-4A15-BD05-7E692882D82C}"/>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88107" name="Text Box 12">
              <a:extLst>
                <a:ext uri="{FF2B5EF4-FFF2-40B4-BE49-F238E27FC236}">
                  <a16:creationId xmlns:a16="http://schemas.microsoft.com/office/drawing/2014/main" id="{DD66C1ED-859F-4A6C-B53A-1EFDBBDB39B7}"/>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88108" name="Text Box 13">
              <a:extLst>
                <a:ext uri="{FF2B5EF4-FFF2-40B4-BE49-F238E27FC236}">
                  <a16:creationId xmlns:a16="http://schemas.microsoft.com/office/drawing/2014/main" id="{5AD9C014-8733-4C35-B33D-B83178273E3E}"/>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88109" name="Text Box 14">
              <a:extLst>
                <a:ext uri="{FF2B5EF4-FFF2-40B4-BE49-F238E27FC236}">
                  <a16:creationId xmlns:a16="http://schemas.microsoft.com/office/drawing/2014/main" id="{9524E97C-0301-462D-9133-1461C19A3B3F}"/>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88110" name="Text Box 15">
              <a:extLst>
                <a:ext uri="{FF2B5EF4-FFF2-40B4-BE49-F238E27FC236}">
                  <a16:creationId xmlns:a16="http://schemas.microsoft.com/office/drawing/2014/main" id="{DA06578E-C414-4594-B770-80440AAB4C2C}"/>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grpSp>
      <p:sp>
        <p:nvSpPr>
          <p:cNvPr id="88069" name="Text Box 16">
            <a:extLst>
              <a:ext uri="{FF2B5EF4-FFF2-40B4-BE49-F238E27FC236}">
                <a16:creationId xmlns:a16="http://schemas.microsoft.com/office/drawing/2014/main" id="{C89A545E-698E-45F1-B006-7C1A8FEEF80A}"/>
              </a:ext>
            </a:extLst>
          </p:cNvPr>
          <p:cNvSpPr txBox="1">
            <a:spLocks noChangeArrowheads="1"/>
          </p:cNvSpPr>
          <p:nvPr/>
        </p:nvSpPr>
        <p:spPr bwMode="auto">
          <a:xfrm>
            <a:off x="2667000" y="19812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88070" name="Text Box 17">
            <a:extLst>
              <a:ext uri="{FF2B5EF4-FFF2-40B4-BE49-F238E27FC236}">
                <a16:creationId xmlns:a16="http://schemas.microsoft.com/office/drawing/2014/main" id="{F3B87A81-1E20-4433-8AFD-478E33C9A5F8}"/>
              </a:ext>
            </a:extLst>
          </p:cNvPr>
          <p:cNvSpPr txBox="1">
            <a:spLocks noChangeArrowheads="1"/>
          </p:cNvSpPr>
          <p:nvPr/>
        </p:nvSpPr>
        <p:spPr bwMode="auto">
          <a:xfrm>
            <a:off x="5410200" y="19812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88071" name="Rectangle 18">
            <a:extLst>
              <a:ext uri="{FF2B5EF4-FFF2-40B4-BE49-F238E27FC236}">
                <a16:creationId xmlns:a16="http://schemas.microsoft.com/office/drawing/2014/main" id="{70C67F6F-3F2E-423A-A048-E68379039C7C}"/>
              </a:ext>
            </a:extLst>
          </p:cNvPr>
          <p:cNvSpPr>
            <a:spLocks noChangeArrowheads="1"/>
          </p:cNvSpPr>
          <p:nvPr/>
        </p:nvSpPr>
        <p:spPr bwMode="auto">
          <a:xfrm>
            <a:off x="4343400" y="2590800"/>
            <a:ext cx="444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Try to increment i and decrement j.</a:t>
            </a:r>
            <a:endParaRPr lang="th-TH" altLang="en-US" sz="3600">
              <a:latin typeface="Angsana New" panose="02020603050405020304" pitchFamily="18" charset="-34"/>
            </a:endParaRPr>
          </a:p>
        </p:txBody>
      </p:sp>
      <p:sp>
        <p:nvSpPr>
          <p:cNvPr id="88072" name="Line 19">
            <a:extLst>
              <a:ext uri="{FF2B5EF4-FFF2-40B4-BE49-F238E27FC236}">
                <a16:creationId xmlns:a16="http://schemas.microsoft.com/office/drawing/2014/main" id="{0E25F41A-A083-475A-857A-3A3EFBD89B22}"/>
              </a:ext>
            </a:extLst>
          </p:cNvPr>
          <p:cNvSpPr>
            <a:spLocks noChangeShapeType="1"/>
          </p:cNvSpPr>
          <p:nvPr/>
        </p:nvSpPr>
        <p:spPr bwMode="auto">
          <a:xfrm>
            <a:off x="4191000" y="2209800"/>
            <a:ext cx="0" cy="9144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8073" name="Group 21">
            <a:extLst>
              <a:ext uri="{FF2B5EF4-FFF2-40B4-BE49-F238E27FC236}">
                <a16:creationId xmlns:a16="http://schemas.microsoft.com/office/drawing/2014/main" id="{57FF63FC-5521-42E8-B653-0B3F0378CC72}"/>
              </a:ext>
            </a:extLst>
          </p:cNvPr>
          <p:cNvGrpSpPr>
            <a:grpSpLocks/>
          </p:cNvGrpSpPr>
          <p:nvPr/>
        </p:nvGrpSpPr>
        <p:grpSpPr bwMode="auto">
          <a:xfrm>
            <a:off x="2133600" y="3200400"/>
            <a:ext cx="4572000" cy="650875"/>
            <a:chOff x="1354" y="884"/>
            <a:chExt cx="2880" cy="410"/>
          </a:xfrm>
        </p:grpSpPr>
        <p:grpSp>
          <p:nvGrpSpPr>
            <p:cNvPr id="88094" name="Group 22">
              <a:extLst>
                <a:ext uri="{FF2B5EF4-FFF2-40B4-BE49-F238E27FC236}">
                  <a16:creationId xmlns:a16="http://schemas.microsoft.com/office/drawing/2014/main" id="{A2D5FCED-02AE-4A96-ACEE-FAF411599C7C}"/>
                </a:ext>
              </a:extLst>
            </p:cNvPr>
            <p:cNvGrpSpPr>
              <a:grpSpLocks/>
            </p:cNvGrpSpPr>
            <p:nvPr/>
          </p:nvGrpSpPr>
          <p:grpSpPr bwMode="auto">
            <a:xfrm>
              <a:off x="1354" y="884"/>
              <a:ext cx="1440" cy="410"/>
              <a:chOff x="768" y="1392"/>
              <a:chExt cx="1440" cy="410"/>
            </a:xfrm>
          </p:grpSpPr>
          <p:sp>
            <p:nvSpPr>
              <p:cNvPr id="88100" name="Text Box 23">
                <a:extLst>
                  <a:ext uri="{FF2B5EF4-FFF2-40B4-BE49-F238E27FC236}">
                    <a16:creationId xmlns:a16="http://schemas.microsoft.com/office/drawing/2014/main" id="{49B033B2-A02B-4014-A9C5-60ABDD59C8A1}"/>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88101" name="Text Box 24">
                <a:extLst>
                  <a:ext uri="{FF2B5EF4-FFF2-40B4-BE49-F238E27FC236}">
                    <a16:creationId xmlns:a16="http://schemas.microsoft.com/office/drawing/2014/main" id="{C05D951B-BD94-4062-98A4-DE5E8252BAA9}"/>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88102" name="Text Box 25">
                <a:extLst>
                  <a:ext uri="{FF2B5EF4-FFF2-40B4-BE49-F238E27FC236}">
                    <a16:creationId xmlns:a16="http://schemas.microsoft.com/office/drawing/2014/main" id="{E545B776-5610-4C8F-A084-17B12871C2B3}"/>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88103" name="Text Box 26">
                <a:extLst>
                  <a:ext uri="{FF2B5EF4-FFF2-40B4-BE49-F238E27FC236}">
                    <a16:creationId xmlns:a16="http://schemas.microsoft.com/office/drawing/2014/main" id="{038A4809-5D69-4C26-9BAB-147EF640FAEC}"/>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88104" name="Text Box 27">
                <a:extLst>
                  <a:ext uri="{FF2B5EF4-FFF2-40B4-BE49-F238E27FC236}">
                    <a16:creationId xmlns:a16="http://schemas.microsoft.com/office/drawing/2014/main" id="{AF44D426-31EB-47DE-8BC0-0B399475AB7E}"/>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88095" name="Text Box 28">
              <a:extLst>
                <a:ext uri="{FF2B5EF4-FFF2-40B4-BE49-F238E27FC236}">
                  <a16:creationId xmlns:a16="http://schemas.microsoft.com/office/drawing/2014/main" id="{2B5B624A-A6BF-4D56-8C07-24EF3C284B2D}"/>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88096" name="Text Box 29">
              <a:extLst>
                <a:ext uri="{FF2B5EF4-FFF2-40B4-BE49-F238E27FC236}">
                  <a16:creationId xmlns:a16="http://schemas.microsoft.com/office/drawing/2014/main" id="{D1E7ECA6-113B-41AE-BB5E-0E61B81626BF}"/>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88097" name="Text Box 30">
              <a:extLst>
                <a:ext uri="{FF2B5EF4-FFF2-40B4-BE49-F238E27FC236}">
                  <a16:creationId xmlns:a16="http://schemas.microsoft.com/office/drawing/2014/main" id="{071AD3D9-8DFB-46F0-95AE-111518D7BC36}"/>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88098" name="Text Box 31">
              <a:extLst>
                <a:ext uri="{FF2B5EF4-FFF2-40B4-BE49-F238E27FC236}">
                  <a16:creationId xmlns:a16="http://schemas.microsoft.com/office/drawing/2014/main" id="{924990EB-97B4-450F-B8E4-B5C93215019A}"/>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88099" name="Text Box 32">
              <a:extLst>
                <a:ext uri="{FF2B5EF4-FFF2-40B4-BE49-F238E27FC236}">
                  <a16:creationId xmlns:a16="http://schemas.microsoft.com/office/drawing/2014/main" id="{56DF97CD-6FEB-4259-ACE3-2B14147F9D97}"/>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grpSp>
      <p:sp>
        <p:nvSpPr>
          <p:cNvPr id="88074" name="Text Box 33">
            <a:extLst>
              <a:ext uri="{FF2B5EF4-FFF2-40B4-BE49-F238E27FC236}">
                <a16:creationId xmlns:a16="http://schemas.microsoft.com/office/drawing/2014/main" id="{8BB52C44-A6C2-4942-9BC4-FCAC032E1DBF}"/>
              </a:ext>
            </a:extLst>
          </p:cNvPr>
          <p:cNvSpPr txBox="1">
            <a:spLocks noChangeArrowheads="1"/>
          </p:cNvSpPr>
          <p:nvPr/>
        </p:nvSpPr>
        <p:spPr bwMode="auto">
          <a:xfrm>
            <a:off x="3124200" y="38100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88075" name="Text Box 34">
            <a:extLst>
              <a:ext uri="{FF2B5EF4-FFF2-40B4-BE49-F238E27FC236}">
                <a16:creationId xmlns:a16="http://schemas.microsoft.com/office/drawing/2014/main" id="{B6654A30-0DCB-44D1-9EDA-EAC8ACB00058}"/>
              </a:ext>
            </a:extLst>
          </p:cNvPr>
          <p:cNvSpPr txBox="1">
            <a:spLocks noChangeArrowheads="1"/>
          </p:cNvSpPr>
          <p:nvPr/>
        </p:nvSpPr>
        <p:spPr bwMode="auto">
          <a:xfrm>
            <a:off x="4038600" y="38862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88076" name="Text Box 35">
            <a:extLst>
              <a:ext uri="{FF2B5EF4-FFF2-40B4-BE49-F238E27FC236}">
                <a16:creationId xmlns:a16="http://schemas.microsoft.com/office/drawing/2014/main" id="{ADEB636A-F670-469E-AC89-11BF68990324}"/>
              </a:ext>
            </a:extLst>
          </p:cNvPr>
          <p:cNvSpPr txBox="1">
            <a:spLocks noChangeArrowheads="1"/>
          </p:cNvSpPr>
          <p:nvPr/>
        </p:nvSpPr>
        <p:spPr bwMode="auto">
          <a:xfrm>
            <a:off x="4419600" y="4495800"/>
            <a:ext cx="3511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Times New Roman" panose="02020603050405020304" pitchFamily="18" charset="0"/>
                <a:ea typeface="MS PGothic" panose="020B0600070205080204" pitchFamily="34" charset="-128"/>
              </a:rPr>
              <a:t>swap a[i] and a[j].</a:t>
            </a:r>
            <a:endParaRPr lang="th-TH" altLang="en-US" sz="3600">
              <a:latin typeface="Times New Roman" panose="02020603050405020304" pitchFamily="18" charset="0"/>
            </a:endParaRPr>
          </a:p>
        </p:txBody>
      </p:sp>
      <p:sp>
        <p:nvSpPr>
          <p:cNvPr id="88077" name="Line 36">
            <a:extLst>
              <a:ext uri="{FF2B5EF4-FFF2-40B4-BE49-F238E27FC236}">
                <a16:creationId xmlns:a16="http://schemas.microsoft.com/office/drawing/2014/main" id="{1638258D-8B2C-4A2C-9D8A-E3E8421D8250}"/>
              </a:ext>
            </a:extLst>
          </p:cNvPr>
          <p:cNvSpPr>
            <a:spLocks noChangeShapeType="1"/>
          </p:cNvSpPr>
          <p:nvPr/>
        </p:nvSpPr>
        <p:spPr bwMode="auto">
          <a:xfrm>
            <a:off x="4191000" y="4572000"/>
            <a:ext cx="0" cy="6096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8078" name="Group 37">
            <a:extLst>
              <a:ext uri="{FF2B5EF4-FFF2-40B4-BE49-F238E27FC236}">
                <a16:creationId xmlns:a16="http://schemas.microsoft.com/office/drawing/2014/main" id="{C159985D-B037-442D-9B42-5B89AA5B60C5}"/>
              </a:ext>
            </a:extLst>
          </p:cNvPr>
          <p:cNvGrpSpPr>
            <a:grpSpLocks/>
          </p:cNvGrpSpPr>
          <p:nvPr/>
        </p:nvGrpSpPr>
        <p:grpSpPr bwMode="auto">
          <a:xfrm>
            <a:off x="2133600" y="5334000"/>
            <a:ext cx="4572000" cy="650875"/>
            <a:chOff x="1354" y="884"/>
            <a:chExt cx="2880" cy="410"/>
          </a:xfrm>
        </p:grpSpPr>
        <p:grpSp>
          <p:nvGrpSpPr>
            <p:cNvPr id="88083" name="Group 38">
              <a:extLst>
                <a:ext uri="{FF2B5EF4-FFF2-40B4-BE49-F238E27FC236}">
                  <a16:creationId xmlns:a16="http://schemas.microsoft.com/office/drawing/2014/main" id="{31672D23-55FE-4C01-9B55-21852E3754A8}"/>
                </a:ext>
              </a:extLst>
            </p:cNvPr>
            <p:cNvGrpSpPr>
              <a:grpSpLocks/>
            </p:cNvGrpSpPr>
            <p:nvPr/>
          </p:nvGrpSpPr>
          <p:grpSpPr bwMode="auto">
            <a:xfrm>
              <a:off x="1354" y="884"/>
              <a:ext cx="1440" cy="410"/>
              <a:chOff x="768" y="1392"/>
              <a:chExt cx="1440" cy="410"/>
            </a:xfrm>
          </p:grpSpPr>
          <p:sp>
            <p:nvSpPr>
              <p:cNvPr id="88089" name="Text Box 39">
                <a:extLst>
                  <a:ext uri="{FF2B5EF4-FFF2-40B4-BE49-F238E27FC236}">
                    <a16:creationId xmlns:a16="http://schemas.microsoft.com/office/drawing/2014/main" id="{8F57802F-0E5B-4177-A9DA-D84AC896D4FD}"/>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88090" name="Text Box 40">
                <a:extLst>
                  <a:ext uri="{FF2B5EF4-FFF2-40B4-BE49-F238E27FC236}">
                    <a16:creationId xmlns:a16="http://schemas.microsoft.com/office/drawing/2014/main" id="{F236457F-BADE-4B6C-AB75-28FB3035DC03}"/>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88091" name="Text Box 41">
                <a:extLst>
                  <a:ext uri="{FF2B5EF4-FFF2-40B4-BE49-F238E27FC236}">
                    <a16:creationId xmlns:a16="http://schemas.microsoft.com/office/drawing/2014/main" id="{00B9BEC8-6E8A-4E56-8AE8-263AEF0DF3EB}"/>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88092" name="Text Box 42">
                <a:extLst>
                  <a:ext uri="{FF2B5EF4-FFF2-40B4-BE49-F238E27FC236}">
                    <a16:creationId xmlns:a16="http://schemas.microsoft.com/office/drawing/2014/main" id="{BA996C31-1380-467C-9F9F-C9381843813D}"/>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88093" name="Text Box 43">
                <a:extLst>
                  <a:ext uri="{FF2B5EF4-FFF2-40B4-BE49-F238E27FC236}">
                    <a16:creationId xmlns:a16="http://schemas.microsoft.com/office/drawing/2014/main" id="{939DD54F-AEFA-4DCF-BCA8-231EDECF1E54}"/>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88084" name="Text Box 44">
              <a:extLst>
                <a:ext uri="{FF2B5EF4-FFF2-40B4-BE49-F238E27FC236}">
                  <a16:creationId xmlns:a16="http://schemas.microsoft.com/office/drawing/2014/main" id="{FB602751-6584-4F81-9307-8BC8AD34CCA8}"/>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88085" name="Text Box 45">
              <a:extLst>
                <a:ext uri="{FF2B5EF4-FFF2-40B4-BE49-F238E27FC236}">
                  <a16:creationId xmlns:a16="http://schemas.microsoft.com/office/drawing/2014/main" id="{137DF7CD-ECD9-4999-8AB0-93DD46DA1F53}"/>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88086" name="Text Box 46">
              <a:extLst>
                <a:ext uri="{FF2B5EF4-FFF2-40B4-BE49-F238E27FC236}">
                  <a16:creationId xmlns:a16="http://schemas.microsoft.com/office/drawing/2014/main" id="{08A2E1D5-ADE8-41CC-B9E5-3DBA4B1C3AC3}"/>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88087" name="Text Box 47">
              <a:extLst>
                <a:ext uri="{FF2B5EF4-FFF2-40B4-BE49-F238E27FC236}">
                  <a16:creationId xmlns:a16="http://schemas.microsoft.com/office/drawing/2014/main" id="{753F3CCE-AD8D-49C5-AF6B-822C814A26C3}"/>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88088" name="Text Box 48">
              <a:extLst>
                <a:ext uri="{FF2B5EF4-FFF2-40B4-BE49-F238E27FC236}">
                  <a16:creationId xmlns:a16="http://schemas.microsoft.com/office/drawing/2014/main" id="{49DF2312-DB42-483A-AC0E-62BE66421E0F}"/>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grpSp>
      <p:sp>
        <p:nvSpPr>
          <p:cNvPr id="88079" name="Text Box 49">
            <a:extLst>
              <a:ext uri="{FF2B5EF4-FFF2-40B4-BE49-F238E27FC236}">
                <a16:creationId xmlns:a16="http://schemas.microsoft.com/office/drawing/2014/main" id="{BDA5302E-91DD-4AED-9D9D-6356AC71D290}"/>
              </a:ext>
            </a:extLst>
          </p:cNvPr>
          <p:cNvSpPr txBox="1">
            <a:spLocks noChangeArrowheads="1"/>
          </p:cNvSpPr>
          <p:nvPr/>
        </p:nvSpPr>
        <p:spPr bwMode="auto">
          <a:xfrm>
            <a:off x="3505200" y="5943600"/>
            <a:ext cx="552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i,j</a:t>
            </a:r>
            <a:endParaRPr lang="th-TH" altLang="en-US" sz="3600">
              <a:latin typeface="Times New Roman" panose="02020603050405020304" pitchFamily="18" charset="0"/>
            </a:endParaRPr>
          </a:p>
        </p:txBody>
      </p:sp>
      <p:grpSp>
        <p:nvGrpSpPr>
          <p:cNvPr id="88080" name="Group 50">
            <a:extLst>
              <a:ext uri="{FF2B5EF4-FFF2-40B4-BE49-F238E27FC236}">
                <a16:creationId xmlns:a16="http://schemas.microsoft.com/office/drawing/2014/main" id="{99BF8A44-4403-4497-AA76-B413D3AFDD2C}"/>
              </a:ext>
            </a:extLst>
          </p:cNvPr>
          <p:cNvGrpSpPr>
            <a:grpSpLocks/>
          </p:cNvGrpSpPr>
          <p:nvPr/>
        </p:nvGrpSpPr>
        <p:grpSpPr bwMode="auto">
          <a:xfrm>
            <a:off x="7467600" y="5286375"/>
            <a:ext cx="1323975" cy="1571625"/>
            <a:chOff x="4704" y="3330"/>
            <a:chExt cx="834" cy="990"/>
          </a:xfrm>
        </p:grpSpPr>
        <p:sp>
          <p:nvSpPr>
            <p:cNvPr id="88081" name="AutoShape 51">
              <a:extLst>
                <a:ext uri="{FF2B5EF4-FFF2-40B4-BE49-F238E27FC236}">
                  <a16:creationId xmlns:a16="http://schemas.microsoft.com/office/drawing/2014/main" id="{43499A43-5C32-4EC0-B36A-17BDDA77475E}"/>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88082" name="Text Box 52">
              <a:extLst>
                <a:ext uri="{FF2B5EF4-FFF2-40B4-BE49-F238E27FC236}">
                  <a16:creationId xmlns:a16="http://schemas.microsoft.com/office/drawing/2014/main" id="{D554555F-D69D-450F-8793-997FD9D016F8}"/>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Cont.</a:t>
              </a:r>
              <a:endParaRPr lang="th-TH" altLang="en-US" sz="3600">
                <a:latin typeface="Times New Roman" panose="02020603050405020304" pitchFamily="18"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75636C73-1EF7-4116-BA7D-AB00FEFA80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AA34E817-C7AC-4B4C-9C03-0D492D4F8E60}" type="slidenum">
              <a:rPr lang="en-US" altLang="en-US" sz="1400" smtClean="0">
                <a:cs typeface="Arial" panose="020B0604020202020204" pitchFamily="34" charset="0"/>
              </a:rPr>
              <a:pPr>
                <a:spcBef>
                  <a:spcPct val="0"/>
                </a:spcBef>
                <a:buClrTx/>
                <a:buSzTx/>
                <a:buFontTx/>
                <a:buNone/>
              </a:pPr>
              <a:t>45</a:t>
            </a:fld>
            <a:endParaRPr lang="en-US" altLang="en-US" sz="1400">
              <a:cs typeface="Arial" panose="020B0604020202020204" pitchFamily="34" charset="0"/>
            </a:endParaRPr>
          </a:p>
        </p:txBody>
      </p:sp>
      <p:sp>
        <p:nvSpPr>
          <p:cNvPr id="90115" name="Rectangle 2">
            <a:extLst>
              <a:ext uri="{FF2B5EF4-FFF2-40B4-BE49-F238E27FC236}">
                <a16:creationId xmlns:a16="http://schemas.microsoft.com/office/drawing/2014/main" id="{8A8F9419-FA64-40EF-ABFB-754BB42F3911}"/>
              </a:ext>
            </a:extLst>
          </p:cNvPr>
          <p:cNvSpPr>
            <a:spLocks noGrp="1" noChangeArrowheads="1"/>
          </p:cNvSpPr>
          <p:nvPr>
            <p:ph type="title"/>
          </p:nvPr>
        </p:nvSpPr>
        <p:spPr>
          <a:xfrm>
            <a:off x="1752600" y="0"/>
            <a:ext cx="7010400" cy="1143000"/>
          </a:xfrm>
        </p:spPr>
        <p:txBody>
          <a:bodyPr/>
          <a:lstStyle/>
          <a:p>
            <a:pPr eaLnBrk="1" hangingPunct="1"/>
            <a:r>
              <a:rPr lang="en-US" altLang="en-US">
                <a:solidFill>
                  <a:schemeClr val="bg2"/>
                </a:solidFill>
              </a:rPr>
              <a:t>Partition example</a:t>
            </a:r>
            <a:r>
              <a:rPr lang="th-TH" altLang="en-US">
                <a:solidFill>
                  <a:schemeClr val="bg2"/>
                </a:solidFill>
              </a:rPr>
              <a:t>(</a:t>
            </a:r>
            <a:r>
              <a:rPr lang="en-US" altLang="en-US">
                <a:solidFill>
                  <a:schemeClr val="bg2"/>
                </a:solidFill>
              </a:rPr>
              <a:t>cont.</a:t>
            </a:r>
            <a:r>
              <a:rPr lang="th-TH" altLang="en-US">
                <a:solidFill>
                  <a:schemeClr val="bg2"/>
                </a:solidFill>
              </a:rPr>
              <a:t>)</a:t>
            </a:r>
          </a:p>
        </p:txBody>
      </p:sp>
      <p:grpSp>
        <p:nvGrpSpPr>
          <p:cNvPr id="90116" name="Group 4">
            <a:extLst>
              <a:ext uri="{FF2B5EF4-FFF2-40B4-BE49-F238E27FC236}">
                <a16:creationId xmlns:a16="http://schemas.microsoft.com/office/drawing/2014/main" id="{B9BB598F-9C1C-43CC-8836-F31C6245DFB0}"/>
              </a:ext>
            </a:extLst>
          </p:cNvPr>
          <p:cNvGrpSpPr>
            <a:grpSpLocks/>
          </p:cNvGrpSpPr>
          <p:nvPr/>
        </p:nvGrpSpPr>
        <p:grpSpPr bwMode="auto">
          <a:xfrm>
            <a:off x="2209800" y="838200"/>
            <a:ext cx="4572000" cy="650875"/>
            <a:chOff x="1354" y="884"/>
            <a:chExt cx="2880" cy="410"/>
          </a:xfrm>
        </p:grpSpPr>
        <p:grpSp>
          <p:nvGrpSpPr>
            <p:cNvPr id="90162" name="Group 5">
              <a:extLst>
                <a:ext uri="{FF2B5EF4-FFF2-40B4-BE49-F238E27FC236}">
                  <a16:creationId xmlns:a16="http://schemas.microsoft.com/office/drawing/2014/main" id="{7FC3FEDC-CA34-4ECC-AFE5-E9F4B89F021C}"/>
                </a:ext>
              </a:extLst>
            </p:cNvPr>
            <p:cNvGrpSpPr>
              <a:grpSpLocks/>
            </p:cNvGrpSpPr>
            <p:nvPr/>
          </p:nvGrpSpPr>
          <p:grpSpPr bwMode="auto">
            <a:xfrm>
              <a:off x="1354" y="884"/>
              <a:ext cx="1440" cy="410"/>
              <a:chOff x="768" y="1392"/>
              <a:chExt cx="1440" cy="410"/>
            </a:xfrm>
          </p:grpSpPr>
          <p:sp>
            <p:nvSpPr>
              <p:cNvPr id="90168" name="Text Box 6">
                <a:extLst>
                  <a:ext uri="{FF2B5EF4-FFF2-40B4-BE49-F238E27FC236}">
                    <a16:creationId xmlns:a16="http://schemas.microsoft.com/office/drawing/2014/main" id="{7FD37C42-5E1E-41F4-AACA-C8A5F71DB1D0}"/>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90169" name="Text Box 7">
                <a:extLst>
                  <a:ext uri="{FF2B5EF4-FFF2-40B4-BE49-F238E27FC236}">
                    <a16:creationId xmlns:a16="http://schemas.microsoft.com/office/drawing/2014/main" id="{69224A0E-B6F6-4A34-99F9-290979DF8C54}"/>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0170" name="Text Box 8">
                <a:extLst>
                  <a:ext uri="{FF2B5EF4-FFF2-40B4-BE49-F238E27FC236}">
                    <a16:creationId xmlns:a16="http://schemas.microsoft.com/office/drawing/2014/main" id="{34839E03-5783-46E7-8215-495DC0BAC8C2}"/>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0171" name="Text Box 9">
                <a:extLst>
                  <a:ext uri="{FF2B5EF4-FFF2-40B4-BE49-F238E27FC236}">
                    <a16:creationId xmlns:a16="http://schemas.microsoft.com/office/drawing/2014/main" id="{403A7D3A-39FD-48FA-9305-B4915AB11F9F}"/>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90172" name="Text Box 10">
                <a:extLst>
                  <a:ext uri="{FF2B5EF4-FFF2-40B4-BE49-F238E27FC236}">
                    <a16:creationId xmlns:a16="http://schemas.microsoft.com/office/drawing/2014/main" id="{5F663710-07BD-470A-9771-409F5A65E9F4}"/>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90163" name="Text Box 11">
              <a:extLst>
                <a:ext uri="{FF2B5EF4-FFF2-40B4-BE49-F238E27FC236}">
                  <a16:creationId xmlns:a16="http://schemas.microsoft.com/office/drawing/2014/main" id="{5440A02E-1561-4854-B1B3-95818EDAC227}"/>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0164" name="Text Box 12">
              <a:extLst>
                <a:ext uri="{FF2B5EF4-FFF2-40B4-BE49-F238E27FC236}">
                  <a16:creationId xmlns:a16="http://schemas.microsoft.com/office/drawing/2014/main" id="{272DA60C-63AD-4A8B-93E6-8A8194100502}"/>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0165" name="Text Box 13">
              <a:extLst>
                <a:ext uri="{FF2B5EF4-FFF2-40B4-BE49-F238E27FC236}">
                  <a16:creationId xmlns:a16="http://schemas.microsoft.com/office/drawing/2014/main" id="{6FCBC5C0-3626-4235-8C9B-6764ECA360D4}"/>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0166" name="Text Box 14">
              <a:extLst>
                <a:ext uri="{FF2B5EF4-FFF2-40B4-BE49-F238E27FC236}">
                  <a16:creationId xmlns:a16="http://schemas.microsoft.com/office/drawing/2014/main" id="{5A1D7C2C-0739-4C84-8AE7-1A29D1E2A447}"/>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0167" name="Text Box 15">
              <a:extLst>
                <a:ext uri="{FF2B5EF4-FFF2-40B4-BE49-F238E27FC236}">
                  <a16:creationId xmlns:a16="http://schemas.microsoft.com/office/drawing/2014/main" id="{E105EE31-A8AE-4BC2-BDF9-03C9A3C67836}"/>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grpSp>
      <p:sp>
        <p:nvSpPr>
          <p:cNvPr id="90117" name="Text Box 16">
            <a:extLst>
              <a:ext uri="{FF2B5EF4-FFF2-40B4-BE49-F238E27FC236}">
                <a16:creationId xmlns:a16="http://schemas.microsoft.com/office/drawing/2014/main" id="{4A00D420-F103-4FC7-9D70-FA0593A42F42}"/>
              </a:ext>
            </a:extLst>
          </p:cNvPr>
          <p:cNvSpPr txBox="1">
            <a:spLocks noChangeArrowheads="1"/>
          </p:cNvSpPr>
          <p:nvPr/>
        </p:nvSpPr>
        <p:spPr bwMode="auto">
          <a:xfrm>
            <a:off x="3505200" y="1524000"/>
            <a:ext cx="552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i,j</a:t>
            </a:r>
            <a:endParaRPr lang="th-TH" altLang="en-US" sz="3600">
              <a:latin typeface="Times New Roman" panose="02020603050405020304" pitchFamily="18" charset="0"/>
            </a:endParaRPr>
          </a:p>
        </p:txBody>
      </p:sp>
      <p:sp>
        <p:nvSpPr>
          <p:cNvPr id="90118" name="Rectangle 17">
            <a:extLst>
              <a:ext uri="{FF2B5EF4-FFF2-40B4-BE49-F238E27FC236}">
                <a16:creationId xmlns:a16="http://schemas.microsoft.com/office/drawing/2014/main" id="{8EB2F74A-5659-4E0A-BD4A-367CB66217E0}"/>
              </a:ext>
            </a:extLst>
          </p:cNvPr>
          <p:cNvSpPr>
            <a:spLocks noChangeArrowheads="1"/>
          </p:cNvSpPr>
          <p:nvPr/>
        </p:nvSpPr>
        <p:spPr bwMode="auto">
          <a:xfrm>
            <a:off x="4267200" y="1752600"/>
            <a:ext cx="444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Try to increment i and decrement j.</a:t>
            </a:r>
            <a:endParaRPr lang="th-TH" altLang="en-US" sz="3600">
              <a:latin typeface="Angsana New" panose="02020603050405020304" pitchFamily="18" charset="-34"/>
            </a:endParaRPr>
          </a:p>
        </p:txBody>
      </p:sp>
      <p:sp>
        <p:nvSpPr>
          <p:cNvPr id="90119" name="Line 18">
            <a:extLst>
              <a:ext uri="{FF2B5EF4-FFF2-40B4-BE49-F238E27FC236}">
                <a16:creationId xmlns:a16="http://schemas.microsoft.com/office/drawing/2014/main" id="{12EFC264-5CFF-44E4-B759-3F3522110830}"/>
              </a:ext>
            </a:extLst>
          </p:cNvPr>
          <p:cNvSpPr>
            <a:spLocks noChangeShapeType="1"/>
          </p:cNvSpPr>
          <p:nvPr/>
        </p:nvSpPr>
        <p:spPr bwMode="auto">
          <a:xfrm>
            <a:off x="4114800" y="1600200"/>
            <a:ext cx="0" cy="9144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0120" name="Group 19">
            <a:extLst>
              <a:ext uri="{FF2B5EF4-FFF2-40B4-BE49-F238E27FC236}">
                <a16:creationId xmlns:a16="http://schemas.microsoft.com/office/drawing/2014/main" id="{507D94B8-49D4-4DAD-97F2-FDEC851CBCD3}"/>
              </a:ext>
            </a:extLst>
          </p:cNvPr>
          <p:cNvGrpSpPr>
            <a:grpSpLocks/>
          </p:cNvGrpSpPr>
          <p:nvPr/>
        </p:nvGrpSpPr>
        <p:grpSpPr bwMode="auto">
          <a:xfrm>
            <a:off x="2209800" y="2590800"/>
            <a:ext cx="4572000" cy="650875"/>
            <a:chOff x="1354" y="884"/>
            <a:chExt cx="2880" cy="410"/>
          </a:xfrm>
        </p:grpSpPr>
        <p:grpSp>
          <p:nvGrpSpPr>
            <p:cNvPr id="90151" name="Group 20">
              <a:extLst>
                <a:ext uri="{FF2B5EF4-FFF2-40B4-BE49-F238E27FC236}">
                  <a16:creationId xmlns:a16="http://schemas.microsoft.com/office/drawing/2014/main" id="{A179C72A-F31F-4C18-B0C7-287F2AF6EA5A}"/>
                </a:ext>
              </a:extLst>
            </p:cNvPr>
            <p:cNvGrpSpPr>
              <a:grpSpLocks/>
            </p:cNvGrpSpPr>
            <p:nvPr/>
          </p:nvGrpSpPr>
          <p:grpSpPr bwMode="auto">
            <a:xfrm>
              <a:off x="1354" y="884"/>
              <a:ext cx="1440" cy="410"/>
              <a:chOff x="768" y="1392"/>
              <a:chExt cx="1440" cy="410"/>
            </a:xfrm>
          </p:grpSpPr>
          <p:sp>
            <p:nvSpPr>
              <p:cNvPr id="90157" name="Text Box 21">
                <a:extLst>
                  <a:ext uri="{FF2B5EF4-FFF2-40B4-BE49-F238E27FC236}">
                    <a16:creationId xmlns:a16="http://schemas.microsoft.com/office/drawing/2014/main" id="{9EAF53A7-8368-40C1-8393-59FBFE6CADF6}"/>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90158" name="Text Box 22">
                <a:extLst>
                  <a:ext uri="{FF2B5EF4-FFF2-40B4-BE49-F238E27FC236}">
                    <a16:creationId xmlns:a16="http://schemas.microsoft.com/office/drawing/2014/main" id="{0E25C3DF-D7FD-4BFD-9ABB-C8764DC96837}"/>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0159" name="Text Box 23">
                <a:extLst>
                  <a:ext uri="{FF2B5EF4-FFF2-40B4-BE49-F238E27FC236}">
                    <a16:creationId xmlns:a16="http://schemas.microsoft.com/office/drawing/2014/main" id="{D8D91618-AF9A-4307-B197-DACFFD67B18A}"/>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0160" name="Text Box 24">
                <a:extLst>
                  <a:ext uri="{FF2B5EF4-FFF2-40B4-BE49-F238E27FC236}">
                    <a16:creationId xmlns:a16="http://schemas.microsoft.com/office/drawing/2014/main" id="{02D9519A-4AF5-423C-9A11-8C0CFEEBEA2B}"/>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90161" name="Text Box 25">
                <a:extLst>
                  <a:ext uri="{FF2B5EF4-FFF2-40B4-BE49-F238E27FC236}">
                    <a16:creationId xmlns:a16="http://schemas.microsoft.com/office/drawing/2014/main" id="{A1B007BD-8C52-4CF6-9E6F-90647E4F9F5F}"/>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90152" name="Text Box 26">
              <a:extLst>
                <a:ext uri="{FF2B5EF4-FFF2-40B4-BE49-F238E27FC236}">
                  <a16:creationId xmlns:a16="http://schemas.microsoft.com/office/drawing/2014/main" id="{158A8A0E-967C-4135-A42C-E3EE67BAD9FF}"/>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0153" name="Text Box 27">
              <a:extLst>
                <a:ext uri="{FF2B5EF4-FFF2-40B4-BE49-F238E27FC236}">
                  <a16:creationId xmlns:a16="http://schemas.microsoft.com/office/drawing/2014/main" id="{A5A6D512-6F1A-4042-B44F-BA1DAB4AA51B}"/>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0154" name="Text Box 28">
              <a:extLst>
                <a:ext uri="{FF2B5EF4-FFF2-40B4-BE49-F238E27FC236}">
                  <a16:creationId xmlns:a16="http://schemas.microsoft.com/office/drawing/2014/main" id="{F2F7ED37-EDE4-468F-97D0-BD43CD5F583D}"/>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0155" name="Text Box 29">
              <a:extLst>
                <a:ext uri="{FF2B5EF4-FFF2-40B4-BE49-F238E27FC236}">
                  <a16:creationId xmlns:a16="http://schemas.microsoft.com/office/drawing/2014/main" id="{912953FD-1E97-4537-8836-AB7AA74E06C8}"/>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0156" name="Text Box 30">
              <a:extLst>
                <a:ext uri="{FF2B5EF4-FFF2-40B4-BE49-F238E27FC236}">
                  <a16:creationId xmlns:a16="http://schemas.microsoft.com/office/drawing/2014/main" id="{D5BE5DA5-DF4B-454C-B01D-E4A7B281E1A5}"/>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grpSp>
      <p:sp>
        <p:nvSpPr>
          <p:cNvPr id="90121" name="Text Box 31">
            <a:extLst>
              <a:ext uri="{FF2B5EF4-FFF2-40B4-BE49-F238E27FC236}">
                <a16:creationId xmlns:a16="http://schemas.microsoft.com/office/drawing/2014/main" id="{74B6DDBF-FA7B-4D7B-8345-E12AAC723B83}"/>
              </a:ext>
            </a:extLst>
          </p:cNvPr>
          <p:cNvSpPr txBox="1">
            <a:spLocks noChangeArrowheads="1"/>
          </p:cNvSpPr>
          <p:nvPr/>
        </p:nvSpPr>
        <p:spPr bwMode="auto">
          <a:xfrm>
            <a:off x="4114800" y="32004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90122" name="Text Box 32">
            <a:extLst>
              <a:ext uri="{FF2B5EF4-FFF2-40B4-BE49-F238E27FC236}">
                <a16:creationId xmlns:a16="http://schemas.microsoft.com/office/drawing/2014/main" id="{EA10D806-FC0B-4927-9ED6-40512A985155}"/>
              </a:ext>
            </a:extLst>
          </p:cNvPr>
          <p:cNvSpPr txBox="1">
            <a:spLocks noChangeArrowheads="1"/>
          </p:cNvSpPr>
          <p:nvPr/>
        </p:nvSpPr>
        <p:spPr bwMode="auto">
          <a:xfrm>
            <a:off x="3657600" y="32004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90123" name="Text Box 33">
            <a:extLst>
              <a:ext uri="{FF2B5EF4-FFF2-40B4-BE49-F238E27FC236}">
                <a16:creationId xmlns:a16="http://schemas.microsoft.com/office/drawing/2014/main" id="{AEDB4597-7AB3-4085-AFEF-4EC4E438C3A0}"/>
              </a:ext>
            </a:extLst>
          </p:cNvPr>
          <p:cNvSpPr txBox="1">
            <a:spLocks noChangeArrowheads="1"/>
          </p:cNvSpPr>
          <p:nvPr/>
        </p:nvSpPr>
        <p:spPr bwMode="auto">
          <a:xfrm>
            <a:off x="4648200" y="3276600"/>
            <a:ext cx="4495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dirty="0">
                <a:latin typeface="Angsana New" panose="02020603050405020304" pitchFamily="18" charset="-34"/>
                <a:ea typeface="MS PGothic" panose="020B0600070205080204" pitchFamily="34" charset="-128"/>
              </a:rPr>
              <a:t>Now </a:t>
            </a:r>
            <a:r>
              <a:rPr lang="en-US" altLang="ja-JP" sz="3600" dirty="0" err="1">
                <a:latin typeface="Angsana New" panose="02020603050405020304" pitchFamily="18" charset="-34"/>
                <a:ea typeface="MS PGothic" panose="020B0600070205080204" pitchFamily="34" charset="-128"/>
              </a:rPr>
              <a:t>i</a:t>
            </a:r>
            <a:r>
              <a:rPr lang="en-US" altLang="ja-JP" sz="3600" dirty="0">
                <a:latin typeface="Angsana New" panose="02020603050405020304" pitchFamily="18" charset="-34"/>
                <a:ea typeface="MS PGothic" panose="020B0600070205080204" pitchFamily="34" charset="-128"/>
              </a:rPr>
              <a:t> is not smaller than j. we swap a[</a:t>
            </a:r>
            <a:r>
              <a:rPr lang="en-US" altLang="ja-JP" sz="3600" dirty="0" err="1">
                <a:latin typeface="Angsana New" panose="02020603050405020304" pitchFamily="18" charset="-34"/>
                <a:ea typeface="MS PGothic" panose="020B0600070205080204" pitchFamily="34" charset="-128"/>
              </a:rPr>
              <a:t>i</a:t>
            </a:r>
            <a:r>
              <a:rPr lang="en-US" altLang="ja-JP" sz="3600" dirty="0">
                <a:latin typeface="Angsana New" panose="02020603050405020304" pitchFamily="18" charset="-34"/>
                <a:ea typeface="MS PGothic" panose="020B0600070205080204" pitchFamily="34" charset="-128"/>
              </a:rPr>
              <a:t>] and pivot. </a:t>
            </a:r>
            <a:endParaRPr lang="th-TH" altLang="en-US" sz="3600" dirty="0">
              <a:latin typeface="Times New Roman" panose="02020603050405020304" pitchFamily="18" charset="0"/>
            </a:endParaRPr>
          </a:p>
        </p:txBody>
      </p:sp>
      <p:sp>
        <p:nvSpPr>
          <p:cNvPr id="90124" name="Line 34">
            <a:extLst>
              <a:ext uri="{FF2B5EF4-FFF2-40B4-BE49-F238E27FC236}">
                <a16:creationId xmlns:a16="http://schemas.microsoft.com/office/drawing/2014/main" id="{03A3ADF2-48D2-4E90-8DD8-B46FADD30DD1}"/>
              </a:ext>
            </a:extLst>
          </p:cNvPr>
          <p:cNvSpPr>
            <a:spLocks noChangeShapeType="1"/>
          </p:cNvSpPr>
          <p:nvPr/>
        </p:nvSpPr>
        <p:spPr bwMode="auto">
          <a:xfrm>
            <a:off x="4114800" y="3505200"/>
            <a:ext cx="0" cy="9144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5" name="Text Box 37">
            <a:extLst>
              <a:ext uri="{FF2B5EF4-FFF2-40B4-BE49-F238E27FC236}">
                <a16:creationId xmlns:a16="http://schemas.microsoft.com/office/drawing/2014/main" id="{735FF110-B842-4CC8-98DE-C01FB2C78006}"/>
              </a:ext>
            </a:extLst>
          </p:cNvPr>
          <p:cNvSpPr txBox="1">
            <a:spLocks noChangeArrowheads="1"/>
          </p:cNvSpPr>
          <p:nvPr/>
        </p:nvSpPr>
        <p:spPr bwMode="auto">
          <a:xfrm>
            <a:off x="22098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3</a:t>
            </a:r>
            <a:endParaRPr lang="th-TH" altLang="en-US" sz="3600">
              <a:latin typeface="Times New Roman" panose="02020603050405020304" pitchFamily="18" charset="0"/>
            </a:endParaRPr>
          </a:p>
        </p:txBody>
      </p:sp>
      <p:sp>
        <p:nvSpPr>
          <p:cNvPr id="90126" name="Text Box 38">
            <a:extLst>
              <a:ext uri="{FF2B5EF4-FFF2-40B4-BE49-F238E27FC236}">
                <a16:creationId xmlns:a16="http://schemas.microsoft.com/office/drawing/2014/main" id="{79865A67-2279-4183-9BF2-7902B94BC80A}"/>
              </a:ext>
            </a:extLst>
          </p:cNvPr>
          <p:cNvSpPr txBox="1">
            <a:spLocks noChangeArrowheads="1"/>
          </p:cNvSpPr>
          <p:nvPr/>
        </p:nvSpPr>
        <p:spPr bwMode="auto">
          <a:xfrm>
            <a:off x="26670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0127" name="Text Box 39">
            <a:extLst>
              <a:ext uri="{FF2B5EF4-FFF2-40B4-BE49-F238E27FC236}">
                <a16:creationId xmlns:a16="http://schemas.microsoft.com/office/drawing/2014/main" id="{09B4498D-122D-4435-AD59-34BD92206CC4}"/>
              </a:ext>
            </a:extLst>
          </p:cNvPr>
          <p:cNvSpPr txBox="1">
            <a:spLocks noChangeArrowheads="1"/>
          </p:cNvSpPr>
          <p:nvPr/>
        </p:nvSpPr>
        <p:spPr bwMode="auto">
          <a:xfrm>
            <a:off x="31242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0128" name="Text Box 40">
            <a:extLst>
              <a:ext uri="{FF2B5EF4-FFF2-40B4-BE49-F238E27FC236}">
                <a16:creationId xmlns:a16="http://schemas.microsoft.com/office/drawing/2014/main" id="{27D6A0A1-A320-4EF9-9909-47A6E7FE629A}"/>
              </a:ext>
            </a:extLst>
          </p:cNvPr>
          <p:cNvSpPr txBox="1">
            <a:spLocks noChangeArrowheads="1"/>
          </p:cNvSpPr>
          <p:nvPr/>
        </p:nvSpPr>
        <p:spPr bwMode="auto">
          <a:xfrm>
            <a:off x="4038600" y="4648200"/>
            <a:ext cx="457200" cy="650875"/>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0129" name="Text Box 41">
            <a:extLst>
              <a:ext uri="{FF2B5EF4-FFF2-40B4-BE49-F238E27FC236}">
                <a16:creationId xmlns:a16="http://schemas.microsoft.com/office/drawing/2014/main" id="{CAE2A372-E464-4E36-88ED-8CF2AAEEB12D}"/>
              </a:ext>
            </a:extLst>
          </p:cNvPr>
          <p:cNvSpPr txBox="1">
            <a:spLocks noChangeArrowheads="1"/>
          </p:cNvSpPr>
          <p:nvPr/>
        </p:nvSpPr>
        <p:spPr bwMode="auto">
          <a:xfrm>
            <a:off x="35814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0130" name="Text Box 42">
            <a:extLst>
              <a:ext uri="{FF2B5EF4-FFF2-40B4-BE49-F238E27FC236}">
                <a16:creationId xmlns:a16="http://schemas.microsoft.com/office/drawing/2014/main" id="{D39FFA73-9066-401A-A530-1661B725D890}"/>
              </a:ext>
            </a:extLst>
          </p:cNvPr>
          <p:cNvSpPr txBox="1">
            <a:spLocks noChangeArrowheads="1"/>
          </p:cNvSpPr>
          <p:nvPr/>
        </p:nvSpPr>
        <p:spPr bwMode="auto">
          <a:xfrm>
            <a:off x="44958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0131" name="Text Box 43">
            <a:extLst>
              <a:ext uri="{FF2B5EF4-FFF2-40B4-BE49-F238E27FC236}">
                <a16:creationId xmlns:a16="http://schemas.microsoft.com/office/drawing/2014/main" id="{158EEE7B-46F1-44EE-A564-6D6E142ECAD7}"/>
              </a:ext>
            </a:extLst>
          </p:cNvPr>
          <p:cNvSpPr txBox="1">
            <a:spLocks noChangeArrowheads="1"/>
          </p:cNvSpPr>
          <p:nvPr/>
        </p:nvSpPr>
        <p:spPr bwMode="auto">
          <a:xfrm>
            <a:off x="49530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0132" name="Text Box 44">
            <a:extLst>
              <a:ext uri="{FF2B5EF4-FFF2-40B4-BE49-F238E27FC236}">
                <a16:creationId xmlns:a16="http://schemas.microsoft.com/office/drawing/2014/main" id="{C5D449BB-1B08-4F7C-8A5E-3439DBD8DC89}"/>
              </a:ext>
            </a:extLst>
          </p:cNvPr>
          <p:cNvSpPr txBox="1">
            <a:spLocks noChangeArrowheads="1"/>
          </p:cNvSpPr>
          <p:nvPr/>
        </p:nvSpPr>
        <p:spPr bwMode="auto">
          <a:xfrm>
            <a:off x="54102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0133" name="Text Box 45">
            <a:extLst>
              <a:ext uri="{FF2B5EF4-FFF2-40B4-BE49-F238E27FC236}">
                <a16:creationId xmlns:a16="http://schemas.microsoft.com/office/drawing/2014/main" id="{B83D94BF-96E0-4A17-91D5-9D31232A05BA}"/>
              </a:ext>
            </a:extLst>
          </p:cNvPr>
          <p:cNvSpPr txBox="1">
            <a:spLocks noChangeArrowheads="1"/>
          </p:cNvSpPr>
          <p:nvPr/>
        </p:nvSpPr>
        <p:spPr bwMode="auto">
          <a:xfrm>
            <a:off x="63246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5</a:t>
            </a:r>
            <a:endParaRPr lang="th-TH" altLang="en-US" sz="3600">
              <a:latin typeface="Times New Roman" panose="02020603050405020304" pitchFamily="18" charset="0"/>
            </a:endParaRPr>
          </a:p>
        </p:txBody>
      </p:sp>
      <p:sp>
        <p:nvSpPr>
          <p:cNvPr id="90134" name="Text Box 46">
            <a:extLst>
              <a:ext uri="{FF2B5EF4-FFF2-40B4-BE49-F238E27FC236}">
                <a16:creationId xmlns:a16="http://schemas.microsoft.com/office/drawing/2014/main" id="{81DF788C-1D69-4FA0-B6FC-D0D79F5D0914}"/>
              </a:ext>
            </a:extLst>
          </p:cNvPr>
          <p:cNvSpPr txBox="1">
            <a:spLocks noChangeArrowheads="1"/>
          </p:cNvSpPr>
          <p:nvPr/>
        </p:nvSpPr>
        <p:spPr bwMode="auto">
          <a:xfrm>
            <a:off x="5867400" y="4648200"/>
            <a:ext cx="4572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grpSp>
        <p:nvGrpSpPr>
          <p:cNvPr id="90135" name="Group 54">
            <a:extLst>
              <a:ext uri="{FF2B5EF4-FFF2-40B4-BE49-F238E27FC236}">
                <a16:creationId xmlns:a16="http://schemas.microsoft.com/office/drawing/2014/main" id="{085FF9C1-D002-48A1-820B-544932BC6C14}"/>
              </a:ext>
            </a:extLst>
          </p:cNvPr>
          <p:cNvGrpSpPr>
            <a:grpSpLocks/>
          </p:cNvGrpSpPr>
          <p:nvPr/>
        </p:nvGrpSpPr>
        <p:grpSpPr bwMode="auto">
          <a:xfrm>
            <a:off x="2209800" y="5410200"/>
            <a:ext cx="1828800" cy="457200"/>
            <a:chOff x="1392" y="3408"/>
            <a:chExt cx="1152" cy="288"/>
          </a:xfrm>
        </p:grpSpPr>
        <p:sp>
          <p:nvSpPr>
            <p:cNvPr id="90145" name="Line 48">
              <a:extLst>
                <a:ext uri="{FF2B5EF4-FFF2-40B4-BE49-F238E27FC236}">
                  <a16:creationId xmlns:a16="http://schemas.microsoft.com/office/drawing/2014/main" id="{FBA54A74-DD3E-4FE7-9C9D-937A6985C3E6}"/>
                </a:ext>
              </a:extLst>
            </p:cNvPr>
            <p:cNvSpPr>
              <a:spLocks noChangeShapeType="1"/>
            </p:cNvSpPr>
            <p:nvPr/>
          </p:nvSpPr>
          <p:spPr bwMode="auto">
            <a:xfrm>
              <a:off x="1392" y="3408"/>
              <a:ext cx="144"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6" name="Line 49">
              <a:extLst>
                <a:ext uri="{FF2B5EF4-FFF2-40B4-BE49-F238E27FC236}">
                  <a16:creationId xmlns:a16="http://schemas.microsoft.com/office/drawing/2014/main" id="{17DB2711-DA6B-40D7-8290-52BE668BE22D}"/>
                </a:ext>
              </a:extLst>
            </p:cNvPr>
            <p:cNvSpPr>
              <a:spLocks noChangeShapeType="1"/>
            </p:cNvSpPr>
            <p:nvPr/>
          </p:nvSpPr>
          <p:spPr bwMode="auto">
            <a:xfrm>
              <a:off x="1536" y="3552"/>
              <a:ext cx="38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7" name="Line 50">
              <a:extLst>
                <a:ext uri="{FF2B5EF4-FFF2-40B4-BE49-F238E27FC236}">
                  <a16:creationId xmlns:a16="http://schemas.microsoft.com/office/drawing/2014/main" id="{2EE39F05-AFC5-4893-BB80-CBBA5DC69305}"/>
                </a:ext>
              </a:extLst>
            </p:cNvPr>
            <p:cNvSpPr>
              <a:spLocks noChangeShapeType="1"/>
            </p:cNvSpPr>
            <p:nvPr/>
          </p:nvSpPr>
          <p:spPr bwMode="auto">
            <a:xfrm>
              <a:off x="1920" y="3552"/>
              <a:ext cx="48"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8" name="Line 51">
              <a:extLst>
                <a:ext uri="{FF2B5EF4-FFF2-40B4-BE49-F238E27FC236}">
                  <a16:creationId xmlns:a16="http://schemas.microsoft.com/office/drawing/2014/main" id="{FC6B769C-744A-46BD-B0FC-E867B4DBDDEA}"/>
                </a:ext>
              </a:extLst>
            </p:cNvPr>
            <p:cNvSpPr>
              <a:spLocks noChangeShapeType="1"/>
            </p:cNvSpPr>
            <p:nvPr/>
          </p:nvSpPr>
          <p:spPr bwMode="auto">
            <a:xfrm flipV="1">
              <a:off x="1968" y="3552"/>
              <a:ext cx="48"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9" name="Line 52">
              <a:extLst>
                <a:ext uri="{FF2B5EF4-FFF2-40B4-BE49-F238E27FC236}">
                  <a16:creationId xmlns:a16="http://schemas.microsoft.com/office/drawing/2014/main" id="{D8C070B6-4431-4CE3-B9EC-93DF758072F3}"/>
                </a:ext>
              </a:extLst>
            </p:cNvPr>
            <p:cNvSpPr>
              <a:spLocks noChangeShapeType="1"/>
            </p:cNvSpPr>
            <p:nvPr/>
          </p:nvSpPr>
          <p:spPr bwMode="auto">
            <a:xfrm>
              <a:off x="2016" y="3552"/>
              <a:ext cx="43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0" name="Line 53">
              <a:extLst>
                <a:ext uri="{FF2B5EF4-FFF2-40B4-BE49-F238E27FC236}">
                  <a16:creationId xmlns:a16="http://schemas.microsoft.com/office/drawing/2014/main" id="{0C702CC4-AC09-4881-8EC2-64F427355420}"/>
                </a:ext>
              </a:extLst>
            </p:cNvPr>
            <p:cNvSpPr>
              <a:spLocks noChangeShapeType="1"/>
            </p:cNvSpPr>
            <p:nvPr/>
          </p:nvSpPr>
          <p:spPr bwMode="auto">
            <a:xfrm flipV="1">
              <a:off x="2448" y="3408"/>
              <a:ext cx="96"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0136" name="Group 55">
            <a:extLst>
              <a:ext uri="{FF2B5EF4-FFF2-40B4-BE49-F238E27FC236}">
                <a16:creationId xmlns:a16="http://schemas.microsoft.com/office/drawing/2014/main" id="{942AD019-6280-40A2-8623-34CAC24CA92B}"/>
              </a:ext>
            </a:extLst>
          </p:cNvPr>
          <p:cNvGrpSpPr>
            <a:grpSpLocks/>
          </p:cNvGrpSpPr>
          <p:nvPr/>
        </p:nvGrpSpPr>
        <p:grpSpPr bwMode="auto">
          <a:xfrm>
            <a:off x="4572000" y="5410200"/>
            <a:ext cx="2209800" cy="533400"/>
            <a:chOff x="1392" y="3408"/>
            <a:chExt cx="1152" cy="288"/>
          </a:xfrm>
        </p:grpSpPr>
        <p:sp>
          <p:nvSpPr>
            <p:cNvPr id="90139" name="Line 56">
              <a:extLst>
                <a:ext uri="{FF2B5EF4-FFF2-40B4-BE49-F238E27FC236}">
                  <a16:creationId xmlns:a16="http://schemas.microsoft.com/office/drawing/2014/main" id="{A3BB8F38-7519-421F-A762-67A9965AA477}"/>
                </a:ext>
              </a:extLst>
            </p:cNvPr>
            <p:cNvSpPr>
              <a:spLocks noChangeShapeType="1"/>
            </p:cNvSpPr>
            <p:nvPr/>
          </p:nvSpPr>
          <p:spPr bwMode="auto">
            <a:xfrm>
              <a:off x="1392" y="3408"/>
              <a:ext cx="144"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0" name="Line 57">
              <a:extLst>
                <a:ext uri="{FF2B5EF4-FFF2-40B4-BE49-F238E27FC236}">
                  <a16:creationId xmlns:a16="http://schemas.microsoft.com/office/drawing/2014/main" id="{7D85A65D-2164-43A2-9155-AD3B945EDFF2}"/>
                </a:ext>
              </a:extLst>
            </p:cNvPr>
            <p:cNvSpPr>
              <a:spLocks noChangeShapeType="1"/>
            </p:cNvSpPr>
            <p:nvPr/>
          </p:nvSpPr>
          <p:spPr bwMode="auto">
            <a:xfrm>
              <a:off x="1536" y="3552"/>
              <a:ext cx="38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1" name="Line 58">
              <a:extLst>
                <a:ext uri="{FF2B5EF4-FFF2-40B4-BE49-F238E27FC236}">
                  <a16:creationId xmlns:a16="http://schemas.microsoft.com/office/drawing/2014/main" id="{14FBD1A2-5493-4029-9BA5-1458AE871352}"/>
                </a:ext>
              </a:extLst>
            </p:cNvPr>
            <p:cNvSpPr>
              <a:spLocks noChangeShapeType="1"/>
            </p:cNvSpPr>
            <p:nvPr/>
          </p:nvSpPr>
          <p:spPr bwMode="auto">
            <a:xfrm>
              <a:off x="1920" y="3552"/>
              <a:ext cx="48"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2" name="Line 59">
              <a:extLst>
                <a:ext uri="{FF2B5EF4-FFF2-40B4-BE49-F238E27FC236}">
                  <a16:creationId xmlns:a16="http://schemas.microsoft.com/office/drawing/2014/main" id="{D23A95DD-1709-40C4-98A4-1D1BAC3A9671}"/>
                </a:ext>
              </a:extLst>
            </p:cNvPr>
            <p:cNvSpPr>
              <a:spLocks noChangeShapeType="1"/>
            </p:cNvSpPr>
            <p:nvPr/>
          </p:nvSpPr>
          <p:spPr bwMode="auto">
            <a:xfrm flipV="1">
              <a:off x="1968" y="3552"/>
              <a:ext cx="48"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3" name="Line 60">
              <a:extLst>
                <a:ext uri="{FF2B5EF4-FFF2-40B4-BE49-F238E27FC236}">
                  <a16:creationId xmlns:a16="http://schemas.microsoft.com/office/drawing/2014/main" id="{79F16C72-2E0D-49C1-B058-7581E036CA4C}"/>
                </a:ext>
              </a:extLst>
            </p:cNvPr>
            <p:cNvSpPr>
              <a:spLocks noChangeShapeType="1"/>
            </p:cNvSpPr>
            <p:nvPr/>
          </p:nvSpPr>
          <p:spPr bwMode="auto">
            <a:xfrm>
              <a:off x="2016" y="3552"/>
              <a:ext cx="43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4" name="Line 61">
              <a:extLst>
                <a:ext uri="{FF2B5EF4-FFF2-40B4-BE49-F238E27FC236}">
                  <a16:creationId xmlns:a16="http://schemas.microsoft.com/office/drawing/2014/main" id="{71B8E801-814C-4D9C-910D-135CE4400586}"/>
                </a:ext>
              </a:extLst>
            </p:cNvPr>
            <p:cNvSpPr>
              <a:spLocks noChangeShapeType="1"/>
            </p:cNvSpPr>
            <p:nvPr/>
          </p:nvSpPr>
          <p:spPr bwMode="auto">
            <a:xfrm flipV="1">
              <a:off x="2448" y="3408"/>
              <a:ext cx="96"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137" name="Text Box 62">
            <a:extLst>
              <a:ext uri="{FF2B5EF4-FFF2-40B4-BE49-F238E27FC236}">
                <a16:creationId xmlns:a16="http://schemas.microsoft.com/office/drawing/2014/main" id="{97FAECBC-A035-4117-A0BA-BE2E812D9CFF}"/>
              </a:ext>
            </a:extLst>
          </p:cNvPr>
          <p:cNvSpPr txBox="1">
            <a:spLocks noChangeArrowheads="1"/>
          </p:cNvSpPr>
          <p:nvPr/>
        </p:nvSpPr>
        <p:spPr bwMode="auto">
          <a:xfrm>
            <a:off x="2209800" y="5791200"/>
            <a:ext cx="1673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Less than 4</a:t>
            </a:r>
            <a:r>
              <a:rPr lang="en-US" altLang="ja-JP" sz="3600">
                <a:latin typeface="Times New Roman" panose="02020603050405020304" pitchFamily="18" charset="0"/>
                <a:ea typeface="MS PGothic" panose="020B0600070205080204" pitchFamily="34" charset="-128"/>
              </a:rPr>
              <a:t> </a:t>
            </a:r>
            <a:endParaRPr lang="th-TH" altLang="en-US" sz="3600">
              <a:latin typeface="Times New Roman" panose="02020603050405020304" pitchFamily="18" charset="0"/>
            </a:endParaRPr>
          </a:p>
        </p:txBody>
      </p:sp>
      <p:sp>
        <p:nvSpPr>
          <p:cNvPr id="90138" name="Text Box 63">
            <a:extLst>
              <a:ext uri="{FF2B5EF4-FFF2-40B4-BE49-F238E27FC236}">
                <a16:creationId xmlns:a16="http://schemas.microsoft.com/office/drawing/2014/main" id="{696196A5-5E1E-4549-9396-C6FA92EF7FB1}"/>
              </a:ext>
            </a:extLst>
          </p:cNvPr>
          <p:cNvSpPr txBox="1">
            <a:spLocks noChangeArrowheads="1"/>
          </p:cNvSpPr>
          <p:nvPr/>
        </p:nvSpPr>
        <p:spPr bwMode="auto">
          <a:xfrm>
            <a:off x="5029200" y="5791200"/>
            <a:ext cx="202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Greater than 4</a:t>
            </a:r>
            <a:r>
              <a:rPr lang="en-US" altLang="ja-JP" sz="3600">
                <a:latin typeface="Times New Roman" panose="02020603050405020304" pitchFamily="18" charset="0"/>
                <a:ea typeface="MS PGothic" panose="020B0600070205080204" pitchFamily="34" charset="-128"/>
              </a:rPr>
              <a:t> </a:t>
            </a:r>
            <a:endParaRPr lang="th-TH" altLang="en-US" sz="36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C4161CD6-4358-45E5-AD06-3C23A38E3B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906026D0-85D0-4CCD-8121-D61F92BBCAAE}" type="slidenum">
              <a:rPr lang="en-US" altLang="en-US" sz="1400" smtClean="0">
                <a:cs typeface="Arial" panose="020B0604020202020204" pitchFamily="34" charset="0"/>
              </a:rPr>
              <a:pPr>
                <a:spcBef>
                  <a:spcPct val="0"/>
                </a:spcBef>
                <a:buClrTx/>
                <a:buSzTx/>
                <a:buFontTx/>
                <a:buNone/>
              </a:pPr>
              <a:t>46</a:t>
            </a:fld>
            <a:endParaRPr lang="en-US" altLang="en-US" sz="1400">
              <a:cs typeface="Arial" panose="020B0604020202020204" pitchFamily="34" charset="0"/>
            </a:endParaRPr>
          </a:p>
        </p:txBody>
      </p:sp>
      <p:sp>
        <p:nvSpPr>
          <p:cNvPr id="92163" name="Rectangle 2">
            <a:extLst>
              <a:ext uri="{FF2B5EF4-FFF2-40B4-BE49-F238E27FC236}">
                <a16:creationId xmlns:a16="http://schemas.microsoft.com/office/drawing/2014/main" id="{C2DDC1C4-070D-4778-8E3F-7A4B2C0B310D}"/>
              </a:ext>
            </a:extLst>
          </p:cNvPr>
          <p:cNvSpPr>
            <a:spLocks noGrp="1" noChangeArrowheads="1"/>
          </p:cNvSpPr>
          <p:nvPr>
            <p:ph type="title"/>
          </p:nvPr>
        </p:nvSpPr>
        <p:spPr>
          <a:xfrm>
            <a:off x="0" y="228600"/>
            <a:ext cx="9144000" cy="1143000"/>
          </a:xfrm>
        </p:spPr>
        <p:txBody>
          <a:bodyPr/>
          <a:lstStyle/>
          <a:p>
            <a:pPr eaLnBrk="1" hangingPunct="1"/>
            <a:r>
              <a:rPr lang="en-US" altLang="en-US">
                <a:solidFill>
                  <a:schemeClr val="bg2"/>
                </a:solidFill>
              </a:rPr>
              <a:t>Partititioning value that is equal to: 1</a:t>
            </a:r>
            <a:r>
              <a:rPr lang="en-US" altLang="en-US" baseline="30000">
                <a:solidFill>
                  <a:schemeClr val="bg2"/>
                </a:solidFill>
              </a:rPr>
              <a:t>st</a:t>
            </a:r>
            <a:r>
              <a:rPr lang="en-US" altLang="en-US">
                <a:solidFill>
                  <a:schemeClr val="bg2"/>
                </a:solidFill>
              </a:rPr>
              <a:t> method</a:t>
            </a:r>
            <a:endParaRPr lang="th-TH" altLang="en-US">
              <a:solidFill>
                <a:schemeClr val="bg2"/>
              </a:solidFill>
            </a:endParaRPr>
          </a:p>
        </p:txBody>
      </p:sp>
      <p:sp>
        <p:nvSpPr>
          <p:cNvPr id="92164" name="Rectangle 3">
            <a:extLst>
              <a:ext uri="{FF2B5EF4-FFF2-40B4-BE49-F238E27FC236}">
                <a16:creationId xmlns:a16="http://schemas.microsoft.com/office/drawing/2014/main" id="{49741417-A6C2-41A6-9C91-4789F6CB5BD5}"/>
              </a:ext>
            </a:extLst>
          </p:cNvPr>
          <p:cNvSpPr>
            <a:spLocks noGrp="1" noChangeArrowheads="1"/>
          </p:cNvSpPr>
          <p:nvPr>
            <p:ph type="body" idx="1"/>
          </p:nvPr>
        </p:nvSpPr>
        <p:spPr>
          <a:xfrm>
            <a:off x="381000" y="1143000"/>
            <a:ext cx="8534400" cy="4953000"/>
          </a:xfrm>
        </p:spPr>
        <p:txBody>
          <a:bodyPr/>
          <a:lstStyle/>
          <a:p>
            <a:pPr eaLnBrk="1" hangingPunct="1"/>
            <a:r>
              <a:rPr lang="en-US" altLang="ja-JP">
                <a:latin typeface="Angsana New" panose="02020603050405020304" pitchFamily="18" charset="-34"/>
                <a:ea typeface="MS PGothic" panose="020B0600070205080204" pitchFamily="34" charset="-128"/>
              </a:rPr>
              <a:t> i stop but j does not stop: not good because the values will be on one side only.</a:t>
            </a:r>
            <a:r>
              <a:rPr lang="en-US" altLang="ja-JP">
                <a:ea typeface="MS PGothic" panose="020B0600070205080204" pitchFamily="34" charset="-128"/>
              </a:rPr>
              <a:t> </a:t>
            </a:r>
            <a:endParaRPr lang="th-TH" altLang="en-US"/>
          </a:p>
        </p:txBody>
      </p:sp>
      <p:grpSp>
        <p:nvGrpSpPr>
          <p:cNvPr id="92165" name="Group 4">
            <a:extLst>
              <a:ext uri="{FF2B5EF4-FFF2-40B4-BE49-F238E27FC236}">
                <a16:creationId xmlns:a16="http://schemas.microsoft.com/office/drawing/2014/main" id="{61DC64F6-49FB-4E62-8A2E-AC1817F68081}"/>
              </a:ext>
            </a:extLst>
          </p:cNvPr>
          <p:cNvGrpSpPr>
            <a:grpSpLocks/>
          </p:cNvGrpSpPr>
          <p:nvPr/>
        </p:nvGrpSpPr>
        <p:grpSpPr bwMode="auto">
          <a:xfrm>
            <a:off x="2209800" y="2286000"/>
            <a:ext cx="4572000" cy="650875"/>
            <a:chOff x="1354" y="884"/>
            <a:chExt cx="2880" cy="410"/>
          </a:xfrm>
        </p:grpSpPr>
        <p:grpSp>
          <p:nvGrpSpPr>
            <p:cNvPr id="92205" name="Group 5">
              <a:extLst>
                <a:ext uri="{FF2B5EF4-FFF2-40B4-BE49-F238E27FC236}">
                  <a16:creationId xmlns:a16="http://schemas.microsoft.com/office/drawing/2014/main" id="{A6BC4216-4DA8-4E48-BBE4-BD584C7AA5DF}"/>
                </a:ext>
              </a:extLst>
            </p:cNvPr>
            <p:cNvGrpSpPr>
              <a:grpSpLocks/>
            </p:cNvGrpSpPr>
            <p:nvPr/>
          </p:nvGrpSpPr>
          <p:grpSpPr bwMode="auto">
            <a:xfrm>
              <a:off x="1354" y="884"/>
              <a:ext cx="1440" cy="410"/>
              <a:chOff x="768" y="1392"/>
              <a:chExt cx="1440" cy="410"/>
            </a:xfrm>
          </p:grpSpPr>
          <p:sp>
            <p:nvSpPr>
              <p:cNvPr id="92211" name="Text Box 6">
                <a:extLst>
                  <a:ext uri="{FF2B5EF4-FFF2-40B4-BE49-F238E27FC236}">
                    <a16:creationId xmlns:a16="http://schemas.microsoft.com/office/drawing/2014/main" id="{AB94C034-D909-4664-A361-ACDEEC0EFDE3}"/>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92212" name="Text Box 7">
                <a:extLst>
                  <a:ext uri="{FF2B5EF4-FFF2-40B4-BE49-F238E27FC236}">
                    <a16:creationId xmlns:a16="http://schemas.microsoft.com/office/drawing/2014/main" id="{BE599FEF-B267-4014-B62A-F9A82956B7AA}"/>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2213" name="Text Box 8">
                <a:extLst>
                  <a:ext uri="{FF2B5EF4-FFF2-40B4-BE49-F238E27FC236}">
                    <a16:creationId xmlns:a16="http://schemas.microsoft.com/office/drawing/2014/main" id="{C1CBECCE-4425-4CF2-A510-6C9022FEDF82}"/>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2214" name="Text Box 9">
                <a:extLst>
                  <a:ext uri="{FF2B5EF4-FFF2-40B4-BE49-F238E27FC236}">
                    <a16:creationId xmlns:a16="http://schemas.microsoft.com/office/drawing/2014/main" id="{5E1A5B1F-0491-4648-AF42-771C01EF2426}"/>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2215" name="Text Box 10">
                <a:extLst>
                  <a:ext uri="{FF2B5EF4-FFF2-40B4-BE49-F238E27FC236}">
                    <a16:creationId xmlns:a16="http://schemas.microsoft.com/office/drawing/2014/main" id="{099D8FF8-44BB-4859-8CD7-3B40D4D813FE}"/>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2206" name="Text Box 11">
              <a:extLst>
                <a:ext uri="{FF2B5EF4-FFF2-40B4-BE49-F238E27FC236}">
                  <a16:creationId xmlns:a16="http://schemas.microsoft.com/office/drawing/2014/main" id="{98222046-9739-437F-885B-1D247A764A07}"/>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2207" name="Text Box 12">
              <a:extLst>
                <a:ext uri="{FF2B5EF4-FFF2-40B4-BE49-F238E27FC236}">
                  <a16:creationId xmlns:a16="http://schemas.microsoft.com/office/drawing/2014/main" id="{2C51B162-2B64-41FA-B7EF-2EB063D0BDFC}"/>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2208" name="Text Box 13">
              <a:extLst>
                <a:ext uri="{FF2B5EF4-FFF2-40B4-BE49-F238E27FC236}">
                  <a16:creationId xmlns:a16="http://schemas.microsoft.com/office/drawing/2014/main" id="{5BF908A6-6041-4492-807E-A42F1FEAF402}"/>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2209" name="Text Box 14">
              <a:extLst>
                <a:ext uri="{FF2B5EF4-FFF2-40B4-BE49-F238E27FC236}">
                  <a16:creationId xmlns:a16="http://schemas.microsoft.com/office/drawing/2014/main" id="{42EB61C6-AF71-4E31-9F25-B7E5B6BCAFFD}"/>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2210" name="Text Box 15">
              <a:extLst>
                <a:ext uri="{FF2B5EF4-FFF2-40B4-BE49-F238E27FC236}">
                  <a16:creationId xmlns:a16="http://schemas.microsoft.com/office/drawing/2014/main" id="{4AB64F70-49D9-43CF-998E-D6905B94F46A}"/>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2166" name="Line 16">
            <a:extLst>
              <a:ext uri="{FF2B5EF4-FFF2-40B4-BE49-F238E27FC236}">
                <a16:creationId xmlns:a16="http://schemas.microsoft.com/office/drawing/2014/main" id="{7955E89E-161E-4064-B05B-FF65AB1820DE}"/>
              </a:ext>
            </a:extLst>
          </p:cNvPr>
          <p:cNvSpPr>
            <a:spLocks noChangeShapeType="1"/>
          </p:cNvSpPr>
          <p:nvPr/>
        </p:nvSpPr>
        <p:spPr bwMode="auto">
          <a:xfrm flipV="1">
            <a:off x="6629400" y="2057400"/>
            <a:ext cx="228600" cy="2286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67" name="Text Box 17">
            <a:extLst>
              <a:ext uri="{FF2B5EF4-FFF2-40B4-BE49-F238E27FC236}">
                <a16:creationId xmlns:a16="http://schemas.microsoft.com/office/drawing/2014/main" id="{53C79768-B270-4750-BBC6-52CD73F01EF5}"/>
              </a:ext>
            </a:extLst>
          </p:cNvPr>
          <p:cNvSpPr txBox="1">
            <a:spLocks noChangeArrowheads="1"/>
          </p:cNvSpPr>
          <p:nvPr/>
        </p:nvSpPr>
        <p:spPr bwMode="auto">
          <a:xfrm>
            <a:off x="6842125" y="1644650"/>
            <a:ext cx="112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pivot</a:t>
            </a:r>
            <a:endParaRPr lang="th-TH" altLang="en-US" sz="3600">
              <a:latin typeface="Times New Roman" panose="02020603050405020304" pitchFamily="18" charset="0"/>
            </a:endParaRPr>
          </a:p>
        </p:txBody>
      </p:sp>
      <p:sp>
        <p:nvSpPr>
          <p:cNvPr id="92168" name="Text Box 18">
            <a:extLst>
              <a:ext uri="{FF2B5EF4-FFF2-40B4-BE49-F238E27FC236}">
                <a16:creationId xmlns:a16="http://schemas.microsoft.com/office/drawing/2014/main" id="{F5986282-67C5-4A3B-A7E4-DB43B4396CD7}"/>
              </a:ext>
            </a:extLst>
          </p:cNvPr>
          <p:cNvSpPr txBox="1">
            <a:spLocks noChangeArrowheads="1"/>
          </p:cNvSpPr>
          <p:nvPr/>
        </p:nvSpPr>
        <p:spPr bwMode="auto">
          <a:xfrm>
            <a:off x="5943600" y="28956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92169" name="Text Box 19">
            <a:extLst>
              <a:ext uri="{FF2B5EF4-FFF2-40B4-BE49-F238E27FC236}">
                <a16:creationId xmlns:a16="http://schemas.microsoft.com/office/drawing/2014/main" id="{C1576B3C-382E-4C10-8339-BD227DF2B685}"/>
              </a:ext>
            </a:extLst>
          </p:cNvPr>
          <p:cNvSpPr txBox="1">
            <a:spLocks noChangeArrowheads="1"/>
          </p:cNvSpPr>
          <p:nvPr/>
        </p:nvSpPr>
        <p:spPr bwMode="auto">
          <a:xfrm>
            <a:off x="2286000" y="28956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92170" name="Rectangle 20">
            <a:extLst>
              <a:ext uri="{FF2B5EF4-FFF2-40B4-BE49-F238E27FC236}">
                <a16:creationId xmlns:a16="http://schemas.microsoft.com/office/drawing/2014/main" id="{17564278-67A5-4122-B4E7-338FBCAAA1F3}"/>
              </a:ext>
            </a:extLst>
          </p:cNvPr>
          <p:cNvSpPr>
            <a:spLocks noChangeArrowheads="1"/>
          </p:cNvSpPr>
          <p:nvPr/>
        </p:nvSpPr>
        <p:spPr bwMode="auto">
          <a:xfrm>
            <a:off x="4267200" y="3352800"/>
            <a:ext cx="4487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Try to increment i and decrement j</a:t>
            </a:r>
            <a:r>
              <a:rPr lang="en-US" altLang="ja-JP" sz="3600">
                <a:latin typeface="Times New Roman" panose="02020603050405020304" pitchFamily="18" charset="0"/>
                <a:ea typeface="MS PGothic" panose="020B0600070205080204" pitchFamily="34" charset="-128"/>
              </a:rPr>
              <a:t>.</a:t>
            </a:r>
            <a:endParaRPr lang="th-TH" altLang="en-US" sz="3600">
              <a:latin typeface="Times New Roman" panose="02020603050405020304" pitchFamily="18" charset="0"/>
            </a:endParaRPr>
          </a:p>
        </p:txBody>
      </p:sp>
      <p:sp>
        <p:nvSpPr>
          <p:cNvPr id="92171" name="Line 21">
            <a:extLst>
              <a:ext uri="{FF2B5EF4-FFF2-40B4-BE49-F238E27FC236}">
                <a16:creationId xmlns:a16="http://schemas.microsoft.com/office/drawing/2014/main" id="{4AF3D4CC-8D6F-45BD-B6BF-5827488E6C9D}"/>
              </a:ext>
            </a:extLst>
          </p:cNvPr>
          <p:cNvSpPr>
            <a:spLocks noChangeShapeType="1"/>
          </p:cNvSpPr>
          <p:nvPr/>
        </p:nvSpPr>
        <p:spPr bwMode="auto">
          <a:xfrm>
            <a:off x="4114800" y="3124200"/>
            <a:ext cx="0" cy="838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2172" name="Group 22">
            <a:extLst>
              <a:ext uri="{FF2B5EF4-FFF2-40B4-BE49-F238E27FC236}">
                <a16:creationId xmlns:a16="http://schemas.microsoft.com/office/drawing/2014/main" id="{94A1D763-37A2-4F0C-84E8-3844DECDB1BA}"/>
              </a:ext>
            </a:extLst>
          </p:cNvPr>
          <p:cNvGrpSpPr>
            <a:grpSpLocks/>
          </p:cNvGrpSpPr>
          <p:nvPr/>
        </p:nvGrpSpPr>
        <p:grpSpPr bwMode="auto">
          <a:xfrm>
            <a:off x="2286000" y="4038600"/>
            <a:ext cx="4572000" cy="650875"/>
            <a:chOff x="1354" y="884"/>
            <a:chExt cx="2880" cy="410"/>
          </a:xfrm>
        </p:grpSpPr>
        <p:grpSp>
          <p:nvGrpSpPr>
            <p:cNvPr id="92194" name="Group 23">
              <a:extLst>
                <a:ext uri="{FF2B5EF4-FFF2-40B4-BE49-F238E27FC236}">
                  <a16:creationId xmlns:a16="http://schemas.microsoft.com/office/drawing/2014/main" id="{90BF8846-7E42-406B-89C4-7BFB60F60A1C}"/>
                </a:ext>
              </a:extLst>
            </p:cNvPr>
            <p:cNvGrpSpPr>
              <a:grpSpLocks/>
            </p:cNvGrpSpPr>
            <p:nvPr/>
          </p:nvGrpSpPr>
          <p:grpSpPr bwMode="auto">
            <a:xfrm>
              <a:off x="1354" y="884"/>
              <a:ext cx="1440" cy="410"/>
              <a:chOff x="768" y="1392"/>
              <a:chExt cx="1440" cy="410"/>
            </a:xfrm>
          </p:grpSpPr>
          <p:sp>
            <p:nvSpPr>
              <p:cNvPr id="92200" name="Text Box 24">
                <a:extLst>
                  <a:ext uri="{FF2B5EF4-FFF2-40B4-BE49-F238E27FC236}">
                    <a16:creationId xmlns:a16="http://schemas.microsoft.com/office/drawing/2014/main" id="{0E0B8786-CF5E-47A0-A6AC-587E87703547}"/>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92201" name="Text Box 25">
                <a:extLst>
                  <a:ext uri="{FF2B5EF4-FFF2-40B4-BE49-F238E27FC236}">
                    <a16:creationId xmlns:a16="http://schemas.microsoft.com/office/drawing/2014/main" id="{9396FD36-47B5-4184-B074-EDC4D1AD1787}"/>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2202" name="Text Box 26">
                <a:extLst>
                  <a:ext uri="{FF2B5EF4-FFF2-40B4-BE49-F238E27FC236}">
                    <a16:creationId xmlns:a16="http://schemas.microsoft.com/office/drawing/2014/main" id="{780C6C9D-6634-4D27-B2C7-87691A34A1F7}"/>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2203" name="Text Box 27">
                <a:extLst>
                  <a:ext uri="{FF2B5EF4-FFF2-40B4-BE49-F238E27FC236}">
                    <a16:creationId xmlns:a16="http://schemas.microsoft.com/office/drawing/2014/main" id="{C380243C-9FC1-4DBD-98E4-ED1938F240A7}"/>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2204" name="Text Box 28">
                <a:extLst>
                  <a:ext uri="{FF2B5EF4-FFF2-40B4-BE49-F238E27FC236}">
                    <a16:creationId xmlns:a16="http://schemas.microsoft.com/office/drawing/2014/main" id="{C23AB8DC-4F09-492E-BE75-20E0C8F757FA}"/>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2195" name="Text Box 29">
              <a:extLst>
                <a:ext uri="{FF2B5EF4-FFF2-40B4-BE49-F238E27FC236}">
                  <a16:creationId xmlns:a16="http://schemas.microsoft.com/office/drawing/2014/main" id="{9C52074C-ADDC-420F-B908-9E29C219CB90}"/>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2196" name="Text Box 30">
              <a:extLst>
                <a:ext uri="{FF2B5EF4-FFF2-40B4-BE49-F238E27FC236}">
                  <a16:creationId xmlns:a16="http://schemas.microsoft.com/office/drawing/2014/main" id="{5B5BA45D-4C61-4CA6-963F-86A166FABC91}"/>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2197" name="Text Box 31">
              <a:extLst>
                <a:ext uri="{FF2B5EF4-FFF2-40B4-BE49-F238E27FC236}">
                  <a16:creationId xmlns:a16="http://schemas.microsoft.com/office/drawing/2014/main" id="{01908FF4-9D47-4C8F-B823-99EFB5058998}"/>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2198" name="Text Box 32">
              <a:extLst>
                <a:ext uri="{FF2B5EF4-FFF2-40B4-BE49-F238E27FC236}">
                  <a16:creationId xmlns:a16="http://schemas.microsoft.com/office/drawing/2014/main" id="{BE2C39CB-31E6-4A8A-B746-A81A02C89C1D}"/>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2199" name="Text Box 33">
              <a:extLst>
                <a:ext uri="{FF2B5EF4-FFF2-40B4-BE49-F238E27FC236}">
                  <a16:creationId xmlns:a16="http://schemas.microsoft.com/office/drawing/2014/main" id="{C7E05DFD-B2EA-451B-B63B-47A608D2D720}"/>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2173" name="Text Box 34">
            <a:extLst>
              <a:ext uri="{FF2B5EF4-FFF2-40B4-BE49-F238E27FC236}">
                <a16:creationId xmlns:a16="http://schemas.microsoft.com/office/drawing/2014/main" id="{46CD564D-355F-4D71-9563-1EEAF79FD788}"/>
              </a:ext>
            </a:extLst>
          </p:cNvPr>
          <p:cNvSpPr txBox="1">
            <a:spLocks noChangeArrowheads="1"/>
          </p:cNvSpPr>
          <p:nvPr/>
        </p:nvSpPr>
        <p:spPr bwMode="auto">
          <a:xfrm>
            <a:off x="2362200" y="46482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92174" name="Text Box 35">
            <a:extLst>
              <a:ext uri="{FF2B5EF4-FFF2-40B4-BE49-F238E27FC236}">
                <a16:creationId xmlns:a16="http://schemas.microsoft.com/office/drawing/2014/main" id="{EB4BA08A-923F-403B-96DF-7C2C19374AA7}"/>
              </a:ext>
            </a:extLst>
          </p:cNvPr>
          <p:cNvSpPr txBox="1">
            <a:spLocks noChangeArrowheads="1"/>
          </p:cNvSpPr>
          <p:nvPr/>
        </p:nvSpPr>
        <p:spPr bwMode="auto">
          <a:xfrm>
            <a:off x="4191000" y="47244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92175" name="Text Box 36">
            <a:extLst>
              <a:ext uri="{FF2B5EF4-FFF2-40B4-BE49-F238E27FC236}">
                <a16:creationId xmlns:a16="http://schemas.microsoft.com/office/drawing/2014/main" id="{782C4FF7-4443-49F2-8A4A-0A7812A462FB}"/>
              </a:ext>
            </a:extLst>
          </p:cNvPr>
          <p:cNvSpPr txBox="1">
            <a:spLocks noChangeArrowheads="1"/>
          </p:cNvSpPr>
          <p:nvPr/>
        </p:nvSpPr>
        <p:spPr bwMode="auto">
          <a:xfrm>
            <a:off x="4572000" y="4876800"/>
            <a:ext cx="2378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swap a[i] and a[j].</a:t>
            </a:r>
            <a:endParaRPr lang="th-TH" altLang="en-US" sz="3600">
              <a:latin typeface="Angsana New" panose="02020603050405020304" pitchFamily="18" charset="-34"/>
            </a:endParaRPr>
          </a:p>
        </p:txBody>
      </p:sp>
      <p:sp>
        <p:nvSpPr>
          <p:cNvPr id="92176" name="Line 37">
            <a:extLst>
              <a:ext uri="{FF2B5EF4-FFF2-40B4-BE49-F238E27FC236}">
                <a16:creationId xmlns:a16="http://schemas.microsoft.com/office/drawing/2014/main" id="{2A2DC153-08DB-4C3F-B986-43173D37EB1E}"/>
              </a:ext>
            </a:extLst>
          </p:cNvPr>
          <p:cNvSpPr>
            <a:spLocks noChangeShapeType="1"/>
          </p:cNvSpPr>
          <p:nvPr/>
        </p:nvSpPr>
        <p:spPr bwMode="auto">
          <a:xfrm>
            <a:off x="4114800" y="4876800"/>
            <a:ext cx="0" cy="685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2177" name="Group 38">
            <a:extLst>
              <a:ext uri="{FF2B5EF4-FFF2-40B4-BE49-F238E27FC236}">
                <a16:creationId xmlns:a16="http://schemas.microsoft.com/office/drawing/2014/main" id="{9A9373D9-F13D-47AC-99A2-88ABC4269CBB}"/>
              </a:ext>
            </a:extLst>
          </p:cNvPr>
          <p:cNvGrpSpPr>
            <a:grpSpLocks/>
          </p:cNvGrpSpPr>
          <p:nvPr/>
        </p:nvGrpSpPr>
        <p:grpSpPr bwMode="auto">
          <a:xfrm>
            <a:off x="2286000" y="5638800"/>
            <a:ext cx="4572000" cy="650875"/>
            <a:chOff x="1354" y="884"/>
            <a:chExt cx="2880" cy="410"/>
          </a:xfrm>
        </p:grpSpPr>
        <p:grpSp>
          <p:nvGrpSpPr>
            <p:cNvPr id="92183" name="Group 39">
              <a:extLst>
                <a:ext uri="{FF2B5EF4-FFF2-40B4-BE49-F238E27FC236}">
                  <a16:creationId xmlns:a16="http://schemas.microsoft.com/office/drawing/2014/main" id="{A1756DAA-E337-45EE-813E-21645A9622C6}"/>
                </a:ext>
              </a:extLst>
            </p:cNvPr>
            <p:cNvGrpSpPr>
              <a:grpSpLocks/>
            </p:cNvGrpSpPr>
            <p:nvPr/>
          </p:nvGrpSpPr>
          <p:grpSpPr bwMode="auto">
            <a:xfrm>
              <a:off x="1354" y="884"/>
              <a:ext cx="1440" cy="410"/>
              <a:chOff x="768" y="1392"/>
              <a:chExt cx="1440" cy="410"/>
            </a:xfrm>
          </p:grpSpPr>
          <p:sp>
            <p:nvSpPr>
              <p:cNvPr id="92189" name="Text Box 40">
                <a:extLst>
                  <a:ext uri="{FF2B5EF4-FFF2-40B4-BE49-F238E27FC236}">
                    <a16:creationId xmlns:a16="http://schemas.microsoft.com/office/drawing/2014/main" id="{4A9000F1-B650-4F86-B35F-D69CA89066C3}"/>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2190" name="Text Box 41">
                <a:extLst>
                  <a:ext uri="{FF2B5EF4-FFF2-40B4-BE49-F238E27FC236}">
                    <a16:creationId xmlns:a16="http://schemas.microsoft.com/office/drawing/2014/main" id="{4F207BE8-283F-4EAC-B05D-876833740343}"/>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2191" name="Text Box 42">
                <a:extLst>
                  <a:ext uri="{FF2B5EF4-FFF2-40B4-BE49-F238E27FC236}">
                    <a16:creationId xmlns:a16="http://schemas.microsoft.com/office/drawing/2014/main" id="{F7822CA0-8EC0-430B-85E9-BB6CEDE0C440}"/>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2192" name="Text Box 43">
                <a:extLst>
                  <a:ext uri="{FF2B5EF4-FFF2-40B4-BE49-F238E27FC236}">
                    <a16:creationId xmlns:a16="http://schemas.microsoft.com/office/drawing/2014/main" id="{6BFE2BD5-1426-4747-8902-406614862EB6}"/>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92193" name="Text Box 44">
                <a:extLst>
                  <a:ext uri="{FF2B5EF4-FFF2-40B4-BE49-F238E27FC236}">
                    <a16:creationId xmlns:a16="http://schemas.microsoft.com/office/drawing/2014/main" id="{FB845268-1A18-46DA-8162-76653439E4B7}"/>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2184" name="Text Box 45">
              <a:extLst>
                <a:ext uri="{FF2B5EF4-FFF2-40B4-BE49-F238E27FC236}">
                  <a16:creationId xmlns:a16="http://schemas.microsoft.com/office/drawing/2014/main" id="{11207D7C-F27A-4929-AA3B-1EC554B9BEF3}"/>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2185" name="Text Box 46">
              <a:extLst>
                <a:ext uri="{FF2B5EF4-FFF2-40B4-BE49-F238E27FC236}">
                  <a16:creationId xmlns:a16="http://schemas.microsoft.com/office/drawing/2014/main" id="{C50CD651-35F0-4B5E-AF28-2E485042D6EF}"/>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2186" name="Text Box 47">
              <a:extLst>
                <a:ext uri="{FF2B5EF4-FFF2-40B4-BE49-F238E27FC236}">
                  <a16:creationId xmlns:a16="http://schemas.microsoft.com/office/drawing/2014/main" id="{5163857B-EF0C-4FE4-9429-151093E6571A}"/>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2187" name="Text Box 48">
              <a:extLst>
                <a:ext uri="{FF2B5EF4-FFF2-40B4-BE49-F238E27FC236}">
                  <a16:creationId xmlns:a16="http://schemas.microsoft.com/office/drawing/2014/main" id="{582E622A-D372-49FC-8D4D-646F5258087A}"/>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2188" name="Text Box 49">
              <a:extLst>
                <a:ext uri="{FF2B5EF4-FFF2-40B4-BE49-F238E27FC236}">
                  <a16:creationId xmlns:a16="http://schemas.microsoft.com/office/drawing/2014/main" id="{18963A84-4583-4841-A8AE-5839A7830C20}"/>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2178" name="Text Box 50">
            <a:extLst>
              <a:ext uri="{FF2B5EF4-FFF2-40B4-BE49-F238E27FC236}">
                <a16:creationId xmlns:a16="http://schemas.microsoft.com/office/drawing/2014/main" id="{8F06C0F9-9A61-4FDE-A9EB-073FC24BAF27}"/>
              </a:ext>
            </a:extLst>
          </p:cNvPr>
          <p:cNvSpPr txBox="1">
            <a:spLocks noChangeArrowheads="1"/>
          </p:cNvSpPr>
          <p:nvPr/>
        </p:nvSpPr>
        <p:spPr bwMode="auto">
          <a:xfrm>
            <a:off x="2819400" y="621665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92179" name="Text Box 51">
            <a:extLst>
              <a:ext uri="{FF2B5EF4-FFF2-40B4-BE49-F238E27FC236}">
                <a16:creationId xmlns:a16="http://schemas.microsoft.com/office/drawing/2014/main" id="{AD0201AF-60B6-489A-B5BB-0598D4829D21}"/>
              </a:ext>
            </a:extLst>
          </p:cNvPr>
          <p:cNvSpPr txBox="1">
            <a:spLocks noChangeArrowheads="1"/>
          </p:cNvSpPr>
          <p:nvPr/>
        </p:nvSpPr>
        <p:spPr bwMode="auto">
          <a:xfrm>
            <a:off x="3733800" y="621665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grpSp>
        <p:nvGrpSpPr>
          <p:cNvPr id="92180" name="Group 52">
            <a:extLst>
              <a:ext uri="{FF2B5EF4-FFF2-40B4-BE49-F238E27FC236}">
                <a16:creationId xmlns:a16="http://schemas.microsoft.com/office/drawing/2014/main" id="{D6B16B07-AE3C-458A-8A5A-0DBEE64EFC3F}"/>
              </a:ext>
            </a:extLst>
          </p:cNvPr>
          <p:cNvGrpSpPr>
            <a:grpSpLocks/>
          </p:cNvGrpSpPr>
          <p:nvPr/>
        </p:nvGrpSpPr>
        <p:grpSpPr bwMode="auto">
          <a:xfrm>
            <a:off x="7467600" y="5286375"/>
            <a:ext cx="1323975" cy="1571625"/>
            <a:chOff x="4704" y="3330"/>
            <a:chExt cx="834" cy="990"/>
          </a:xfrm>
        </p:grpSpPr>
        <p:sp>
          <p:nvSpPr>
            <p:cNvPr id="92181" name="AutoShape 53">
              <a:extLst>
                <a:ext uri="{FF2B5EF4-FFF2-40B4-BE49-F238E27FC236}">
                  <a16:creationId xmlns:a16="http://schemas.microsoft.com/office/drawing/2014/main" id="{3049E608-5C4B-4F76-8984-3AA0AD6227BB}"/>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92182" name="Text Box 54">
              <a:extLst>
                <a:ext uri="{FF2B5EF4-FFF2-40B4-BE49-F238E27FC236}">
                  <a16:creationId xmlns:a16="http://schemas.microsoft.com/office/drawing/2014/main" id="{2B7EA5D5-BD94-4110-89B3-2585C4B6E281}"/>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Cont.</a:t>
              </a:r>
              <a:endParaRPr lang="th-TH" altLang="en-US" sz="3600">
                <a:latin typeface="Times New Roman" panose="02020603050405020304" pitchFamily="18"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a:extLst>
              <a:ext uri="{FF2B5EF4-FFF2-40B4-BE49-F238E27FC236}">
                <a16:creationId xmlns:a16="http://schemas.microsoft.com/office/drawing/2014/main" id="{D20F11CD-EF04-47F8-978F-A1301D3162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F2861541-A36C-4CA9-BCA6-6A1F01B7E094}" type="slidenum">
              <a:rPr lang="en-US" altLang="en-US" sz="1400" smtClean="0">
                <a:cs typeface="Arial" panose="020B0604020202020204" pitchFamily="34" charset="0"/>
              </a:rPr>
              <a:pPr>
                <a:spcBef>
                  <a:spcPct val="0"/>
                </a:spcBef>
                <a:buClrTx/>
                <a:buSzTx/>
                <a:buFontTx/>
                <a:buNone/>
              </a:pPr>
              <a:t>47</a:t>
            </a:fld>
            <a:endParaRPr lang="en-US" altLang="en-US" sz="1400">
              <a:cs typeface="Arial" panose="020B0604020202020204" pitchFamily="34" charset="0"/>
            </a:endParaRPr>
          </a:p>
        </p:txBody>
      </p:sp>
      <p:sp>
        <p:nvSpPr>
          <p:cNvPr id="94211" name="Rectangle 2">
            <a:extLst>
              <a:ext uri="{FF2B5EF4-FFF2-40B4-BE49-F238E27FC236}">
                <a16:creationId xmlns:a16="http://schemas.microsoft.com/office/drawing/2014/main" id="{4D269F33-F4AC-40AA-BBC0-8B250145DCFD}"/>
              </a:ext>
            </a:extLst>
          </p:cNvPr>
          <p:cNvSpPr>
            <a:spLocks noGrp="1" noChangeArrowheads="1"/>
          </p:cNvSpPr>
          <p:nvPr>
            <p:ph type="title"/>
          </p:nvPr>
        </p:nvSpPr>
        <p:spPr>
          <a:xfrm>
            <a:off x="381000" y="381000"/>
            <a:ext cx="8534400" cy="1143000"/>
          </a:xfrm>
        </p:spPr>
        <p:txBody>
          <a:bodyPr/>
          <a:lstStyle/>
          <a:p>
            <a:pPr eaLnBrk="1" hangingPunct="1"/>
            <a:r>
              <a:rPr lang="en-US" altLang="en-US" sz="4400">
                <a:solidFill>
                  <a:schemeClr val="bg2"/>
                </a:solidFill>
              </a:rPr>
              <a:t>Partititioning value that is equal to: 1</a:t>
            </a:r>
            <a:r>
              <a:rPr lang="en-US" altLang="en-US" sz="4400" baseline="30000">
                <a:solidFill>
                  <a:schemeClr val="bg2"/>
                </a:solidFill>
              </a:rPr>
              <a:t>st</a:t>
            </a:r>
            <a:r>
              <a:rPr lang="en-US" altLang="en-US" sz="4400">
                <a:solidFill>
                  <a:schemeClr val="bg2"/>
                </a:solidFill>
              </a:rPr>
              <a:t> method (cont.)</a:t>
            </a:r>
            <a:endParaRPr lang="th-TH" altLang="en-US" sz="4400">
              <a:solidFill>
                <a:schemeClr val="bg2"/>
              </a:solidFill>
            </a:endParaRPr>
          </a:p>
        </p:txBody>
      </p:sp>
      <p:grpSp>
        <p:nvGrpSpPr>
          <p:cNvPr id="94212" name="Group 4">
            <a:extLst>
              <a:ext uri="{FF2B5EF4-FFF2-40B4-BE49-F238E27FC236}">
                <a16:creationId xmlns:a16="http://schemas.microsoft.com/office/drawing/2014/main" id="{B07E65BD-4078-4B7F-AA0F-9206691A36CA}"/>
              </a:ext>
            </a:extLst>
          </p:cNvPr>
          <p:cNvGrpSpPr>
            <a:grpSpLocks/>
          </p:cNvGrpSpPr>
          <p:nvPr/>
        </p:nvGrpSpPr>
        <p:grpSpPr bwMode="auto">
          <a:xfrm>
            <a:off x="2286000" y="1524000"/>
            <a:ext cx="4572000" cy="650875"/>
            <a:chOff x="1354" y="884"/>
            <a:chExt cx="2880" cy="410"/>
          </a:xfrm>
        </p:grpSpPr>
        <p:grpSp>
          <p:nvGrpSpPr>
            <p:cNvPr id="94249" name="Group 5">
              <a:extLst>
                <a:ext uri="{FF2B5EF4-FFF2-40B4-BE49-F238E27FC236}">
                  <a16:creationId xmlns:a16="http://schemas.microsoft.com/office/drawing/2014/main" id="{27D7B8DB-D012-44A1-9809-9FB089CCB0AB}"/>
                </a:ext>
              </a:extLst>
            </p:cNvPr>
            <p:cNvGrpSpPr>
              <a:grpSpLocks/>
            </p:cNvGrpSpPr>
            <p:nvPr/>
          </p:nvGrpSpPr>
          <p:grpSpPr bwMode="auto">
            <a:xfrm>
              <a:off x="1354" y="884"/>
              <a:ext cx="1440" cy="410"/>
              <a:chOff x="768" y="1392"/>
              <a:chExt cx="1440" cy="410"/>
            </a:xfrm>
          </p:grpSpPr>
          <p:sp>
            <p:nvSpPr>
              <p:cNvPr id="94255" name="Text Box 6">
                <a:extLst>
                  <a:ext uri="{FF2B5EF4-FFF2-40B4-BE49-F238E27FC236}">
                    <a16:creationId xmlns:a16="http://schemas.microsoft.com/office/drawing/2014/main" id="{20E07A49-0AA8-43C4-A0E3-1585221A94B3}"/>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4256" name="Text Box 7">
                <a:extLst>
                  <a:ext uri="{FF2B5EF4-FFF2-40B4-BE49-F238E27FC236}">
                    <a16:creationId xmlns:a16="http://schemas.microsoft.com/office/drawing/2014/main" id="{28ABF171-2EA8-4223-89FC-4D2C014BF162}"/>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4257" name="Text Box 8">
                <a:extLst>
                  <a:ext uri="{FF2B5EF4-FFF2-40B4-BE49-F238E27FC236}">
                    <a16:creationId xmlns:a16="http://schemas.microsoft.com/office/drawing/2014/main" id="{43616EBA-3721-42A4-A83F-74BDB9180901}"/>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4258" name="Text Box 9">
                <a:extLst>
                  <a:ext uri="{FF2B5EF4-FFF2-40B4-BE49-F238E27FC236}">
                    <a16:creationId xmlns:a16="http://schemas.microsoft.com/office/drawing/2014/main" id="{A67583B9-6F9F-46AB-BC73-BAB077522659}"/>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94259" name="Text Box 10">
                <a:extLst>
                  <a:ext uri="{FF2B5EF4-FFF2-40B4-BE49-F238E27FC236}">
                    <a16:creationId xmlns:a16="http://schemas.microsoft.com/office/drawing/2014/main" id="{44B60632-6FDB-4BF8-8CA6-E8836011BC71}"/>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4250" name="Text Box 11">
              <a:extLst>
                <a:ext uri="{FF2B5EF4-FFF2-40B4-BE49-F238E27FC236}">
                  <a16:creationId xmlns:a16="http://schemas.microsoft.com/office/drawing/2014/main" id="{FED31562-B15C-4549-997E-89163A2CC4FE}"/>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4251" name="Text Box 12">
              <a:extLst>
                <a:ext uri="{FF2B5EF4-FFF2-40B4-BE49-F238E27FC236}">
                  <a16:creationId xmlns:a16="http://schemas.microsoft.com/office/drawing/2014/main" id="{45D1ED5C-6AFF-4739-8672-6A68042549ED}"/>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4252" name="Text Box 13">
              <a:extLst>
                <a:ext uri="{FF2B5EF4-FFF2-40B4-BE49-F238E27FC236}">
                  <a16:creationId xmlns:a16="http://schemas.microsoft.com/office/drawing/2014/main" id="{B8322E49-272D-4295-ABDC-062627371214}"/>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4253" name="Text Box 14">
              <a:extLst>
                <a:ext uri="{FF2B5EF4-FFF2-40B4-BE49-F238E27FC236}">
                  <a16:creationId xmlns:a16="http://schemas.microsoft.com/office/drawing/2014/main" id="{284D5B35-0921-4CAD-9D08-B1FC01E7952F}"/>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4254" name="Text Box 15">
              <a:extLst>
                <a:ext uri="{FF2B5EF4-FFF2-40B4-BE49-F238E27FC236}">
                  <a16:creationId xmlns:a16="http://schemas.microsoft.com/office/drawing/2014/main" id="{EFD5DA13-77BA-4EBC-B69D-42D8841EBF66}"/>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4213" name="Text Box 16">
            <a:extLst>
              <a:ext uri="{FF2B5EF4-FFF2-40B4-BE49-F238E27FC236}">
                <a16:creationId xmlns:a16="http://schemas.microsoft.com/office/drawing/2014/main" id="{CA33B8F1-8642-476A-B80A-59288141997D}"/>
              </a:ext>
            </a:extLst>
          </p:cNvPr>
          <p:cNvSpPr txBox="1">
            <a:spLocks noChangeArrowheads="1"/>
          </p:cNvSpPr>
          <p:nvPr/>
        </p:nvSpPr>
        <p:spPr bwMode="auto">
          <a:xfrm>
            <a:off x="2819400" y="210185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94214" name="Text Box 17">
            <a:extLst>
              <a:ext uri="{FF2B5EF4-FFF2-40B4-BE49-F238E27FC236}">
                <a16:creationId xmlns:a16="http://schemas.microsoft.com/office/drawing/2014/main" id="{9251A767-5552-4F6C-8B8B-69802C157FA6}"/>
              </a:ext>
            </a:extLst>
          </p:cNvPr>
          <p:cNvSpPr txBox="1">
            <a:spLocks noChangeArrowheads="1"/>
          </p:cNvSpPr>
          <p:nvPr/>
        </p:nvSpPr>
        <p:spPr bwMode="auto">
          <a:xfrm>
            <a:off x="3733800" y="210185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94215" name="Rectangle 18">
            <a:extLst>
              <a:ext uri="{FF2B5EF4-FFF2-40B4-BE49-F238E27FC236}">
                <a16:creationId xmlns:a16="http://schemas.microsoft.com/office/drawing/2014/main" id="{8DEAD35C-361A-487A-A73E-D2170940FAF9}"/>
              </a:ext>
            </a:extLst>
          </p:cNvPr>
          <p:cNvSpPr>
            <a:spLocks noChangeArrowheads="1"/>
          </p:cNvSpPr>
          <p:nvPr/>
        </p:nvSpPr>
        <p:spPr bwMode="auto">
          <a:xfrm>
            <a:off x="4343400" y="2514600"/>
            <a:ext cx="444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Try to increment i and decrement j.</a:t>
            </a:r>
            <a:endParaRPr lang="th-TH" altLang="en-US" sz="3600">
              <a:latin typeface="Angsana New" panose="02020603050405020304" pitchFamily="18" charset="-34"/>
            </a:endParaRPr>
          </a:p>
        </p:txBody>
      </p:sp>
      <p:sp>
        <p:nvSpPr>
          <p:cNvPr id="94216" name="Line 19">
            <a:extLst>
              <a:ext uri="{FF2B5EF4-FFF2-40B4-BE49-F238E27FC236}">
                <a16:creationId xmlns:a16="http://schemas.microsoft.com/office/drawing/2014/main" id="{32388A7D-E223-4FC8-9372-ED28DF32F17F}"/>
              </a:ext>
            </a:extLst>
          </p:cNvPr>
          <p:cNvSpPr>
            <a:spLocks noChangeShapeType="1"/>
          </p:cNvSpPr>
          <p:nvPr/>
        </p:nvSpPr>
        <p:spPr bwMode="auto">
          <a:xfrm>
            <a:off x="4191000" y="2286000"/>
            <a:ext cx="0" cy="838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4217" name="Group 20">
            <a:extLst>
              <a:ext uri="{FF2B5EF4-FFF2-40B4-BE49-F238E27FC236}">
                <a16:creationId xmlns:a16="http://schemas.microsoft.com/office/drawing/2014/main" id="{67ECA24F-32A1-47A0-A9B4-8D32B5270818}"/>
              </a:ext>
            </a:extLst>
          </p:cNvPr>
          <p:cNvGrpSpPr>
            <a:grpSpLocks/>
          </p:cNvGrpSpPr>
          <p:nvPr/>
        </p:nvGrpSpPr>
        <p:grpSpPr bwMode="auto">
          <a:xfrm>
            <a:off x="2286000" y="3200400"/>
            <a:ext cx="4572000" cy="650875"/>
            <a:chOff x="1354" y="884"/>
            <a:chExt cx="2880" cy="410"/>
          </a:xfrm>
        </p:grpSpPr>
        <p:grpSp>
          <p:nvGrpSpPr>
            <p:cNvPr id="94238" name="Group 21">
              <a:extLst>
                <a:ext uri="{FF2B5EF4-FFF2-40B4-BE49-F238E27FC236}">
                  <a16:creationId xmlns:a16="http://schemas.microsoft.com/office/drawing/2014/main" id="{1B16ED6A-3BBA-4058-BD3B-BEC1B5ABECD2}"/>
                </a:ext>
              </a:extLst>
            </p:cNvPr>
            <p:cNvGrpSpPr>
              <a:grpSpLocks/>
            </p:cNvGrpSpPr>
            <p:nvPr/>
          </p:nvGrpSpPr>
          <p:grpSpPr bwMode="auto">
            <a:xfrm>
              <a:off x="1354" y="884"/>
              <a:ext cx="1440" cy="410"/>
              <a:chOff x="768" y="1392"/>
              <a:chExt cx="1440" cy="410"/>
            </a:xfrm>
          </p:grpSpPr>
          <p:sp>
            <p:nvSpPr>
              <p:cNvPr id="94244" name="Text Box 22">
                <a:extLst>
                  <a:ext uri="{FF2B5EF4-FFF2-40B4-BE49-F238E27FC236}">
                    <a16:creationId xmlns:a16="http://schemas.microsoft.com/office/drawing/2014/main" id="{CEAAB464-892D-4963-A7FB-477ED81A1C50}"/>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4245" name="Text Box 23">
                <a:extLst>
                  <a:ext uri="{FF2B5EF4-FFF2-40B4-BE49-F238E27FC236}">
                    <a16:creationId xmlns:a16="http://schemas.microsoft.com/office/drawing/2014/main" id="{00BC1081-4658-43F0-B58A-9EEB14352CFA}"/>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4246" name="Text Box 24">
                <a:extLst>
                  <a:ext uri="{FF2B5EF4-FFF2-40B4-BE49-F238E27FC236}">
                    <a16:creationId xmlns:a16="http://schemas.microsoft.com/office/drawing/2014/main" id="{B29DFF72-9563-471D-93F6-5D7B42489AE7}"/>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4247" name="Text Box 25">
                <a:extLst>
                  <a:ext uri="{FF2B5EF4-FFF2-40B4-BE49-F238E27FC236}">
                    <a16:creationId xmlns:a16="http://schemas.microsoft.com/office/drawing/2014/main" id="{EE59A401-8AF8-423B-B876-F3757BDA4BB8}"/>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94248" name="Text Box 26">
                <a:extLst>
                  <a:ext uri="{FF2B5EF4-FFF2-40B4-BE49-F238E27FC236}">
                    <a16:creationId xmlns:a16="http://schemas.microsoft.com/office/drawing/2014/main" id="{4B175261-7DAB-4FC1-942A-95CCB2D44B67}"/>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4239" name="Text Box 27">
              <a:extLst>
                <a:ext uri="{FF2B5EF4-FFF2-40B4-BE49-F238E27FC236}">
                  <a16:creationId xmlns:a16="http://schemas.microsoft.com/office/drawing/2014/main" id="{6F74296D-7622-4363-8DA9-D50F86473B0B}"/>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4240" name="Text Box 28">
              <a:extLst>
                <a:ext uri="{FF2B5EF4-FFF2-40B4-BE49-F238E27FC236}">
                  <a16:creationId xmlns:a16="http://schemas.microsoft.com/office/drawing/2014/main" id="{D449EDB3-C82F-4089-B029-A569C104F8BB}"/>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4241" name="Text Box 29">
              <a:extLst>
                <a:ext uri="{FF2B5EF4-FFF2-40B4-BE49-F238E27FC236}">
                  <a16:creationId xmlns:a16="http://schemas.microsoft.com/office/drawing/2014/main" id="{4C127BB9-878D-45B9-9E79-C8B407E87650}"/>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4242" name="Text Box 30">
              <a:extLst>
                <a:ext uri="{FF2B5EF4-FFF2-40B4-BE49-F238E27FC236}">
                  <a16:creationId xmlns:a16="http://schemas.microsoft.com/office/drawing/2014/main" id="{F414F412-4BB4-4719-9039-C1E2E9FEFF60}"/>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4243" name="Text Box 31">
              <a:extLst>
                <a:ext uri="{FF2B5EF4-FFF2-40B4-BE49-F238E27FC236}">
                  <a16:creationId xmlns:a16="http://schemas.microsoft.com/office/drawing/2014/main" id="{13519342-AEE7-45E1-BBF6-1208EB3C6246}"/>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4218" name="Text Box 32">
            <a:extLst>
              <a:ext uri="{FF2B5EF4-FFF2-40B4-BE49-F238E27FC236}">
                <a16:creationId xmlns:a16="http://schemas.microsoft.com/office/drawing/2014/main" id="{CF8DC221-E106-47EB-880D-A95FFC7CFB33}"/>
              </a:ext>
            </a:extLst>
          </p:cNvPr>
          <p:cNvSpPr txBox="1">
            <a:spLocks noChangeArrowheads="1"/>
          </p:cNvSpPr>
          <p:nvPr/>
        </p:nvSpPr>
        <p:spPr bwMode="auto">
          <a:xfrm>
            <a:off x="2895600" y="37338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94219" name="Text Box 33">
            <a:extLst>
              <a:ext uri="{FF2B5EF4-FFF2-40B4-BE49-F238E27FC236}">
                <a16:creationId xmlns:a16="http://schemas.microsoft.com/office/drawing/2014/main" id="{48A84D67-1DAA-4917-863E-138DAA2204B1}"/>
              </a:ext>
            </a:extLst>
          </p:cNvPr>
          <p:cNvSpPr txBox="1">
            <a:spLocks noChangeArrowheads="1"/>
          </p:cNvSpPr>
          <p:nvPr/>
        </p:nvSpPr>
        <p:spPr bwMode="auto">
          <a:xfrm>
            <a:off x="3276600" y="37338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94220" name="Text Box 36">
            <a:extLst>
              <a:ext uri="{FF2B5EF4-FFF2-40B4-BE49-F238E27FC236}">
                <a16:creationId xmlns:a16="http://schemas.microsoft.com/office/drawing/2014/main" id="{DF9B1C6C-4710-4185-8AEF-FCA2F59F7E9E}"/>
              </a:ext>
            </a:extLst>
          </p:cNvPr>
          <p:cNvSpPr txBox="1">
            <a:spLocks noChangeArrowheads="1"/>
          </p:cNvSpPr>
          <p:nvPr/>
        </p:nvSpPr>
        <p:spPr bwMode="auto">
          <a:xfrm>
            <a:off x="4343400" y="41148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ja-JP" sz="3600">
                <a:latin typeface="Angsana New" panose="02020603050405020304" pitchFamily="18" charset="-34"/>
                <a:ea typeface="MS PGothic" panose="020B0600070205080204" pitchFamily="34" charset="-128"/>
              </a:rPr>
              <a:t>swap a[i] and a[j].</a:t>
            </a:r>
            <a:endParaRPr lang="th-TH" altLang="en-US" sz="3600">
              <a:latin typeface="Angsana New" panose="02020603050405020304" pitchFamily="18" charset="-34"/>
            </a:endParaRPr>
          </a:p>
        </p:txBody>
      </p:sp>
      <p:sp>
        <p:nvSpPr>
          <p:cNvPr id="94221" name="Line 37">
            <a:extLst>
              <a:ext uri="{FF2B5EF4-FFF2-40B4-BE49-F238E27FC236}">
                <a16:creationId xmlns:a16="http://schemas.microsoft.com/office/drawing/2014/main" id="{69260889-27F4-4A73-A278-4832464FD14D}"/>
              </a:ext>
            </a:extLst>
          </p:cNvPr>
          <p:cNvSpPr>
            <a:spLocks noChangeShapeType="1"/>
          </p:cNvSpPr>
          <p:nvPr/>
        </p:nvSpPr>
        <p:spPr bwMode="auto">
          <a:xfrm>
            <a:off x="4191000" y="4038600"/>
            <a:ext cx="0" cy="685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4222" name="Group 38">
            <a:extLst>
              <a:ext uri="{FF2B5EF4-FFF2-40B4-BE49-F238E27FC236}">
                <a16:creationId xmlns:a16="http://schemas.microsoft.com/office/drawing/2014/main" id="{74C434D9-E790-4A2D-BE8E-79907DF35D6C}"/>
              </a:ext>
            </a:extLst>
          </p:cNvPr>
          <p:cNvGrpSpPr>
            <a:grpSpLocks/>
          </p:cNvGrpSpPr>
          <p:nvPr/>
        </p:nvGrpSpPr>
        <p:grpSpPr bwMode="auto">
          <a:xfrm>
            <a:off x="2286000" y="4800600"/>
            <a:ext cx="4572000" cy="650875"/>
            <a:chOff x="1354" y="884"/>
            <a:chExt cx="2880" cy="410"/>
          </a:xfrm>
        </p:grpSpPr>
        <p:grpSp>
          <p:nvGrpSpPr>
            <p:cNvPr id="94227" name="Group 39">
              <a:extLst>
                <a:ext uri="{FF2B5EF4-FFF2-40B4-BE49-F238E27FC236}">
                  <a16:creationId xmlns:a16="http://schemas.microsoft.com/office/drawing/2014/main" id="{659B6E6B-F373-4427-8DE4-38F10DFD1C4E}"/>
                </a:ext>
              </a:extLst>
            </p:cNvPr>
            <p:cNvGrpSpPr>
              <a:grpSpLocks/>
            </p:cNvGrpSpPr>
            <p:nvPr/>
          </p:nvGrpSpPr>
          <p:grpSpPr bwMode="auto">
            <a:xfrm>
              <a:off x="1354" y="884"/>
              <a:ext cx="1440" cy="410"/>
              <a:chOff x="768" y="1392"/>
              <a:chExt cx="1440" cy="410"/>
            </a:xfrm>
          </p:grpSpPr>
          <p:sp>
            <p:nvSpPr>
              <p:cNvPr id="94233" name="Text Box 40">
                <a:extLst>
                  <a:ext uri="{FF2B5EF4-FFF2-40B4-BE49-F238E27FC236}">
                    <a16:creationId xmlns:a16="http://schemas.microsoft.com/office/drawing/2014/main" id="{545DD9D2-9A0C-4092-8A65-86621A1051E9}"/>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0</a:t>
                </a:r>
                <a:endParaRPr lang="th-TH" altLang="en-US" sz="3600">
                  <a:latin typeface="Times New Roman" panose="02020603050405020304" pitchFamily="18" charset="0"/>
                </a:endParaRPr>
              </a:p>
            </p:txBody>
          </p:sp>
          <p:sp>
            <p:nvSpPr>
              <p:cNvPr id="94234" name="Text Box 41">
                <a:extLst>
                  <a:ext uri="{FF2B5EF4-FFF2-40B4-BE49-F238E27FC236}">
                    <a16:creationId xmlns:a16="http://schemas.microsoft.com/office/drawing/2014/main" id="{A72E176C-FE38-4083-86EA-4CFB9E4CA8F7}"/>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2</a:t>
                </a:r>
                <a:endParaRPr lang="th-TH" altLang="en-US" sz="3600">
                  <a:latin typeface="Times New Roman" panose="02020603050405020304" pitchFamily="18" charset="0"/>
                </a:endParaRPr>
              </a:p>
            </p:txBody>
          </p:sp>
          <p:sp>
            <p:nvSpPr>
              <p:cNvPr id="94235" name="Text Box 42">
                <a:extLst>
                  <a:ext uri="{FF2B5EF4-FFF2-40B4-BE49-F238E27FC236}">
                    <a16:creationId xmlns:a16="http://schemas.microsoft.com/office/drawing/2014/main" id="{0A31D505-3684-40CF-9B71-D2AE4A57FCA6}"/>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4236" name="Text Box 43">
                <a:extLst>
                  <a:ext uri="{FF2B5EF4-FFF2-40B4-BE49-F238E27FC236}">
                    <a16:creationId xmlns:a16="http://schemas.microsoft.com/office/drawing/2014/main" id="{2DA8C134-60C2-4267-89AE-6FEFE81D6E99}"/>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7</a:t>
                </a:r>
                <a:endParaRPr lang="th-TH" altLang="en-US" sz="3600">
                  <a:latin typeface="Times New Roman" panose="02020603050405020304" pitchFamily="18" charset="0"/>
                </a:endParaRPr>
              </a:p>
            </p:txBody>
          </p:sp>
          <p:sp>
            <p:nvSpPr>
              <p:cNvPr id="94237" name="Text Box 44">
                <a:extLst>
                  <a:ext uri="{FF2B5EF4-FFF2-40B4-BE49-F238E27FC236}">
                    <a16:creationId xmlns:a16="http://schemas.microsoft.com/office/drawing/2014/main" id="{79682169-C3B2-4A8F-8034-59C49720F00E}"/>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4228" name="Text Box 45">
              <a:extLst>
                <a:ext uri="{FF2B5EF4-FFF2-40B4-BE49-F238E27FC236}">
                  <a16:creationId xmlns:a16="http://schemas.microsoft.com/office/drawing/2014/main" id="{3A25BC58-D099-4480-BDBC-0030E70ADF92}"/>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8</a:t>
              </a:r>
              <a:endParaRPr lang="th-TH" altLang="en-US" sz="3600">
                <a:latin typeface="Times New Roman" panose="02020603050405020304" pitchFamily="18" charset="0"/>
              </a:endParaRPr>
            </a:p>
          </p:txBody>
        </p:sp>
        <p:sp>
          <p:nvSpPr>
            <p:cNvPr id="94229" name="Text Box 46">
              <a:extLst>
                <a:ext uri="{FF2B5EF4-FFF2-40B4-BE49-F238E27FC236}">
                  <a16:creationId xmlns:a16="http://schemas.microsoft.com/office/drawing/2014/main" id="{2DA212EA-B849-438E-8F69-9E3806ACA2DA}"/>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9</a:t>
              </a:r>
              <a:endParaRPr lang="th-TH" altLang="en-US" sz="3600">
                <a:latin typeface="Times New Roman" panose="02020603050405020304" pitchFamily="18" charset="0"/>
              </a:endParaRPr>
            </a:p>
          </p:txBody>
        </p:sp>
        <p:sp>
          <p:nvSpPr>
            <p:cNvPr id="94230" name="Text Box 47">
              <a:extLst>
                <a:ext uri="{FF2B5EF4-FFF2-40B4-BE49-F238E27FC236}">
                  <a16:creationId xmlns:a16="http://schemas.microsoft.com/office/drawing/2014/main" id="{B46B9CD0-35E5-4F6B-BFFB-55D936E1B934}"/>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6</a:t>
              </a:r>
              <a:endParaRPr lang="th-TH" altLang="en-US" sz="3600">
                <a:latin typeface="Times New Roman" panose="02020603050405020304" pitchFamily="18" charset="0"/>
              </a:endParaRPr>
            </a:p>
          </p:txBody>
        </p:sp>
        <p:sp>
          <p:nvSpPr>
            <p:cNvPr id="94231" name="Text Box 48">
              <a:extLst>
                <a:ext uri="{FF2B5EF4-FFF2-40B4-BE49-F238E27FC236}">
                  <a16:creationId xmlns:a16="http://schemas.microsoft.com/office/drawing/2014/main" id="{0C8AAE39-3FA1-42AD-A6BD-C9ACF93CD2FC}"/>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sp>
          <p:nvSpPr>
            <p:cNvPr id="94232" name="Text Box 49">
              <a:extLst>
                <a:ext uri="{FF2B5EF4-FFF2-40B4-BE49-F238E27FC236}">
                  <a16:creationId xmlns:a16="http://schemas.microsoft.com/office/drawing/2014/main" id="{19C67C4A-B7BD-4E9D-A827-2F1AA9242F46}"/>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4</a:t>
              </a:r>
              <a:endParaRPr lang="th-TH" altLang="en-US" sz="3600">
                <a:latin typeface="Times New Roman" panose="02020603050405020304" pitchFamily="18" charset="0"/>
              </a:endParaRPr>
            </a:p>
          </p:txBody>
        </p:sp>
      </p:grpSp>
      <p:sp>
        <p:nvSpPr>
          <p:cNvPr id="94223" name="Text Box 50">
            <a:extLst>
              <a:ext uri="{FF2B5EF4-FFF2-40B4-BE49-F238E27FC236}">
                <a16:creationId xmlns:a16="http://schemas.microsoft.com/office/drawing/2014/main" id="{9B971C03-355F-41F3-A1D5-CCF8C09C91BA}"/>
              </a:ext>
            </a:extLst>
          </p:cNvPr>
          <p:cNvSpPr txBox="1">
            <a:spLocks noChangeArrowheads="1"/>
          </p:cNvSpPr>
          <p:nvPr/>
        </p:nvSpPr>
        <p:spPr bwMode="auto">
          <a:xfrm>
            <a:off x="3276600" y="53340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94224" name="Text Box 51">
            <a:extLst>
              <a:ext uri="{FF2B5EF4-FFF2-40B4-BE49-F238E27FC236}">
                <a16:creationId xmlns:a16="http://schemas.microsoft.com/office/drawing/2014/main" id="{23776D62-48CA-4A11-8ABA-D38AD8C1CA60}"/>
              </a:ext>
            </a:extLst>
          </p:cNvPr>
          <p:cNvSpPr txBox="1">
            <a:spLocks noChangeArrowheads="1"/>
          </p:cNvSpPr>
          <p:nvPr/>
        </p:nvSpPr>
        <p:spPr bwMode="auto">
          <a:xfrm flipH="1">
            <a:off x="2819400" y="5334000"/>
            <a:ext cx="38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94225" name="Line 52">
            <a:extLst>
              <a:ext uri="{FF2B5EF4-FFF2-40B4-BE49-F238E27FC236}">
                <a16:creationId xmlns:a16="http://schemas.microsoft.com/office/drawing/2014/main" id="{C57061B5-7E3C-49D9-853B-69489EFA1A32}"/>
              </a:ext>
            </a:extLst>
          </p:cNvPr>
          <p:cNvSpPr>
            <a:spLocks noChangeShapeType="1"/>
          </p:cNvSpPr>
          <p:nvPr/>
        </p:nvSpPr>
        <p:spPr bwMode="auto">
          <a:xfrm>
            <a:off x="3581400" y="5410200"/>
            <a:ext cx="304800" cy="457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4226" name="Text Box 53">
            <a:extLst>
              <a:ext uri="{FF2B5EF4-FFF2-40B4-BE49-F238E27FC236}">
                <a16:creationId xmlns:a16="http://schemas.microsoft.com/office/drawing/2014/main" id="{5F5F1175-D912-4538-AFB4-4A0491BCA613}"/>
              </a:ext>
            </a:extLst>
          </p:cNvPr>
          <p:cNvSpPr txBox="1">
            <a:spLocks noChangeArrowheads="1"/>
          </p:cNvSpPr>
          <p:nvPr/>
        </p:nvSpPr>
        <p:spPr bwMode="auto">
          <a:xfrm>
            <a:off x="4022725" y="5591175"/>
            <a:ext cx="3529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Angsana New" panose="02020603050405020304" pitchFamily="18" charset="-34"/>
              </a:rPr>
              <a:t>Pivot will be swapped here.</a:t>
            </a:r>
            <a:endParaRPr lang="th-TH" altLang="en-US" sz="3600">
              <a:latin typeface="Angsana New" panose="02020603050405020304" pitchFamily="18" charset="-3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a:extLst>
              <a:ext uri="{FF2B5EF4-FFF2-40B4-BE49-F238E27FC236}">
                <a16:creationId xmlns:a16="http://schemas.microsoft.com/office/drawing/2014/main" id="{41214395-BB47-4517-B9BC-FBA814896D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82732C4A-48AB-4CD7-A576-DFB75CD26118}" type="slidenum">
              <a:rPr lang="en-US" altLang="en-US" sz="1400" smtClean="0">
                <a:cs typeface="Arial" panose="020B0604020202020204" pitchFamily="34" charset="0"/>
              </a:rPr>
              <a:pPr>
                <a:spcBef>
                  <a:spcPct val="0"/>
                </a:spcBef>
                <a:buClrTx/>
                <a:buSzTx/>
                <a:buFontTx/>
                <a:buNone/>
              </a:pPr>
              <a:t>48</a:t>
            </a:fld>
            <a:endParaRPr lang="en-US" altLang="en-US" sz="1400">
              <a:cs typeface="Arial" panose="020B0604020202020204" pitchFamily="34" charset="0"/>
            </a:endParaRPr>
          </a:p>
        </p:txBody>
      </p:sp>
      <p:sp>
        <p:nvSpPr>
          <p:cNvPr id="96259" name="Rectangle 2">
            <a:extLst>
              <a:ext uri="{FF2B5EF4-FFF2-40B4-BE49-F238E27FC236}">
                <a16:creationId xmlns:a16="http://schemas.microsoft.com/office/drawing/2014/main" id="{99304612-C30C-4A0F-9B56-CC91E5C06000}"/>
              </a:ext>
            </a:extLst>
          </p:cNvPr>
          <p:cNvSpPr>
            <a:spLocks noGrp="1" noChangeArrowheads="1"/>
          </p:cNvSpPr>
          <p:nvPr>
            <p:ph type="title"/>
          </p:nvPr>
        </p:nvSpPr>
        <p:spPr>
          <a:xfrm>
            <a:off x="304800" y="457200"/>
            <a:ext cx="8610600" cy="1143000"/>
          </a:xfrm>
        </p:spPr>
        <p:txBody>
          <a:bodyPr/>
          <a:lstStyle/>
          <a:p>
            <a:pPr eaLnBrk="1" hangingPunct="1"/>
            <a:r>
              <a:rPr lang="en-US" altLang="en-US" sz="4400">
                <a:solidFill>
                  <a:schemeClr val="bg2"/>
                </a:solidFill>
              </a:rPr>
              <a:t>Partititioning value that is equal to: 2</a:t>
            </a:r>
            <a:r>
              <a:rPr lang="en-US" altLang="en-US" sz="4400" baseline="30000">
                <a:solidFill>
                  <a:schemeClr val="bg2"/>
                </a:solidFill>
              </a:rPr>
              <a:t>nd</a:t>
            </a:r>
            <a:r>
              <a:rPr lang="en-US" altLang="en-US" sz="4400">
                <a:solidFill>
                  <a:schemeClr val="bg2"/>
                </a:solidFill>
              </a:rPr>
              <a:t> method</a:t>
            </a:r>
            <a:endParaRPr lang="th-TH" altLang="en-US" sz="4400">
              <a:solidFill>
                <a:schemeClr val="bg2"/>
              </a:solidFill>
            </a:endParaRPr>
          </a:p>
        </p:txBody>
      </p:sp>
      <p:sp>
        <p:nvSpPr>
          <p:cNvPr id="96260" name="Rectangle 3">
            <a:extLst>
              <a:ext uri="{FF2B5EF4-FFF2-40B4-BE49-F238E27FC236}">
                <a16:creationId xmlns:a16="http://schemas.microsoft.com/office/drawing/2014/main" id="{CCA03598-B68A-45BE-8CA1-81CF7624F7B2}"/>
              </a:ext>
            </a:extLst>
          </p:cNvPr>
          <p:cNvSpPr>
            <a:spLocks noGrp="1" noChangeArrowheads="1"/>
          </p:cNvSpPr>
          <p:nvPr>
            <p:ph type="body" idx="1"/>
          </p:nvPr>
        </p:nvSpPr>
        <p:spPr>
          <a:xfrm>
            <a:off x="457200" y="1600200"/>
            <a:ext cx="8382000" cy="1143000"/>
          </a:xfrm>
        </p:spPr>
        <p:txBody>
          <a:bodyPr/>
          <a:lstStyle/>
          <a:p>
            <a:pPr eaLnBrk="1" hangingPunct="1"/>
            <a:r>
              <a:rPr lang="en-US" altLang="ja-JP" dirty="0">
                <a:latin typeface="Angsana New" panose="02020603050405020304" pitchFamily="18" charset="-34"/>
                <a:ea typeface="MS PGothic" panose="020B0600070205080204" pitchFamily="34" charset="-128"/>
              </a:rPr>
              <a:t> </a:t>
            </a:r>
            <a:r>
              <a:rPr lang="en-US" altLang="ja-JP" dirty="0" err="1">
                <a:latin typeface="Angsana New" panose="02020603050405020304" pitchFamily="18" charset="-34"/>
                <a:ea typeface="MS PGothic" panose="020B0600070205080204" pitchFamily="34" charset="-128"/>
              </a:rPr>
              <a:t>i</a:t>
            </a:r>
            <a:r>
              <a:rPr lang="en-US" altLang="ja-JP" dirty="0">
                <a:latin typeface="Angsana New" panose="02020603050405020304" pitchFamily="18" charset="-34"/>
                <a:ea typeface="MS PGothic" panose="020B0600070205080204" pitchFamily="34" charset="-128"/>
              </a:rPr>
              <a:t> </a:t>
            </a:r>
            <a:r>
              <a:rPr lang="en-US" altLang="ja-JP" dirty="0">
                <a:latin typeface="Angsana New" panose="02020603050405020304" pitchFamily="18" charset="-34"/>
              </a:rPr>
              <a:t>and</a:t>
            </a:r>
            <a:r>
              <a:rPr lang="en-US" altLang="ja-JP" dirty="0">
                <a:latin typeface="Angsana New" panose="02020603050405020304" pitchFamily="18" charset="-34"/>
                <a:ea typeface="MS PGothic" panose="020B0600070205080204" pitchFamily="34" charset="-128"/>
              </a:rPr>
              <a:t> j MOVE PAST ALL pivot values. </a:t>
            </a:r>
            <a:endParaRPr lang="th-TH" altLang="ja-JP" dirty="0">
              <a:latin typeface="Angsana New" panose="02020603050405020304" pitchFamily="18" charset="-34"/>
              <a:ea typeface="MS PGothic" panose="020B0600070205080204" pitchFamily="34" charset="-128"/>
            </a:endParaRPr>
          </a:p>
          <a:p>
            <a:pPr eaLnBrk="1" hangingPunct="1"/>
            <a:r>
              <a:rPr lang="en-US" altLang="ja-JP" dirty="0">
                <a:latin typeface="Angsana New" panose="02020603050405020304" pitchFamily="18" charset="-34"/>
                <a:ea typeface="MS PGothic" panose="020B0600070205080204" pitchFamily="34" charset="-128"/>
              </a:rPr>
              <a:t>Still not good enough because if we have  the following: </a:t>
            </a:r>
            <a:endParaRPr lang="th-TH" altLang="en-US" dirty="0">
              <a:latin typeface="Angsana New" panose="02020603050405020304" pitchFamily="18" charset="-34"/>
            </a:endParaRPr>
          </a:p>
        </p:txBody>
      </p:sp>
      <p:grpSp>
        <p:nvGrpSpPr>
          <p:cNvPr id="96261" name="Group 4">
            <a:extLst>
              <a:ext uri="{FF2B5EF4-FFF2-40B4-BE49-F238E27FC236}">
                <a16:creationId xmlns:a16="http://schemas.microsoft.com/office/drawing/2014/main" id="{C214A758-C962-4225-9C7A-074DD44A6647}"/>
              </a:ext>
            </a:extLst>
          </p:cNvPr>
          <p:cNvGrpSpPr>
            <a:grpSpLocks/>
          </p:cNvGrpSpPr>
          <p:nvPr/>
        </p:nvGrpSpPr>
        <p:grpSpPr bwMode="auto">
          <a:xfrm>
            <a:off x="2209800" y="2743200"/>
            <a:ext cx="4572000" cy="650875"/>
            <a:chOff x="1354" y="884"/>
            <a:chExt cx="2880" cy="410"/>
          </a:xfrm>
        </p:grpSpPr>
        <p:grpSp>
          <p:nvGrpSpPr>
            <p:cNvPr id="96267" name="Group 5">
              <a:extLst>
                <a:ext uri="{FF2B5EF4-FFF2-40B4-BE49-F238E27FC236}">
                  <a16:creationId xmlns:a16="http://schemas.microsoft.com/office/drawing/2014/main" id="{759FADB3-07B6-416F-961A-4B9BD435E765}"/>
                </a:ext>
              </a:extLst>
            </p:cNvPr>
            <p:cNvGrpSpPr>
              <a:grpSpLocks/>
            </p:cNvGrpSpPr>
            <p:nvPr/>
          </p:nvGrpSpPr>
          <p:grpSpPr bwMode="auto">
            <a:xfrm>
              <a:off x="1354" y="884"/>
              <a:ext cx="1440" cy="410"/>
              <a:chOff x="768" y="1392"/>
              <a:chExt cx="1440" cy="410"/>
            </a:xfrm>
          </p:grpSpPr>
          <p:sp>
            <p:nvSpPr>
              <p:cNvPr id="96273" name="Text Box 6">
                <a:extLst>
                  <a:ext uri="{FF2B5EF4-FFF2-40B4-BE49-F238E27FC236}">
                    <a16:creationId xmlns:a16="http://schemas.microsoft.com/office/drawing/2014/main" id="{5A3EE44E-719D-406F-87D5-CE71C72F7CA1}"/>
                  </a:ext>
                </a:extLst>
              </p:cNvPr>
              <p:cNvSpPr txBox="1">
                <a:spLocks noChangeArrowheads="1"/>
              </p:cNvSpPr>
              <p:nvPr/>
            </p:nvSpPr>
            <p:spPr bwMode="auto">
              <a:xfrm>
                <a:off x="768"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6274" name="Text Box 7">
                <a:extLst>
                  <a:ext uri="{FF2B5EF4-FFF2-40B4-BE49-F238E27FC236}">
                    <a16:creationId xmlns:a16="http://schemas.microsoft.com/office/drawing/2014/main" id="{D95FDF50-EF83-4AB2-A610-9C3A6E9C1B0D}"/>
                  </a:ext>
                </a:extLst>
              </p:cNvPr>
              <p:cNvSpPr txBox="1">
                <a:spLocks noChangeArrowheads="1"/>
              </p:cNvSpPr>
              <p:nvPr/>
            </p:nvSpPr>
            <p:spPr bwMode="auto">
              <a:xfrm>
                <a:off x="1056"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6275" name="Text Box 8">
                <a:extLst>
                  <a:ext uri="{FF2B5EF4-FFF2-40B4-BE49-F238E27FC236}">
                    <a16:creationId xmlns:a16="http://schemas.microsoft.com/office/drawing/2014/main" id="{DE9FA1AC-DEB7-4F12-854C-3F6184EF790F}"/>
                  </a:ext>
                </a:extLst>
              </p:cNvPr>
              <p:cNvSpPr txBox="1">
                <a:spLocks noChangeArrowheads="1"/>
              </p:cNvSpPr>
              <p:nvPr/>
            </p:nvSpPr>
            <p:spPr bwMode="auto">
              <a:xfrm>
                <a:off x="1344"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6276" name="Text Box 9">
                <a:extLst>
                  <a:ext uri="{FF2B5EF4-FFF2-40B4-BE49-F238E27FC236}">
                    <a16:creationId xmlns:a16="http://schemas.microsoft.com/office/drawing/2014/main" id="{83174A18-D653-4C57-9B09-968BC61893FF}"/>
                  </a:ext>
                </a:extLst>
              </p:cNvPr>
              <p:cNvSpPr txBox="1">
                <a:spLocks noChangeArrowheads="1"/>
              </p:cNvSpPr>
              <p:nvPr/>
            </p:nvSpPr>
            <p:spPr bwMode="auto">
              <a:xfrm>
                <a:off x="1920"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6277" name="Text Box 10">
                <a:extLst>
                  <a:ext uri="{FF2B5EF4-FFF2-40B4-BE49-F238E27FC236}">
                    <a16:creationId xmlns:a16="http://schemas.microsoft.com/office/drawing/2014/main" id="{9582985E-A090-43AC-89DA-085F07F0B14A}"/>
                  </a:ext>
                </a:extLst>
              </p:cNvPr>
              <p:cNvSpPr txBox="1">
                <a:spLocks noChangeArrowheads="1"/>
              </p:cNvSpPr>
              <p:nvPr/>
            </p:nvSpPr>
            <p:spPr bwMode="auto">
              <a:xfrm>
                <a:off x="1632" y="1392"/>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96268" name="Text Box 11">
              <a:extLst>
                <a:ext uri="{FF2B5EF4-FFF2-40B4-BE49-F238E27FC236}">
                  <a16:creationId xmlns:a16="http://schemas.microsoft.com/office/drawing/2014/main" id="{05388711-DA40-46B4-B3F7-FD5C340966F5}"/>
                </a:ext>
              </a:extLst>
            </p:cNvPr>
            <p:cNvSpPr txBox="1">
              <a:spLocks noChangeArrowheads="1"/>
            </p:cNvSpPr>
            <p:nvPr/>
          </p:nvSpPr>
          <p:spPr bwMode="auto">
            <a:xfrm>
              <a:off x="2794"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6269" name="Text Box 12">
              <a:extLst>
                <a:ext uri="{FF2B5EF4-FFF2-40B4-BE49-F238E27FC236}">
                  <a16:creationId xmlns:a16="http://schemas.microsoft.com/office/drawing/2014/main" id="{D1C3887E-04FB-48E3-8EE7-0180068F8ABC}"/>
                </a:ext>
              </a:extLst>
            </p:cNvPr>
            <p:cNvSpPr txBox="1">
              <a:spLocks noChangeArrowheads="1"/>
            </p:cNvSpPr>
            <p:nvPr/>
          </p:nvSpPr>
          <p:spPr bwMode="auto">
            <a:xfrm>
              <a:off x="3082"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6270" name="Text Box 13">
              <a:extLst>
                <a:ext uri="{FF2B5EF4-FFF2-40B4-BE49-F238E27FC236}">
                  <a16:creationId xmlns:a16="http://schemas.microsoft.com/office/drawing/2014/main" id="{418E2794-8DB2-441E-971A-0D3BFD572D7A}"/>
                </a:ext>
              </a:extLst>
            </p:cNvPr>
            <p:cNvSpPr txBox="1">
              <a:spLocks noChangeArrowheads="1"/>
            </p:cNvSpPr>
            <p:nvPr/>
          </p:nvSpPr>
          <p:spPr bwMode="auto">
            <a:xfrm>
              <a:off x="3370"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6271" name="Text Box 14">
              <a:extLst>
                <a:ext uri="{FF2B5EF4-FFF2-40B4-BE49-F238E27FC236}">
                  <a16:creationId xmlns:a16="http://schemas.microsoft.com/office/drawing/2014/main" id="{E6CFBFF9-C31C-43B9-91AB-BBC97F30711C}"/>
                </a:ext>
              </a:extLst>
            </p:cNvPr>
            <p:cNvSpPr txBox="1">
              <a:spLocks noChangeArrowheads="1"/>
            </p:cNvSpPr>
            <p:nvPr/>
          </p:nvSpPr>
          <p:spPr bwMode="auto">
            <a:xfrm>
              <a:off x="3946" y="884"/>
              <a:ext cx="288" cy="410"/>
            </a:xfrm>
            <a:prstGeom prst="rect">
              <a:avLst/>
            </a:prstGeom>
            <a:solidFill>
              <a:srgbClr val="FF0000"/>
            </a:solidFill>
            <a:ln w="9525">
              <a:solidFill>
                <a:schemeClr val="bg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sp>
          <p:nvSpPr>
            <p:cNvPr id="96272" name="Text Box 15">
              <a:extLst>
                <a:ext uri="{FF2B5EF4-FFF2-40B4-BE49-F238E27FC236}">
                  <a16:creationId xmlns:a16="http://schemas.microsoft.com/office/drawing/2014/main" id="{AD8EAA4E-7BA0-4139-BC27-F94D4DA62139}"/>
                </a:ext>
              </a:extLst>
            </p:cNvPr>
            <p:cNvSpPr txBox="1">
              <a:spLocks noChangeArrowheads="1"/>
            </p:cNvSpPr>
            <p:nvPr/>
          </p:nvSpPr>
          <p:spPr bwMode="auto">
            <a:xfrm>
              <a:off x="3658" y="884"/>
              <a:ext cx="288" cy="4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lang="en-US" altLang="en-US" sz="3600">
                  <a:latin typeface="Times New Roman" panose="02020603050405020304" pitchFamily="18" charset="0"/>
                </a:rPr>
                <a:t>1</a:t>
              </a:r>
              <a:endParaRPr lang="th-TH" altLang="en-US" sz="3600">
                <a:latin typeface="Times New Roman" panose="02020603050405020304" pitchFamily="18" charset="0"/>
              </a:endParaRPr>
            </a:p>
          </p:txBody>
        </p:sp>
      </p:grpSp>
      <p:sp>
        <p:nvSpPr>
          <p:cNvPr id="96262" name="Text Box 16">
            <a:extLst>
              <a:ext uri="{FF2B5EF4-FFF2-40B4-BE49-F238E27FC236}">
                <a16:creationId xmlns:a16="http://schemas.microsoft.com/office/drawing/2014/main" id="{2882A967-7956-4D73-B5E0-497587A727EF}"/>
              </a:ext>
            </a:extLst>
          </p:cNvPr>
          <p:cNvSpPr txBox="1">
            <a:spLocks noChangeArrowheads="1"/>
          </p:cNvSpPr>
          <p:nvPr/>
        </p:nvSpPr>
        <p:spPr bwMode="auto">
          <a:xfrm>
            <a:off x="2286000" y="33528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a:t>
            </a:r>
            <a:endParaRPr lang="th-TH" altLang="en-US" sz="3600">
              <a:latin typeface="Times New Roman" panose="02020603050405020304" pitchFamily="18" charset="0"/>
            </a:endParaRPr>
          </a:p>
        </p:txBody>
      </p:sp>
      <p:sp>
        <p:nvSpPr>
          <p:cNvPr id="96263" name="Text Box 17">
            <a:extLst>
              <a:ext uri="{FF2B5EF4-FFF2-40B4-BE49-F238E27FC236}">
                <a16:creationId xmlns:a16="http://schemas.microsoft.com/office/drawing/2014/main" id="{2813CA2C-0F47-4465-AE14-7FE15B821514}"/>
              </a:ext>
            </a:extLst>
          </p:cNvPr>
          <p:cNvSpPr txBox="1">
            <a:spLocks noChangeArrowheads="1"/>
          </p:cNvSpPr>
          <p:nvPr/>
        </p:nvSpPr>
        <p:spPr bwMode="auto">
          <a:xfrm>
            <a:off x="5943600" y="3810000"/>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j</a:t>
            </a:r>
            <a:endParaRPr lang="th-TH" altLang="en-US" sz="3600">
              <a:latin typeface="Times New Roman" panose="02020603050405020304" pitchFamily="18" charset="0"/>
            </a:endParaRPr>
          </a:p>
        </p:txBody>
      </p:sp>
      <p:sp>
        <p:nvSpPr>
          <p:cNvPr id="96264" name="Line 20">
            <a:extLst>
              <a:ext uri="{FF2B5EF4-FFF2-40B4-BE49-F238E27FC236}">
                <a16:creationId xmlns:a16="http://schemas.microsoft.com/office/drawing/2014/main" id="{12B9F0E1-850F-48D0-9FE1-FBF695C8551C}"/>
              </a:ext>
            </a:extLst>
          </p:cNvPr>
          <p:cNvSpPr>
            <a:spLocks noChangeShapeType="1"/>
          </p:cNvSpPr>
          <p:nvPr/>
        </p:nvSpPr>
        <p:spPr bwMode="auto">
          <a:xfrm>
            <a:off x="2667000" y="3657600"/>
            <a:ext cx="3657600"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5" name="Line 21">
            <a:extLst>
              <a:ext uri="{FF2B5EF4-FFF2-40B4-BE49-F238E27FC236}">
                <a16:creationId xmlns:a16="http://schemas.microsoft.com/office/drawing/2014/main" id="{47C00644-081D-4628-8DC0-9D3C19825D6F}"/>
              </a:ext>
            </a:extLst>
          </p:cNvPr>
          <p:cNvSpPr>
            <a:spLocks noChangeShapeType="1"/>
          </p:cNvSpPr>
          <p:nvPr/>
        </p:nvSpPr>
        <p:spPr bwMode="auto">
          <a:xfrm flipH="1">
            <a:off x="2514600" y="4114800"/>
            <a:ext cx="3429000"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6" name="Text Box 22">
            <a:extLst>
              <a:ext uri="{FF2B5EF4-FFF2-40B4-BE49-F238E27FC236}">
                <a16:creationId xmlns:a16="http://schemas.microsoft.com/office/drawing/2014/main" id="{AF2102E4-3026-4FD5-BD89-465B8DF5B24C}"/>
              </a:ext>
            </a:extLst>
          </p:cNvPr>
          <p:cNvSpPr txBox="1">
            <a:spLocks noChangeArrowheads="1"/>
          </p:cNvSpPr>
          <p:nvPr/>
        </p:nvSpPr>
        <p:spPr bwMode="auto">
          <a:xfrm>
            <a:off x="1447800" y="4495800"/>
            <a:ext cx="6145213"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i and</a:t>
            </a:r>
            <a:r>
              <a:rPr lang="th-TH" altLang="en-US" sz="3600">
                <a:latin typeface="Times New Roman" panose="02020603050405020304" pitchFamily="18" charset="0"/>
              </a:rPr>
              <a:t> </a:t>
            </a:r>
            <a:r>
              <a:rPr lang="en-US" altLang="en-US" sz="3600">
                <a:latin typeface="Times New Roman" panose="02020603050405020304" pitchFamily="18" charset="0"/>
              </a:rPr>
              <a:t>j are at array’s end. Pivot will be at array’s end too. Not balance. </a:t>
            </a:r>
            <a:endParaRPr lang="th-TH" altLang="en-US" sz="36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a:extLst>
              <a:ext uri="{FF2B5EF4-FFF2-40B4-BE49-F238E27FC236}">
                <a16:creationId xmlns:a16="http://schemas.microsoft.com/office/drawing/2014/main" id="{A5CDDF1C-9CD4-478F-9674-E2A712F988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995BCD22-B010-46E5-AC80-FC8B568DE302}" type="slidenum">
              <a:rPr lang="en-US" altLang="en-US" sz="1400" smtClean="0">
                <a:solidFill>
                  <a:schemeClr val="tx1"/>
                </a:solidFill>
                <a:cs typeface="Arial" panose="020B0604020202020204" pitchFamily="34" charset="0"/>
              </a:rPr>
              <a:pPr>
                <a:spcBef>
                  <a:spcPct val="0"/>
                </a:spcBef>
                <a:buClrTx/>
                <a:buSzTx/>
                <a:buFontTx/>
                <a:buNone/>
              </a:pPr>
              <a:t>49</a:t>
            </a:fld>
            <a:endParaRPr lang="en-US" altLang="en-US" sz="1400">
              <a:solidFill>
                <a:schemeClr val="tx1"/>
              </a:solidFill>
              <a:cs typeface="Arial" panose="020B0604020202020204" pitchFamily="34" charset="0"/>
            </a:endParaRPr>
          </a:p>
        </p:txBody>
      </p:sp>
      <p:sp>
        <p:nvSpPr>
          <p:cNvPr id="98307" name="Rectangle 2">
            <a:extLst>
              <a:ext uri="{FF2B5EF4-FFF2-40B4-BE49-F238E27FC236}">
                <a16:creationId xmlns:a16="http://schemas.microsoft.com/office/drawing/2014/main" id="{03BB7486-AC3C-4889-8D78-1D5704D00FDD}"/>
              </a:ext>
            </a:extLst>
          </p:cNvPr>
          <p:cNvSpPr>
            <a:spLocks noGrp="1" noChangeArrowheads="1"/>
          </p:cNvSpPr>
          <p:nvPr>
            <p:ph type="title"/>
          </p:nvPr>
        </p:nvSpPr>
        <p:spPr>
          <a:xfrm>
            <a:off x="838200" y="609600"/>
            <a:ext cx="8077200" cy="1143000"/>
          </a:xfrm>
        </p:spPr>
        <p:txBody>
          <a:bodyPr/>
          <a:lstStyle/>
          <a:p>
            <a:pPr eaLnBrk="1" hangingPunct="1"/>
            <a:r>
              <a:rPr lang="en-US" altLang="en-US" sz="4400">
                <a:solidFill>
                  <a:schemeClr val="bg2"/>
                </a:solidFill>
              </a:rPr>
              <a:t>Partititioning value that is equal to: 3</a:t>
            </a:r>
            <a:r>
              <a:rPr lang="en-US" altLang="en-US" sz="4400" baseline="30000">
                <a:solidFill>
                  <a:schemeClr val="bg2"/>
                </a:solidFill>
              </a:rPr>
              <a:t>rd</a:t>
            </a:r>
            <a:r>
              <a:rPr lang="en-US" altLang="en-US" sz="4400">
                <a:solidFill>
                  <a:schemeClr val="bg2"/>
                </a:solidFill>
              </a:rPr>
              <a:t> method</a:t>
            </a:r>
            <a:endParaRPr lang="th-TH" altLang="en-US" sz="4400">
              <a:solidFill>
                <a:schemeClr val="bg2"/>
              </a:solidFill>
            </a:endParaRPr>
          </a:p>
        </p:txBody>
      </p:sp>
      <p:sp>
        <p:nvSpPr>
          <p:cNvPr id="98308" name="Rectangle 3">
            <a:extLst>
              <a:ext uri="{FF2B5EF4-FFF2-40B4-BE49-F238E27FC236}">
                <a16:creationId xmlns:a16="http://schemas.microsoft.com/office/drawing/2014/main" id="{BEB3685E-BE58-4056-959D-96E9B818A37C}"/>
              </a:ext>
            </a:extLst>
          </p:cNvPr>
          <p:cNvSpPr>
            <a:spLocks noGrp="1" noChangeArrowheads="1"/>
          </p:cNvSpPr>
          <p:nvPr>
            <p:ph type="body" idx="1"/>
          </p:nvPr>
        </p:nvSpPr>
        <p:spPr>
          <a:xfrm>
            <a:off x="457200" y="1600200"/>
            <a:ext cx="8458200" cy="4495800"/>
          </a:xfrm>
        </p:spPr>
        <p:txBody>
          <a:bodyPr/>
          <a:lstStyle/>
          <a:p>
            <a:pPr eaLnBrk="1" hangingPunct="1"/>
            <a:r>
              <a:rPr lang="en-US" altLang="ja-JP" sz="3600">
                <a:latin typeface="Angsana New" panose="02020603050405020304" pitchFamily="18" charset="-34"/>
                <a:ea typeface="MS PGothic" panose="020B0600070205080204" pitchFamily="34" charset="-128"/>
              </a:rPr>
              <a:t> i and j both stop when encountering a pivot value.</a:t>
            </a:r>
            <a:r>
              <a:rPr lang="en-US" altLang="ja-JP" sz="3600">
                <a:ea typeface="MS Mincho" panose="02020609040205080304" pitchFamily="49" charset="-128"/>
              </a:rPr>
              <a:t> </a:t>
            </a:r>
          </a:p>
          <a:p>
            <a:pPr eaLnBrk="1" hangingPunct="1"/>
            <a:r>
              <a:rPr lang="en-US" altLang="ja-JP" sz="3600">
                <a:latin typeface="Angsana New" panose="02020603050405020304" pitchFamily="18" charset="-34"/>
                <a:ea typeface="MS PGothic" panose="020B0600070205080204" pitchFamily="34" charset="-128"/>
              </a:rPr>
              <a:t>Unnecessary swap will take place. </a:t>
            </a:r>
          </a:p>
          <a:p>
            <a:pPr lvl="1" eaLnBrk="1" hangingPunct="1"/>
            <a:r>
              <a:rPr lang="en-US" altLang="ja-JP" sz="3500">
                <a:latin typeface="Angsana New" panose="02020603050405020304" pitchFamily="18" charset="-34"/>
                <a:ea typeface="MS PGothic" panose="020B0600070205080204" pitchFamily="34" charset="-128"/>
              </a:rPr>
              <a:t>Last page, swapping at all steps. </a:t>
            </a:r>
            <a:endParaRPr lang="th-TH" altLang="ja-JP" sz="3500">
              <a:latin typeface="Angsana New" panose="02020603050405020304" pitchFamily="18" charset="-34"/>
            </a:endParaRPr>
          </a:p>
          <a:p>
            <a:pPr eaLnBrk="1" hangingPunct="1"/>
            <a:r>
              <a:rPr lang="en-US" altLang="ja-JP" sz="3600">
                <a:latin typeface="Angsana New" panose="02020603050405020304" pitchFamily="18" charset="-34"/>
                <a:ea typeface="MS PGothic" panose="020B0600070205080204" pitchFamily="34" charset="-128"/>
              </a:rPr>
              <a:t>Good points: even array portions.</a:t>
            </a:r>
            <a:endParaRPr lang="th-TH" altLang="ja-JP" sz="3600">
              <a:latin typeface="Angsana New" panose="02020603050405020304" pitchFamily="18" charset="-34"/>
            </a:endParaRPr>
          </a:p>
          <a:p>
            <a:pPr eaLnBrk="1" hangingPunct="1"/>
            <a:r>
              <a:rPr lang="en-US" altLang="ja-JP" sz="3600">
                <a:latin typeface="Angsana New" panose="02020603050405020304" pitchFamily="18" charset="-34"/>
                <a:ea typeface="MS PGothic" panose="020B0600070205080204" pitchFamily="34" charset="-128"/>
              </a:rPr>
              <a:t>Faster in a long term.</a:t>
            </a:r>
            <a:r>
              <a:rPr lang="en-US" altLang="ja-JP">
                <a:ea typeface="MS PGothic" panose="020B0600070205080204" pitchFamily="34" charset="-128"/>
              </a:rPr>
              <a:t> </a:t>
            </a:r>
            <a:endParaRPr lang="th-TH"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180049E6-4311-480F-9E70-6098AB6AB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F472C1F1-B0FE-4163-9D4A-D70A906B68B8}" type="slidenum">
              <a:rPr lang="en-US" altLang="en-US" sz="1400" smtClean="0">
                <a:cs typeface="Arial" panose="020B0604020202020204" pitchFamily="34" charset="0"/>
              </a:rPr>
              <a:pPr>
                <a:spcBef>
                  <a:spcPct val="0"/>
                </a:spcBef>
                <a:buClrTx/>
                <a:buSzTx/>
                <a:buFontTx/>
                <a:buNone/>
              </a:pPr>
              <a:t>5</a:t>
            </a:fld>
            <a:endParaRPr lang="en-US" altLang="en-US" sz="1400">
              <a:cs typeface="Arial" panose="020B0604020202020204" pitchFamily="34" charset="0"/>
            </a:endParaRPr>
          </a:p>
        </p:txBody>
      </p:sp>
      <p:sp>
        <p:nvSpPr>
          <p:cNvPr id="12291" name="Rectangle 1026">
            <a:extLst>
              <a:ext uri="{FF2B5EF4-FFF2-40B4-BE49-F238E27FC236}">
                <a16:creationId xmlns:a16="http://schemas.microsoft.com/office/drawing/2014/main" id="{2D11D505-D29B-4D6D-917B-8AF07F83717B}"/>
              </a:ext>
            </a:extLst>
          </p:cNvPr>
          <p:cNvSpPr>
            <a:spLocks noGrp="1" noChangeArrowheads="1"/>
          </p:cNvSpPr>
          <p:nvPr>
            <p:ph type="title"/>
          </p:nvPr>
        </p:nvSpPr>
        <p:spPr>
          <a:xfrm>
            <a:off x="609600" y="609600"/>
            <a:ext cx="8305800" cy="1143000"/>
          </a:xfrm>
        </p:spPr>
        <p:txBody>
          <a:bodyPr/>
          <a:lstStyle/>
          <a:p>
            <a:pPr eaLnBrk="1" hangingPunct="1"/>
            <a:r>
              <a:rPr lang="en-US" altLang="en-US"/>
              <a:t>Worst case for Bubble Sort </a:t>
            </a:r>
            <a:r>
              <a:rPr lang="th-TH" altLang="en-US"/>
              <a:t>(</a:t>
            </a:r>
            <a:r>
              <a:rPr lang="en-US" altLang="en-US"/>
              <a:t>initially from large-&gt;small value</a:t>
            </a:r>
            <a:r>
              <a:rPr lang="th-TH" altLang="en-US"/>
              <a:t>)</a:t>
            </a:r>
            <a:r>
              <a:rPr lang="en-US" altLang="en-US"/>
              <a:t> </a:t>
            </a:r>
            <a:endParaRPr lang="th-TH" altLang="en-US"/>
          </a:p>
        </p:txBody>
      </p:sp>
      <p:grpSp>
        <p:nvGrpSpPr>
          <p:cNvPr id="12292" name="Group 1028">
            <a:extLst>
              <a:ext uri="{FF2B5EF4-FFF2-40B4-BE49-F238E27FC236}">
                <a16:creationId xmlns:a16="http://schemas.microsoft.com/office/drawing/2014/main" id="{78BC5AC0-F613-439D-B1B5-05B73898120B}"/>
              </a:ext>
            </a:extLst>
          </p:cNvPr>
          <p:cNvGrpSpPr>
            <a:grpSpLocks noChangeAspect="1"/>
          </p:cNvGrpSpPr>
          <p:nvPr/>
        </p:nvGrpSpPr>
        <p:grpSpPr bwMode="auto">
          <a:xfrm>
            <a:off x="1066800" y="1828800"/>
            <a:ext cx="2746375" cy="3505200"/>
            <a:chOff x="4581" y="4496"/>
            <a:chExt cx="2400" cy="3061"/>
          </a:xfrm>
        </p:grpSpPr>
        <p:grpSp>
          <p:nvGrpSpPr>
            <p:cNvPr id="12335" name="Group 1029">
              <a:extLst>
                <a:ext uri="{FF2B5EF4-FFF2-40B4-BE49-F238E27FC236}">
                  <a16:creationId xmlns:a16="http://schemas.microsoft.com/office/drawing/2014/main" id="{A25CB549-F8BD-4FDF-819D-355D801E3699}"/>
                </a:ext>
              </a:extLst>
            </p:cNvPr>
            <p:cNvGrpSpPr>
              <a:grpSpLocks noChangeAspect="1"/>
            </p:cNvGrpSpPr>
            <p:nvPr/>
          </p:nvGrpSpPr>
          <p:grpSpPr bwMode="auto">
            <a:xfrm>
              <a:off x="4581" y="4496"/>
              <a:ext cx="2400" cy="480"/>
              <a:chOff x="4581" y="5328"/>
              <a:chExt cx="2400" cy="480"/>
            </a:xfrm>
          </p:grpSpPr>
          <p:sp>
            <p:nvSpPr>
              <p:cNvPr id="12366" name="Text Box 1030">
                <a:extLst>
                  <a:ext uri="{FF2B5EF4-FFF2-40B4-BE49-F238E27FC236}">
                    <a16:creationId xmlns:a16="http://schemas.microsoft.com/office/drawing/2014/main" id="{2ACA6A5B-9CE6-4527-BC75-AF628AA07826}"/>
                  </a:ext>
                </a:extLst>
              </p:cNvPr>
              <p:cNvSpPr txBox="1">
                <a:spLocks noChangeAspect="1"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sp>
            <p:nvSpPr>
              <p:cNvPr id="12367" name="Text Box 1031">
                <a:extLst>
                  <a:ext uri="{FF2B5EF4-FFF2-40B4-BE49-F238E27FC236}">
                    <a16:creationId xmlns:a16="http://schemas.microsoft.com/office/drawing/2014/main" id="{0CA17FDE-7653-4DCF-8DBA-5E8F3CB04128}"/>
                  </a:ext>
                </a:extLst>
              </p:cNvPr>
              <p:cNvSpPr txBox="1">
                <a:spLocks noChangeAspect="1"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2368" name="Text Box 1032">
                <a:extLst>
                  <a:ext uri="{FF2B5EF4-FFF2-40B4-BE49-F238E27FC236}">
                    <a16:creationId xmlns:a16="http://schemas.microsoft.com/office/drawing/2014/main" id="{8A8AF51D-1EF7-4157-A4CD-8F63A8270227}"/>
                  </a:ext>
                </a:extLst>
              </p:cNvPr>
              <p:cNvSpPr txBox="1">
                <a:spLocks noChangeAspect="1"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2369" name="Text Box 1033">
                <a:extLst>
                  <a:ext uri="{FF2B5EF4-FFF2-40B4-BE49-F238E27FC236}">
                    <a16:creationId xmlns:a16="http://schemas.microsoft.com/office/drawing/2014/main" id="{26A8A813-62BD-4B78-9AF6-D965AE026B4F}"/>
                  </a:ext>
                </a:extLst>
              </p:cNvPr>
              <p:cNvSpPr txBox="1">
                <a:spLocks noChangeAspect="1"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2370" name="Text Box 1034">
                <a:extLst>
                  <a:ext uri="{FF2B5EF4-FFF2-40B4-BE49-F238E27FC236}">
                    <a16:creationId xmlns:a16="http://schemas.microsoft.com/office/drawing/2014/main" id="{8D2B6A9B-AA70-4350-92AF-F7CD21FA6DD6}"/>
                  </a:ext>
                </a:extLst>
              </p:cNvPr>
              <p:cNvSpPr txBox="1">
                <a:spLocks noChangeAspect="1"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grpSp>
        <p:grpSp>
          <p:nvGrpSpPr>
            <p:cNvPr id="12336" name="Group 1035">
              <a:extLst>
                <a:ext uri="{FF2B5EF4-FFF2-40B4-BE49-F238E27FC236}">
                  <a16:creationId xmlns:a16="http://schemas.microsoft.com/office/drawing/2014/main" id="{60FDE795-F9C1-47EA-B93B-2D99B220F164}"/>
                </a:ext>
              </a:extLst>
            </p:cNvPr>
            <p:cNvGrpSpPr>
              <a:grpSpLocks noChangeAspect="1"/>
            </p:cNvGrpSpPr>
            <p:nvPr/>
          </p:nvGrpSpPr>
          <p:grpSpPr bwMode="auto">
            <a:xfrm>
              <a:off x="4581" y="5276"/>
              <a:ext cx="2400" cy="480"/>
              <a:chOff x="4581" y="5328"/>
              <a:chExt cx="2400" cy="480"/>
            </a:xfrm>
          </p:grpSpPr>
          <p:sp>
            <p:nvSpPr>
              <p:cNvPr id="12361" name="Text Box 1036">
                <a:extLst>
                  <a:ext uri="{FF2B5EF4-FFF2-40B4-BE49-F238E27FC236}">
                    <a16:creationId xmlns:a16="http://schemas.microsoft.com/office/drawing/2014/main" id="{A1FC769E-5F1C-4D44-8456-8AFCCBCBDEC0}"/>
                  </a:ext>
                </a:extLst>
              </p:cNvPr>
              <p:cNvSpPr txBox="1">
                <a:spLocks noChangeAspect="1"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2362" name="Text Box 1037">
                <a:extLst>
                  <a:ext uri="{FF2B5EF4-FFF2-40B4-BE49-F238E27FC236}">
                    <a16:creationId xmlns:a16="http://schemas.microsoft.com/office/drawing/2014/main" id="{59488FB1-1FAC-4760-AE75-30AC96585ECA}"/>
                  </a:ext>
                </a:extLst>
              </p:cNvPr>
              <p:cNvSpPr txBox="1">
                <a:spLocks noChangeAspect="1"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sp>
            <p:nvSpPr>
              <p:cNvPr id="12363" name="Text Box 1038">
                <a:extLst>
                  <a:ext uri="{FF2B5EF4-FFF2-40B4-BE49-F238E27FC236}">
                    <a16:creationId xmlns:a16="http://schemas.microsoft.com/office/drawing/2014/main" id="{54A98DD1-400D-4BB6-857F-D3C5FE8431ED}"/>
                  </a:ext>
                </a:extLst>
              </p:cNvPr>
              <p:cNvSpPr txBox="1">
                <a:spLocks noChangeAspect="1"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2364" name="Text Box 1039">
                <a:extLst>
                  <a:ext uri="{FF2B5EF4-FFF2-40B4-BE49-F238E27FC236}">
                    <a16:creationId xmlns:a16="http://schemas.microsoft.com/office/drawing/2014/main" id="{62E2A905-5E86-4330-AE66-1D022604340F}"/>
                  </a:ext>
                </a:extLst>
              </p:cNvPr>
              <p:cNvSpPr txBox="1">
                <a:spLocks noChangeAspect="1"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2365" name="Text Box 1040">
                <a:extLst>
                  <a:ext uri="{FF2B5EF4-FFF2-40B4-BE49-F238E27FC236}">
                    <a16:creationId xmlns:a16="http://schemas.microsoft.com/office/drawing/2014/main" id="{C694AFD7-0F72-4A30-BC0E-9EFB37C2CADF}"/>
                  </a:ext>
                </a:extLst>
              </p:cNvPr>
              <p:cNvSpPr txBox="1">
                <a:spLocks noChangeAspect="1"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grpSp>
        <p:grpSp>
          <p:nvGrpSpPr>
            <p:cNvPr id="12337" name="Group 1041">
              <a:extLst>
                <a:ext uri="{FF2B5EF4-FFF2-40B4-BE49-F238E27FC236}">
                  <a16:creationId xmlns:a16="http://schemas.microsoft.com/office/drawing/2014/main" id="{6553EC63-F5A1-4B85-A832-07A70C726C06}"/>
                </a:ext>
              </a:extLst>
            </p:cNvPr>
            <p:cNvGrpSpPr>
              <a:grpSpLocks noChangeAspect="1"/>
            </p:cNvGrpSpPr>
            <p:nvPr/>
          </p:nvGrpSpPr>
          <p:grpSpPr bwMode="auto">
            <a:xfrm>
              <a:off x="4821" y="4975"/>
              <a:ext cx="480" cy="120"/>
              <a:chOff x="4821" y="5824"/>
              <a:chExt cx="480" cy="120"/>
            </a:xfrm>
          </p:grpSpPr>
          <p:sp>
            <p:nvSpPr>
              <p:cNvPr id="12359" name="Line 1042">
                <a:extLst>
                  <a:ext uri="{FF2B5EF4-FFF2-40B4-BE49-F238E27FC236}">
                    <a16:creationId xmlns:a16="http://schemas.microsoft.com/office/drawing/2014/main" id="{E3FF049D-64C5-4860-9F26-EACC74E0F115}"/>
                  </a:ext>
                </a:extLst>
              </p:cNvPr>
              <p:cNvSpPr>
                <a:spLocks noChangeAspect="1" noChangeShapeType="1"/>
              </p:cNvSpPr>
              <p:nvPr/>
            </p:nvSpPr>
            <p:spPr bwMode="auto">
              <a:xfrm flipH="1" flipV="1">
                <a:off x="482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60" name="Line 1043">
                <a:extLst>
                  <a:ext uri="{FF2B5EF4-FFF2-40B4-BE49-F238E27FC236}">
                    <a16:creationId xmlns:a16="http://schemas.microsoft.com/office/drawing/2014/main" id="{8960C9FE-56F9-40DA-925C-D05232B1FFE2}"/>
                  </a:ext>
                </a:extLst>
              </p:cNvPr>
              <p:cNvSpPr>
                <a:spLocks noChangeAspect="1" noChangeShapeType="1"/>
              </p:cNvSpPr>
              <p:nvPr/>
            </p:nvSpPr>
            <p:spPr bwMode="auto">
              <a:xfrm flipV="1">
                <a:off x="506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338" name="Group 1044">
              <a:extLst>
                <a:ext uri="{FF2B5EF4-FFF2-40B4-BE49-F238E27FC236}">
                  <a16:creationId xmlns:a16="http://schemas.microsoft.com/office/drawing/2014/main" id="{7038F34C-1367-4EE9-BAD8-2A968C5790C8}"/>
                </a:ext>
              </a:extLst>
            </p:cNvPr>
            <p:cNvGrpSpPr>
              <a:grpSpLocks noChangeAspect="1"/>
            </p:cNvGrpSpPr>
            <p:nvPr/>
          </p:nvGrpSpPr>
          <p:grpSpPr bwMode="auto">
            <a:xfrm>
              <a:off x="5301" y="5757"/>
              <a:ext cx="480" cy="120"/>
              <a:chOff x="4821" y="5824"/>
              <a:chExt cx="480" cy="120"/>
            </a:xfrm>
          </p:grpSpPr>
          <p:sp>
            <p:nvSpPr>
              <p:cNvPr id="12357" name="Line 1045">
                <a:extLst>
                  <a:ext uri="{FF2B5EF4-FFF2-40B4-BE49-F238E27FC236}">
                    <a16:creationId xmlns:a16="http://schemas.microsoft.com/office/drawing/2014/main" id="{5FCDCC93-2C1B-43C5-A77A-84D810EA9183}"/>
                  </a:ext>
                </a:extLst>
              </p:cNvPr>
              <p:cNvSpPr>
                <a:spLocks noChangeAspect="1" noChangeShapeType="1"/>
              </p:cNvSpPr>
              <p:nvPr/>
            </p:nvSpPr>
            <p:spPr bwMode="auto">
              <a:xfrm flipH="1" flipV="1">
                <a:off x="482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58" name="Line 1046">
                <a:extLst>
                  <a:ext uri="{FF2B5EF4-FFF2-40B4-BE49-F238E27FC236}">
                    <a16:creationId xmlns:a16="http://schemas.microsoft.com/office/drawing/2014/main" id="{71B5D99D-530F-4CF2-9136-73C7A4E01D96}"/>
                  </a:ext>
                </a:extLst>
              </p:cNvPr>
              <p:cNvSpPr>
                <a:spLocks noChangeAspect="1" noChangeShapeType="1"/>
              </p:cNvSpPr>
              <p:nvPr/>
            </p:nvSpPr>
            <p:spPr bwMode="auto">
              <a:xfrm flipV="1">
                <a:off x="506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339" name="Group 1047">
              <a:extLst>
                <a:ext uri="{FF2B5EF4-FFF2-40B4-BE49-F238E27FC236}">
                  <a16:creationId xmlns:a16="http://schemas.microsoft.com/office/drawing/2014/main" id="{1348DF36-E08D-4E05-9AC4-AD27BA6D3670}"/>
                </a:ext>
              </a:extLst>
            </p:cNvPr>
            <p:cNvGrpSpPr>
              <a:grpSpLocks noChangeAspect="1"/>
            </p:cNvGrpSpPr>
            <p:nvPr/>
          </p:nvGrpSpPr>
          <p:grpSpPr bwMode="auto">
            <a:xfrm>
              <a:off x="4581" y="6117"/>
              <a:ext cx="2400" cy="480"/>
              <a:chOff x="4581" y="5328"/>
              <a:chExt cx="2400" cy="480"/>
            </a:xfrm>
          </p:grpSpPr>
          <p:sp>
            <p:nvSpPr>
              <p:cNvPr id="12352" name="Text Box 1048">
                <a:extLst>
                  <a:ext uri="{FF2B5EF4-FFF2-40B4-BE49-F238E27FC236}">
                    <a16:creationId xmlns:a16="http://schemas.microsoft.com/office/drawing/2014/main" id="{BB7C4784-E98F-4F00-AC78-A59A47B756D9}"/>
                  </a:ext>
                </a:extLst>
              </p:cNvPr>
              <p:cNvSpPr txBox="1">
                <a:spLocks noChangeAspect="1"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2353" name="Text Box 1049">
                <a:extLst>
                  <a:ext uri="{FF2B5EF4-FFF2-40B4-BE49-F238E27FC236}">
                    <a16:creationId xmlns:a16="http://schemas.microsoft.com/office/drawing/2014/main" id="{8190C2D2-66C7-4B07-8EDA-178E541ED780}"/>
                  </a:ext>
                </a:extLst>
              </p:cNvPr>
              <p:cNvSpPr txBox="1">
                <a:spLocks noChangeAspect="1"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2354" name="Text Box 1050">
                <a:extLst>
                  <a:ext uri="{FF2B5EF4-FFF2-40B4-BE49-F238E27FC236}">
                    <a16:creationId xmlns:a16="http://schemas.microsoft.com/office/drawing/2014/main" id="{941FACD5-6D11-4ABE-929A-1677BEF21163}"/>
                  </a:ext>
                </a:extLst>
              </p:cNvPr>
              <p:cNvSpPr txBox="1">
                <a:spLocks noChangeAspect="1"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sp>
            <p:nvSpPr>
              <p:cNvPr id="12355" name="Text Box 1051">
                <a:extLst>
                  <a:ext uri="{FF2B5EF4-FFF2-40B4-BE49-F238E27FC236}">
                    <a16:creationId xmlns:a16="http://schemas.microsoft.com/office/drawing/2014/main" id="{40E9C437-4D4C-4117-B674-05B8A34B4927}"/>
                  </a:ext>
                </a:extLst>
              </p:cNvPr>
              <p:cNvSpPr txBox="1">
                <a:spLocks noChangeAspect="1"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2356" name="Text Box 1052">
                <a:extLst>
                  <a:ext uri="{FF2B5EF4-FFF2-40B4-BE49-F238E27FC236}">
                    <a16:creationId xmlns:a16="http://schemas.microsoft.com/office/drawing/2014/main" id="{EC289E4E-FFCD-434F-B48E-A692D90CB826}"/>
                  </a:ext>
                </a:extLst>
              </p:cNvPr>
              <p:cNvSpPr txBox="1">
                <a:spLocks noChangeAspect="1"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grpSp>
        <p:grpSp>
          <p:nvGrpSpPr>
            <p:cNvPr id="12340" name="Group 1053">
              <a:extLst>
                <a:ext uri="{FF2B5EF4-FFF2-40B4-BE49-F238E27FC236}">
                  <a16:creationId xmlns:a16="http://schemas.microsoft.com/office/drawing/2014/main" id="{5789BDA7-BE1D-4BD4-B7F6-E2ADAD097E14}"/>
                </a:ext>
              </a:extLst>
            </p:cNvPr>
            <p:cNvGrpSpPr>
              <a:grpSpLocks noChangeAspect="1"/>
            </p:cNvGrpSpPr>
            <p:nvPr/>
          </p:nvGrpSpPr>
          <p:grpSpPr bwMode="auto">
            <a:xfrm>
              <a:off x="5781" y="6596"/>
              <a:ext cx="480" cy="120"/>
              <a:chOff x="4821" y="5824"/>
              <a:chExt cx="480" cy="120"/>
            </a:xfrm>
          </p:grpSpPr>
          <p:sp>
            <p:nvSpPr>
              <p:cNvPr id="12350" name="Line 1054">
                <a:extLst>
                  <a:ext uri="{FF2B5EF4-FFF2-40B4-BE49-F238E27FC236}">
                    <a16:creationId xmlns:a16="http://schemas.microsoft.com/office/drawing/2014/main" id="{83CC20B6-4313-46F8-B923-0E4E5A2BB5B8}"/>
                  </a:ext>
                </a:extLst>
              </p:cNvPr>
              <p:cNvSpPr>
                <a:spLocks noChangeAspect="1" noChangeShapeType="1"/>
              </p:cNvSpPr>
              <p:nvPr/>
            </p:nvSpPr>
            <p:spPr bwMode="auto">
              <a:xfrm flipH="1" flipV="1">
                <a:off x="482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51" name="Line 1055">
                <a:extLst>
                  <a:ext uri="{FF2B5EF4-FFF2-40B4-BE49-F238E27FC236}">
                    <a16:creationId xmlns:a16="http://schemas.microsoft.com/office/drawing/2014/main" id="{87B32C72-3A60-43D3-9ECD-88948CF37E6B}"/>
                  </a:ext>
                </a:extLst>
              </p:cNvPr>
              <p:cNvSpPr>
                <a:spLocks noChangeAspect="1" noChangeShapeType="1"/>
              </p:cNvSpPr>
              <p:nvPr/>
            </p:nvSpPr>
            <p:spPr bwMode="auto">
              <a:xfrm flipV="1">
                <a:off x="506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341" name="Group 1056">
              <a:extLst>
                <a:ext uri="{FF2B5EF4-FFF2-40B4-BE49-F238E27FC236}">
                  <a16:creationId xmlns:a16="http://schemas.microsoft.com/office/drawing/2014/main" id="{6BB562E7-4C02-46AC-8AE0-D2771CA9E87F}"/>
                </a:ext>
              </a:extLst>
            </p:cNvPr>
            <p:cNvGrpSpPr>
              <a:grpSpLocks noChangeAspect="1"/>
            </p:cNvGrpSpPr>
            <p:nvPr/>
          </p:nvGrpSpPr>
          <p:grpSpPr bwMode="auto">
            <a:xfrm>
              <a:off x="4581" y="6956"/>
              <a:ext cx="2400" cy="480"/>
              <a:chOff x="4581" y="5328"/>
              <a:chExt cx="2400" cy="480"/>
            </a:xfrm>
          </p:grpSpPr>
          <p:sp>
            <p:nvSpPr>
              <p:cNvPr id="12345" name="Text Box 1057">
                <a:extLst>
                  <a:ext uri="{FF2B5EF4-FFF2-40B4-BE49-F238E27FC236}">
                    <a16:creationId xmlns:a16="http://schemas.microsoft.com/office/drawing/2014/main" id="{1A463528-C9CE-45EE-8333-99E5497F7AB4}"/>
                  </a:ext>
                </a:extLst>
              </p:cNvPr>
              <p:cNvSpPr txBox="1">
                <a:spLocks noChangeAspect="1"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2346" name="Text Box 1058">
                <a:extLst>
                  <a:ext uri="{FF2B5EF4-FFF2-40B4-BE49-F238E27FC236}">
                    <a16:creationId xmlns:a16="http://schemas.microsoft.com/office/drawing/2014/main" id="{32C96595-3364-408C-BC28-BBB5DC4FDCFC}"/>
                  </a:ext>
                </a:extLst>
              </p:cNvPr>
              <p:cNvSpPr txBox="1">
                <a:spLocks noChangeAspect="1"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2347" name="Text Box 1059">
                <a:extLst>
                  <a:ext uri="{FF2B5EF4-FFF2-40B4-BE49-F238E27FC236}">
                    <a16:creationId xmlns:a16="http://schemas.microsoft.com/office/drawing/2014/main" id="{112BA3C3-7CBC-4D2A-90FE-DEC4887B2AD9}"/>
                  </a:ext>
                </a:extLst>
              </p:cNvPr>
              <p:cNvSpPr txBox="1">
                <a:spLocks noChangeAspect="1"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2348" name="Text Box 1060">
                <a:extLst>
                  <a:ext uri="{FF2B5EF4-FFF2-40B4-BE49-F238E27FC236}">
                    <a16:creationId xmlns:a16="http://schemas.microsoft.com/office/drawing/2014/main" id="{71E6EA17-4C13-4DF3-BF78-A94407C8DD24}"/>
                  </a:ext>
                </a:extLst>
              </p:cNvPr>
              <p:cNvSpPr txBox="1">
                <a:spLocks noChangeAspect="1"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sp>
            <p:nvSpPr>
              <p:cNvPr id="12349" name="Text Box 1061">
                <a:extLst>
                  <a:ext uri="{FF2B5EF4-FFF2-40B4-BE49-F238E27FC236}">
                    <a16:creationId xmlns:a16="http://schemas.microsoft.com/office/drawing/2014/main" id="{D13D5370-525C-416F-8EA5-A59AC2EC26C4}"/>
                  </a:ext>
                </a:extLst>
              </p:cNvPr>
              <p:cNvSpPr txBox="1">
                <a:spLocks noChangeAspect="1"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grpSp>
        <p:grpSp>
          <p:nvGrpSpPr>
            <p:cNvPr id="12342" name="Group 1062">
              <a:extLst>
                <a:ext uri="{FF2B5EF4-FFF2-40B4-BE49-F238E27FC236}">
                  <a16:creationId xmlns:a16="http://schemas.microsoft.com/office/drawing/2014/main" id="{17D5A778-4161-4EA2-A517-EFF02210C671}"/>
                </a:ext>
              </a:extLst>
            </p:cNvPr>
            <p:cNvGrpSpPr>
              <a:grpSpLocks noChangeAspect="1"/>
            </p:cNvGrpSpPr>
            <p:nvPr/>
          </p:nvGrpSpPr>
          <p:grpSpPr bwMode="auto">
            <a:xfrm>
              <a:off x="6261" y="7437"/>
              <a:ext cx="480" cy="120"/>
              <a:chOff x="4821" y="5824"/>
              <a:chExt cx="480" cy="120"/>
            </a:xfrm>
          </p:grpSpPr>
          <p:sp>
            <p:nvSpPr>
              <p:cNvPr id="12343" name="Line 1063">
                <a:extLst>
                  <a:ext uri="{FF2B5EF4-FFF2-40B4-BE49-F238E27FC236}">
                    <a16:creationId xmlns:a16="http://schemas.microsoft.com/office/drawing/2014/main" id="{199F24D3-31B1-40F4-B6D5-D661C027B040}"/>
                  </a:ext>
                </a:extLst>
              </p:cNvPr>
              <p:cNvSpPr>
                <a:spLocks noChangeAspect="1" noChangeShapeType="1"/>
              </p:cNvSpPr>
              <p:nvPr/>
            </p:nvSpPr>
            <p:spPr bwMode="auto">
              <a:xfrm flipH="1" flipV="1">
                <a:off x="482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44" name="Line 1064">
                <a:extLst>
                  <a:ext uri="{FF2B5EF4-FFF2-40B4-BE49-F238E27FC236}">
                    <a16:creationId xmlns:a16="http://schemas.microsoft.com/office/drawing/2014/main" id="{03115BC1-9BC2-42AD-9DF8-746F66BF3B7A}"/>
                  </a:ext>
                </a:extLst>
              </p:cNvPr>
              <p:cNvSpPr>
                <a:spLocks noChangeAspect="1" noChangeShapeType="1"/>
              </p:cNvSpPr>
              <p:nvPr/>
            </p:nvSpPr>
            <p:spPr bwMode="auto">
              <a:xfrm flipV="1">
                <a:off x="506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2293" name="Group 1065">
            <a:extLst>
              <a:ext uri="{FF2B5EF4-FFF2-40B4-BE49-F238E27FC236}">
                <a16:creationId xmlns:a16="http://schemas.microsoft.com/office/drawing/2014/main" id="{60390C06-74B5-43D8-96B3-B4A02C6E800A}"/>
              </a:ext>
            </a:extLst>
          </p:cNvPr>
          <p:cNvGrpSpPr>
            <a:grpSpLocks noChangeAspect="1"/>
          </p:cNvGrpSpPr>
          <p:nvPr/>
        </p:nvGrpSpPr>
        <p:grpSpPr bwMode="auto">
          <a:xfrm>
            <a:off x="4876800" y="1828800"/>
            <a:ext cx="2746375" cy="3505200"/>
            <a:chOff x="4581" y="7856"/>
            <a:chExt cx="2400" cy="3061"/>
          </a:xfrm>
        </p:grpSpPr>
        <p:grpSp>
          <p:nvGrpSpPr>
            <p:cNvPr id="12299" name="Group 1066">
              <a:extLst>
                <a:ext uri="{FF2B5EF4-FFF2-40B4-BE49-F238E27FC236}">
                  <a16:creationId xmlns:a16="http://schemas.microsoft.com/office/drawing/2014/main" id="{2F890385-6614-4E94-8524-18E984290C6F}"/>
                </a:ext>
              </a:extLst>
            </p:cNvPr>
            <p:cNvGrpSpPr>
              <a:grpSpLocks noChangeAspect="1"/>
            </p:cNvGrpSpPr>
            <p:nvPr/>
          </p:nvGrpSpPr>
          <p:grpSpPr bwMode="auto">
            <a:xfrm>
              <a:off x="4581" y="7856"/>
              <a:ext cx="2400" cy="480"/>
              <a:chOff x="4581" y="5328"/>
              <a:chExt cx="2400" cy="480"/>
            </a:xfrm>
          </p:grpSpPr>
          <p:sp>
            <p:nvSpPr>
              <p:cNvPr id="12330" name="Text Box 1067">
                <a:extLst>
                  <a:ext uri="{FF2B5EF4-FFF2-40B4-BE49-F238E27FC236}">
                    <a16:creationId xmlns:a16="http://schemas.microsoft.com/office/drawing/2014/main" id="{9D44E872-F6C7-45A5-8521-D45F50647C9C}"/>
                  </a:ext>
                </a:extLst>
              </p:cNvPr>
              <p:cNvSpPr txBox="1">
                <a:spLocks noChangeAspect="1"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2331" name="Text Box 1068">
                <a:extLst>
                  <a:ext uri="{FF2B5EF4-FFF2-40B4-BE49-F238E27FC236}">
                    <a16:creationId xmlns:a16="http://schemas.microsoft.com/office/drawing/2014/main" id="{6D384287-AF64-4F7D-83D8-9796F8250B2F}"/>
                  </a:ext>
                </a:extLst>
              </p:cNvPr>
              <p:cNvSpPr txBox="1">
                <a:spLocks noChangeAspect="1"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2332" name="Text Box 1069">
                <a:extLst>
                  <a:ext uri="{FF2B5EF4-FFF2-40B4-BE49-F238E27FC236}">
                    <a16:creationId xmlns:a16="http://schemas.microsoft.com/office/drawing/2014/main" id="{DFC8E55D-F40A-47FC-B483-FFCFB04C0513}"/>
                  </a:ext>
                </a:extLst>
              </p:cNvPr>
              <p:cNvSpPr txBox="1">
                <a:spLocks noChangeAspect="1"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2333" name="Text Box 1070">
                <a:extLst>
                  <a:ext uri="{FF2B5EF4-FFF2-40B4-BE49-F238E27FC236}">
                    <a16:creationId xmlns:a16="http://schemas.microsoft.com/office/drawing/2014/main" id="{43741A89-217E-49EA-8C53-55CD203A3729}"/>
                  </a:ext>
                </a:extLst>
              </p:cNvPr>
              <p:cNvSpPr txBox="1">
                <a:spLocks noChangeAspect="1"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sp>
            <p:nvSpPr>
              <p:cNvPr id="12334" name="Text Box 1071">
                <a:extLst>
                  <a:ext uri="{FF2B5EF4-FFF2-40B4-BE49-F238E27FC236}">
                    <a16:creationId xmlns:a16="http://schemas.microsoft.com/office/drawing/2014/main" id="{E56BA764-CE12-4D22-91B8-E06FFA4F9810}"/>
                  </a:ext>
                </a:extLst>
              </p:cNvPr>
              <p:cNvSpPr txBox="1">
                <a:spLocks noChangeAspect="1"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grpSp>
        <p:grpSp>
          <p:nvGrpSpPr>
            <p:cNvPr id="12300" name="Group 1072">
              <a:extLst>
                <a:ext uri="{FF2B5EF4-FFF2-40B4-BE49-F238E27FC236}">
                  <a16:creationId xmlns:a16="http://schemas.microsoft.com/office/drawing/2014/main" id="{F987E856-A832-4CDB-BD78-3268E08D9BC0}"/>
                </a:ext>
              </a:extLst>
            </p:cNvPr>
            <p:cNvGrpSpPr>
              <a:grpSpLocks noChangeAspect="1"/>
            </p:cNvGrpSpPr>
            <p:nvPr/>
          </p:nvGrpSpPr>
          <p:grpSpPr bwMode="auto">
            <a:xfrm>
              <a:off x="4581" y="8637"/>
              <a:ext cx="2400" cy="480"/>
              <a:chOff x="4581" y="5328"/>
              <a:chExt cx="2400" cy="480"/>
            </a:xfrm>
          </p:grpSpPr>
          <p:sp>
            <p:nvSpPr>
              <p:cNvPr id="12325" name="Text Box 1073">
                <a:extLst>
                  <a:ext uri="{FF2B5EF4-FFF2-40B4-BE49-F238E27FC236}">
                    <a16:creationId xmlns:a16="http://schemas.microsoft.com/office/drawing/2014/main" id="{8D315AD8-30DA-42EF-A9D2-AAD6BFE09CC2}"/>
                  </a:ext>
                </a:extLst>
              </p:cNvPr>
              <p:cNvSpPr txBox="1">
                <a:spLocks noChangeAspect="1"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2326" name="Text Box 1074">
                <a:extLst>
                  <a:ext uri="{FF2B5EF4-FFF2-40B4-BE49-F238E27FC236}">
                    <a16:creationId xmlns:a16="http://schemas.microsoft.com/office/drawing/2014/main" id="{717BD8BD-C66C-4470-A066-147F1BA75ED3}"/>
                  </a:ext>
                </a:extLst>
              </p:cNvPr>
              <p:cNvSpPr txBox="1">
                <a:spLocks noChangeAspect="1"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2327" name="Text Box 1075">
                <a:extLst>
                  <a:ext uri="{FF2B5EF4-FFF2-40B4-BE49-F238E27FC236}">
                    <a16:creationId xmlns:a16="http://schemas.microsoft.com/office/drawing/2014/main" id="{202E2265-E104-4F2E-82D9-508724784441}"/>
                  </a:ext>
                </a:extLst>
              </p:cNvPr>
              <p:cNvSpPr txBox="1">
                <a:spLocks noChangeAspect="1"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2328" name="Text Box 1076">
                <a:extLst>
                  <a:ext uri="{FF2B5EF4-FFF2-40B4-BE49-F238E27FC236}">
                    <a16:creationId xmlns:a16="http://schemas.microsoft.com/office/drawing/2014/main" id="{1EBA67D4-44AA-478D-A40C-E5FF4EEB9062}"/>
                  </a:ext>
                </a:extLst>
              </p:cNvPr>
              <p:cNvSpPr txBox="1">
                <a:spLocks noChangeAspect="1"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sp>
            <p:nvSpPr>
              <p:cNvPr id="12329" name="Text Box 1077">
                <a:extLst>
                  <a:ext uri="{FF2B5EF4-FFF2-40B4-BE49-F238E27FC236}">
                    <a16:creationId xmlns:a16="http://schemas.microsoft.com/office/drawing/2014/main" id="{31AD6ECD-A8E0-4F27-8CC3-3D1C8F45797B}"/>
                  </a:ext>
                </a:extLst>
              </p:cNvPr>
              <p:cNvSpPr txBox="1">
                <a:spLocks noChangeAspect="1"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grpSp>
        <p:grpSp>
          <p:nvGrpSpPr>
            <p:cNvPr id="12301" name="Group 1078">
              <a:extLst>
                <a:ext uri="{FF2B5EF4-FFF2-40B4-BE49-F238E27FC236}">
                  <a16:creationId xmlns:a16="http://schemas.microsoft.com/office/drawing/2014/main" id="{4C4F51D0-8667-4FF6-8439-C9AF0FEC6C44}"/>
                </a:ext>
              </a:extLst>
            </p:cNvPr>
            <p:cNvGrpSpPr>
              <a:grpSpLocks noChangeAspect="1"/>
            </p:cNvGrpSpPr>
            <p:nvPr/>
          </p:nvGrpSpPr>
          <p:grpSpPr bwMode="auto">
            <a:xfrm>
              <a:off x="4821" y="8336"/>
              <a:ext cx="480" cy="120"/>
              <a:chOff x="4821" y="5824"/>
              <a:chExt cx="480" cy="120"/>
            </a:xfrm>
          </p:grpSpPr>
          <p:sp>
            <p:nvSpPr>
              <p:cNvPr id="12323" name="Line 1079">
                <a:extLst>
                  <a:ext uri="{FF2B5EF4-FFF2-40B4-BE49-F238E27FC236}">
                    <a16:creationId xmlns:a16="http://schemas.microsoft.com/office/drawing/2014/main" id="{7148DAAB-38E6-4C3C-A614-7309142016FE}"/>
                  </a:ext>
                </a:extLst>
              </p:cNvPr>
              <p:cNvSpPr>
                <a:spLocks noChangeAspect="1" noChangeShapeType="1"/>
              </p:cNvSpPr>
              <p:nvPr/>
            </p:nvSpPr>
            <p:spPr bwMode="auto">
              <a:xfrm flipH="1" flipV="1">
                <a:off x="482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4" name="Line 1080">
                <a:extLst>
                  <a:ext uri="{FF2B5EF4-FFF2-40B4-BE49-F238E27FC236}">
                    <a16:creationId xmlns:a16="http://schemas.microsoft.com/office/drawing/2014/main" id="{9D84ADFD-E08E-4043-9875-27194188937A}"/>
                  </a:ext>
                </a:extLst>
              </p:cNvPr>
              <p:cNvSpPr>
                <a:spLocks noChangeAspect="1" noChangeShapeType="1"/>
              </p:cNvSpPr>
              <p:nvPr/>
            </p:nvSpPr>
            <p:spPr bwMode="auto">
              <a:xfrm flipV="1">
                <a:off x="506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302" name="Group 1081">
              <a:extLst>
                <a:ext uri="{FF2B5EF4-FFF2-40B4-BE49-F238E27FC236}">
                  <a16:creationId xmlns:a16="http://schemas.microsoft.com/office/drawing/2014/main" id="{899CF67C-2E13-42D1-8C97-B7205513D3B3}"/>
                </a:ext>
              </a:extLst>
            </p:cNvPr>
            <p:cNvGrpSpPr>
              <a:grpSpLocks noChangeAspect="1"/>
            </p:cNvGrpSpPr>
            <p:nvPr/>
          </p:nvGrpSpPr>
          <p:grpSpPr bwMode="auto">
            <a:xfrm>
              <a:off x="5301" y="9117"/>
              <a:ext cx="480" cy="120"/>
              <a:chOff x="4821" y="5824"/>
              <a:chExt cx="480" cy="120"/>
            </a:xfrm>
          </p:grpSpPr>
          <p:sp>
            <p:nvSpPr>
              <p:cNvPr id="12321" name="Line 1082">
                <a:extLst>
                  <a:ext uri="{FF2B5EF4-FFF2-40B4-BE49-F238E27FC236}">
                    <a16:creationId xmlns:a16="http://schemas.microsoft.com/office/drawing/2014/main" id="{6044E597-4CE6-45CF-8A41-517E74838759}"/>
                  </a:ext>
                </a:extLst>
              </p:cNvPr>
              <p:cNvSpPr>
                <a:spLocks noChangeAspect="1" noChangeShapeType="1"/>
              </p:cNvSpPr>
              <p:nvPr/>
            </p:nvSpPr>
            <p:spPr bwMode="auto">
              <a:xfrm flipH="1" flipV="1">
                <a:off x="482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2" name="Line 1083">
                <a:extLst>
                  <a:ext uri="{FF2B5EF4-FFF2-40B4-BE49-F238E27FC236}">
                    <a16:creationId xmlns:a16="http://schemas.microsoft.com/office/drawing/2014/main" id="{25B9DE59-FF96-4648-8797-8286C3CACC86}"/>
                  </a:ext>
                </a:extLst>
              </p:cNvPr>
              <p:cNvSpPr>
                <a:spLocks noChangeAspect="1" noChangeShapeType="1"/>
              </p:cNvSpPr>
              <p:nvPr/>
            </p:nvSpPr>
            <p:spPr bwMode="auto">
              <a:xfrm flipV="1">
                <a:off x="506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303" name="Group 1084">
              <a:extLst>
                <a:ext uri="{FF2B5EF4-FFF2-40B4-BE49-F238E27FC236}">
                  <a16:creationId xmlns:a16="http://schemas.microsoft.com/office/drawing/2014/main" id="{BF0B6BF3-F5A6-406F-97EB-E1FE57CB45A0}"/>
                </a:ext>
              </a:extLst>
            </p:cNvPr>
            <p:cNvGrpSpPr>
              <a:grpSpLocks noChangeAspect="1"/>
            </p:cNvGrpSpPr>
            <p:nvPr/>
          </p:nvGrpSpPr>
          <p:grpSpPr bwMode="auto">
            <a:xfrm>
              <a:off x="4581" y="9477"/>
              <a:ext cx="2400" cy="480"/>
              <a:chOff x="4581" y="5328"/>
              <a:chExt cx="2400" cy="480"/>
            </a:xfrm>
          </p:grpSpPr>
          <p:sp>
            <p:nvSpPr>
              <p:cNvPr id="12316" name="Text Box 1085">
                <a:extLst>
                  <a:ext uri="{FF2B5EF4-FFF2-40B4-BE49-F238E27FC236}">
                    <a16:creationId xmlns:a16="http://schemas.microsoft.com/office/drawing/2014/main" id="{A06DDD7D-CD30-4704-9BF3-E37BC8B1D027}"/>
                  </a:ext>
                </a:extLst>
              </p:cNvPr>
              <p:cNvSpPr txBox="1">
                <a:spLocks noChangeAspect="1"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2317" name="Text Box 1086">
                <a:extLst>
                  <a:ext uri="{FF2B5EF4-FFF2-40B4-BE49-F238E27FC236}">
                    <a16:creationId xmlns:a16="http://schemas.microsoft.com/office/drawing/2014/main" id="{AABD4F2E-5BAB-46F5-8B6B-DC574BF342E7}"/>
                  </a:ext>
                </a:extLst>
              </p:cNvPr>
              <p:cNvSpPr txBox="1">
                <a:spLocks noChangeAspect="1"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2318" name="Text Box 1087">
                <a:extLst>
                  <a:ext uri="{FF2B5EF4-FFF2-40B4-BE49-F238E27FC236}">
                    <a16:creationId xmlns:a16="http://schemas.microsoft.com/office/drawing/2014/main" id="{35DFA590-5300-46C0-B050-8D4B9275D6FC}"/>
                  </a:ext>
                </a:extLst>
              </p:cNvPr>
              <p:cNvSpPr txBox="1">
                <a:spLocks noChangeAspect="1"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2319" name="Text Box 1088">
                <a:extLst>
                  <a:ext uri="{FF2B5EF4-FFF2-40B4-BE49-F238E27FC236}">
                    <a16:creationId xmlns:a16="http://schemas.microsoft.com/office/drawing/2014/main" id="{6C4DBA66-7DB7-483E-BE16-53ED2B197545}"/>
                  </a:ext>
                </a:extLst>
              </p:cNvPr>
              <p:cNvSpPr txBox="1">
                <a:spLocks noChangeAspect="1"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sp>
            <p:nvSpPr>
              <p:cNvPr id="12320" name="Text Box 1089">
                <a:extLst>
                  <a:ext uri="{FF2B5EF4-FFF2-40B4-BE49-F238E27FC236}">
                    <a16:creationId xmlns:a16="http://schemas.microsoft.com/office/drawing/2014/main" id="{5633BEF4-8CE9-4375-A41F-B98315DAE536}"/>
                  </a:ext>
                </a:extLst>
              </p:cNvPr>
              <p:cNvSpPr txBox="1">
                <a:spLocks noChangeAspect="1"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grpSp>
        <p:grpSp>
          <p:nvGrpSpPr>
            <p:cNvPr id="12304" name="Group 1090">
              <a:extLst>
                <a:ext uri="{FF2B5EF4-FFF2-40B4-BE49-F238E27FC236}">
                  <a16:creationId xmlns:a16="http://schemas.microsoft.com/office/drawing/2014/main" id="{6C4BBAD1-7BED-4C53-A756-F387EB81D23B}"/>
                </a:ext>
              </a:extLst>
            </p:cNvPr>
            <p:cNvGrpSpPr>
              <a:grpSpLocks noChangeAspect="1"/>
            </p:cNvGrpSpPr>
            <p:nvPr/>
          </p:nvGrpSpPr>
          <p:grpSpPr bwMode="auto">
            <a:xfrm>
              <a:off x="5781" y="9957"/>
              <a:ext cx="480" cy="120"/>
              <a:chOff x="4821" y="5824"/>
              <a:chExt cx="480" cy="120"/>
            </a:xfrm>
          </p:grpSpPr>
          <p:sp>
            <p:nvSpPr>
              <p:cNvPr id="12314" name="Line 1091">
                <a:extLst>
                  <a:ext uri="{FF2B5EF4-FFF2-40B4-BE49-F238E27FC236}">
                    <a16:creationId xmlns:a16="http://schemas.microsoft.com/office/drawing/2014/main" id="{4F39C3A0-BD6C-4FFE-97EF-F9942F3704B8}"/>
                  </a:ext>
                </a:extLst>
              </p:cNvPr>
              <p:cNvSpPr>
                <a:spLocks noChangeAspect="1" noChangeShapeType="1"/>
              </p:cNvSpPr>
              <p:nvPr/>
            </p:nvSpPr>
            <p:spPr bwMode="auto">
              <a:xfrm flipH="1" flipV="1">
                <a:off x="482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5" name="Line 1092">
                <a:extLst>
                  <a:ext uri="{FF2B5EF4-FFF2-40B4-BE49-F238E27FC236}">
                    <a16:creationId xmlns:a16="http://schemas.microsoft.com/office/drawing/2014/main" id="{56DA4AE4-952C-4AD7-B423-1369AC8BDEB5}"/>
                  </a:ext>
                </a:extLst>
              </p:cNvPr>
              <p:cNvSpPr>
                <a:spLocks noChangeAspect="1" noChangeShapeType="1"/>
              </p:cNvSpPr>
              <p:nvPr/>
            </p:nvSpPr>
            <p:spPr bwMode="auto">
              <a:xfrm flipV="1">
                <a:off x="5061" y="5824"/>
                <a:ext cx="24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305" name="Group 1093">
              <a:extLst>
                <a:ext uri="{FF2B5EF4-FFF2-40B4-BE49-F238E27FC236}">
                  <a16:creationId xmlns:a16="http://schemas.microsoft.com/office/drawing/2014/main" id="{90607E25-8279-4F1E-BBCA-1236E3F85FFA}"/>
                </a:ext>
              </a:extLst>
            </p:cNvPr>
            <p:cNvGrpSpPr>
              <a:grpSpLocks noChangeAspect="1"/>
            </p:cNvGrpSpPr>
            <p:nvPr/>
          </p:nvGrpSpPr>
          <p:grpSpPr bwMode="auto">
            <a:xfrm>
              <a:off x="4581" y="10317"/>
              <a:ext cx="2400" cy="480"/>
              <a:chOff x="4581" y="5328"/>
              <a:chExt cx="2400" cy="480"/>
            </a:xfrm>
          </p:grpSpPr>
          <p:sp>
            <p:nvSpPr>
              <p:cNvPr id="12309" name="Text Box 1094">
                <a:extLst>
                  <a:ext uri="{FF2B5EF4-FFF2-40B4-BE49-F238E27FC236}">
                    <a16:creationId xmlns:a16="http://schemas.microsoft.com/office/drawing/2014/main" id="{59802336-24B8-4573-97B1-80E36B223B61}"/>
                  </a:ext>
                </a:extLst>
              </p:cNvPr>
              <p:cNvSpPr txBox="1">
                <a:spLocks noChangeAspect="1"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2310" name="Text Box 1095">
                <a:extLst>
                  <a:ext uri="{FF2B5EF4-FFF2-40B4-BE49-F238E27FC236}">
                    <a16:creationId xmlns:a16="http://schemas.microsoft.com/office/drawing/2014/main" id="{6091A6A5-CBCE-4546-BFE5-143AF351145C}"/>
                  </a:ext>
                </a:extLst>
              </p:cNvPr>
              <p:cNvSpPr txBox="1">
                <a:spLocks noChangeAspect="1"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2311" name="Text Box 1096">
                <a:extLst>
                  <a:ext uri="{FF2B5EF4-FFF2-40B4-BE49-F238E27FC236}">
                    <a16:creationId xmlns:a16="http://schemas.microsoft.com/office/drawing/2014/main" id="{70D90548-D01F-4154-8CD4-969EB52EA71B}"/>
                  </a:ext>
                </a:extLst>
              </p:cNvPr>
              <p:cNvSpPr txBox="1">
                <a:spLocks noChangeAspect="1"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sp>
            <p:nvSpPr>
              <p:cNvPr id="12312" name="Text Box 1097">
                <a:extLst>
                  <a:ext uri="{FF2B5EF4-FFF2-40B4-BE49-F238E27FC236}">
                    <a16:creationId xmlns:a16="http://schemas.microsoft.com/office/drawing/2014/main" id="{4F858659-7026-4153-9AE9-FF283C3DE40C}"/>
                  </a:ext>
                </a:extLst>
              </p:cNvPr>
              <p:cNvSpPr txBox="1">
                <a:spLocks noChangeAspect="1"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2313" name="Text Box 1098">
                <a:extLst>
                  <a:ext uri="{FF2B5EF4-FFF2-40B4-BE49-F238E27FC236}">
                    <a16:creationId xmlns:a16="http://schemas.microsoft.com/office/drawing/2014/main" id="{B5723467-CF77-47B1-8D61-8F34A357A584}"/>
                  </a:ext>
                </a:extLst>
              </p:cNvPr>
              <p:cNvSpPr txBox="1">
                <a:spLocks noChangeAspect="1"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grpSp>
        <p:grpSp>
          <p:nvGrpSpPr>
            <p:cNvPr id="12306" name="Group 1099">
              <a:extLst>
                <a:ext uri="{FF2B5EF4-FFF2-40B4-BE49-F238E27FC236}">
                  <a16:creationId xmlns:a16="http://schemas.microsoft.com/office/drawing/2014/main" id="{FCD84387-AA57-4E72-8340-2992DFE37329}"/>
                </a:ext>
              </a:extLst>
            </p:cNvPr>
            <p:cNvGrpSpPr>
              <a:grpSpLocks noChangeAspect="1"/>
            </p:cNvGrpSpPr>
            <p:nvPr/>
          </p:nvGrpSpPr>
          <p:grpSpPr bwMode="auto">
            <a:xfrm>
              <a:off x="6261" y="10797"/>
              <a:ext cx="480" cy="120"/>
              <a:chOff x="4821" y="5824"/>
              <a:chExt cx="480" cy="120"/>
            </a:xfrm>
          </p:grpSpPr>
          <p:sp>
            <p:nvSpPr>
              <p:cNvPr id="12307" name="Line 1100">
                <a:extLst>
                  <a:ext uri="{FF2B5EF4-FFF2-40B4-BE49-F238E27FC236}">
                    <a16:creationId xmlns:a16="http://schemas.microsoft.com/office/drawing/2014/main" id="{86F8C8B2-3B39-4026-B2F2-BA3501EC8D3D}"/>
                  </a:ext>
                </a:extLst>
              </p:cNvPr>
              <p:cNvSpPr>
                <a:spLocks noChangeAspect="1" noChangeShapeType="1"/>
              </p:cNvSpPr>
              <p:nvPr/>
            </p:nvSpPr>
            <p:spPr bwMode="auto">
              <a:xfrm flipH="1" flipV="1">
                <a:off x="4821" y="5824"/>
                <a:ext cx="240" cy="12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8" name="Line 1101">
                <a:extLst>
                  <a:ext uri="{FF2B5EF4-FFF2-40B4-BE49-F238E27FC236}">
                    <a16:creationId xmlns:a16="http://schemas.microsoft.com/office/drawing/2014/main" id="{B2E41D20-414E-498F-8E2C-FDF4F0726402}"/>
                  </a:ext>
                </a:extLst>
              </p:cNvPr>
              <p:cNvSpPr>
                <a:spLocks noChangeAspect="1" noChangeShapeType="1"/>
              </p:cNvSpPr>
              <p:nvPr/>
            </p:nvSpPr>
            <p:spPr bwMode="auto">
              <a:xfrm flipV="1">
                <a:off x="5061" y="5824"/>
                <a:ext cx="240" cy="12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12294" name="Oval 1104">
            <a:extLst>
              <a:ext uri="{FF2B5EF4-FFF2-40B4-BE49-F238E27FC236}">
                <a16:creationId xmlns:a16="http://schemas.microsoft.com/office/drawing/2014/main" id="{B0ECC211-8741-45A4-87AD-000FFD2BAE3F}"/>
              </a:ext>
            </a:extLst>
          </p:cNvPr>
          <p:cNvSpPr>
            <a:spLocks noChangeArrowheads="1"/>
          </p:cNvSpPr>
          <p:nvPr/>
        </p:nvSpPr>
        <p:spPr bwMode="auto">
          <a:xfrm>
            <a:off x="6400800" y="4648200"/>
            <a:ext cx="1371600" cy="762000"/>
          </a:xfrm>
          <a:prstGeom prst="ellipse">
            <a:avLst/>
          </a:prstGeom>
          <a:solidFill>
            <a:schemeClr val="accent1">
              <a:alpha val="50195"/>
            </a:schemeClr>
          </a:solidFill>
          <a:ln w="9525">
            <a:solidFill>
              <a:schemeClr val="bg2"/>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12295" name="Text Box 1102">
            <a:extLst>
              <a:ext uri="{FF2B5EF4-FFF2-40B4-BE49-F238E27FC236}">
                <a16:creationId xmlns:a16="http://schemas.microsoft.com/office/drawing/2014/main" id="{8786B241-AA08-42BE-95AF-583828762A1D}"/>
              </a:ext>
            </a:extLst>
          </p:cNvPr>
          <p:cNvSpPr txBox="1">
            <a:spLocks noChangeArrowheads="1"/>
          </p:cNvSpPr>
          <p:nvPr/>
        </p:nvSpPr>
        <p:spPr bwMode="auto">
          <a:xfrm>
            <a:off x="685800" y="5486400"/>
            <a:ext cx="3352800" cy="83820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latin typeface="Angsana New" panose="02020603050405020304" pitchFamily="18" charset="-34"/>
              </a:rPr>
              <a:t>1</a:t>
            </a:r>
            <a:r>
              <a:rPr kumimoji="0" lang="en-US" altLang="en-US" baseline="30000">
                <a:latin typeface="Angsana New" panose="02020603050405020304" pitchFamily="18" charset="-34"/>
              </a:rPr>
              <a:t>st</a:t>
            </a:r>
            <a:r>
              <a:rPr kumimoji="0" lang="en-US" altLang="en-US">
                <a:latin typeface="Angsana New" panose="02020603050405020304" pitchFamily="18" charset="-34"/>
              </a:rPr>
              <a:t> loop: n-1 comparisons and n-1 swaps.</a:t>
            </a:r>
          </a:p>
        </p:txBody>
      </p:sp>
      <p:sp>
        <p:nvSpPr>
          <p:cNvPr id="12296" name="Text Box 1103">
            <a:extLst>
              <a:ext uri="{FF2B5EF4-FFF2-40B4-BE49-F238E27FC236}">
                <a16:creationId xmlns:a16="http://schemas.microsoft.com/office/drawing/2014/main" id="{831C51ED-AA43-4825-8769-CE6F5AA021FF}"/>
              </a:ext>
            </a:extLst>
          </p:cNvPr>
          <p:cNvSpPr txBox="1">
            <a:spLocks noChangeArrowheads="1"/>
          </p:cNvSpPr>
          <p:nvPr/>
        </p:nvSpPr>
        <p:spPr bwMode="auto">
          <a:xfrm>
            <a:off x="4800600" y="5486400"/>
            <a:ext cx="4038600" cy="83820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latin typeface="Angsana New" panose="02020603050405020304" pitchFamily="18" charset="-34"/>
              </a:rPr>
              <a:t>2</a:t>
            </a:r>
            <a:r>
              <a:rPr kumimoji="0" lang="en-US" altLang="en-US" baseline="30000">
                <a:latin typeface="Angsana New" panose="02020603050405020304" pitchFamily="18" charset="-34"/>
              </a:rPr>
              <a:t>nd</a:t>
            </a:r>
            <a:r>
              <a:rPr kumimoji="0" lang="en-US" altLang="en-US">
                <a:latin typeface="Angsana New" panose="02020603050405020304" pitchFamily="18" charset="-34"/>
              </a:rPr>
              <a:t> loop: n-1 comparisons, but n-2 swaps.</a:t>
            </a:r>
          </a:p>
        </p:txBody>
      </p:sp>
      <p:sp>
        <p:nvSpPr>
          <p:cNvPr id="12297" name="Freeform 1105">
            <a:extLst>
              <a:ext uri="{FF2B5EF4-FFF2-40B4-BE49-F238E27FC236}">
                <a16:creationId xmlns:a16="http://schemas.microsoft.com/office/drawing/2014/main" id="{124867FB-BFC0-4475-BEE8-6A75EA2CE7DD}"/>
              </a:ext>
            </a:extLst>
          </p:cNvPr>
          <p:cNvSpPr>
            <a:spLocks/>
          </p:cNvSpPr>
          <p:nvPr/>
        </p:nvSpPr>
        <p:spPr bwMode="auto">
          <a:xfrm>
            <a:off x="7727950" y="4664075"/>
            <a:ext cx="276225" cy="231775"/>
          </a:xfrm>
          <a:custGeom>
            <a:avLst/>
            <a:gdLst>
              <a:gd name="T0" fmla="*/ 0 w 174"/>
              <a:gd name="T1" fmla="*/ 2147483646 h 146"/>
              <a:gd name="T2" fmla="*/ 2147483646 w 174"/>
              <a:gd name="T3" fmla="*/ 2147483646 h 146"/>
              <a:gd name="T4" fmla="*/ 2147483646 w 174"/>
              <a:gd name="T5" fmla="*/ 2147483646 h 146"/>
              <a:gd name="T6" fmla="*/ 2147483646 w 174"/>
              <a:gd name="T7" fmla="*/ 2147483646 h 146"/>
              <a:gd name="T8" fmla="*/ 2147483646 w 174"/>
              <a:gd name="T9" fmla="*/ 2147483646 h 146"/>
              <a:gd name="T10" fmla="*/ 2147483646 w 174"/>
              <a:gd name="T11" fmla="*/ 2147483646 h 146"/>
              <a:gd name="T12" fmla="*/ 2147483646 w 174"/>
              <a:gd name="T13" fmla="*/ 2147483646 h 146"/>
              <a:gd name="T14" fmla="*/ 2147483646 w 174"/>
              <a:gd name="T15" fmla="*/ 2147483646 h 146"/>
              <a:gd name="T16" fmla="*/ 2147483646 w 174"/>
              <a:gd name="T17" fmla="*/ 2147483646 h 1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4"/>
              <a:gd name="T28" fmla="*/ 0 h 146"/>
              <a:gd name="T29" fmla="*/ 174 w 174"/>
              <a:gd name="T30" fmla="*/ 146 h 1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4" h="146">
                <a:moveTo>
                  <a:pt x="0" y="146"/>
                </a:moveTo>
                <a:cubicBezTo>
                  <a:pt x="69" y="124"/>
                  <a:pt x="39" y="137"/>
                  <a:pt x="93" y="109"/>
                </a:cubicBezTo>
                <a:cubicBezTo>
                  <a:pt x="105" y="90"/>
                  <a:pt x="117" y="72"/>
                  <a:pt x="130" y="53"/>
                </a:cubicBezTo>
                <a:cubicBezTo>
                  <a:pt x="136" y="44"/>
                  <a:pt x="149" y="26"/>
                  <a:pt x="149" y="26"/>
                </a:cubicBezTo>
                <a:cubicBezTo>
                  <a:pt x="155" y="35"/>
                  <a:pt x="162" y="63"/>
                  <a:pt x="167" y="53"/>
                </a:cubicBezTo>
                <a:cubicBezTo>
                  <a:pt x="174" y="39"/>
                  <a:pt x="169" y="18"/>
                  <a:pt x="158" y="7"/>
                </a:cubicBezTo>
                <a:cubicBezTo>
                  <a:pt x="151" y="0"/>
                  <a:pt x="139" y="13"/>
                  <a:pt x="130" y="16"/>
                </a:cubicBezTo>
                <a:cubicBezTo>
                  <a:pt x="124" y="25"/>
                  <a:pt x="107" y="34"/>
                  <a:pt x="112" y="44"/>
                </a:cubicBezTo>
                <a:cubicBezTo>
                  <a:pt x="118" y="56"/>
                  <a:pt x="144" y="31"/>
                  <a:pt x="149" y="26"/>
                </a:cubicBez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8" name="Text Box 1106">
            <a:extLst>
              <a:ext uri="{FF2B5EF4-FFF2-40B4-BE49-F238E27FC236}">
                <a16:creationId xmlns:a16="http://schemas.microsoft.com/office/drawing/2014/main" id="{EC1D9174-D400-4C01-9EA1-33FC50364929}"/>
              </a:ext>
            </a:extLst>
          </p:cNvPr>
          <p:cNvSpPr txBox="1">
            <a:spLocks noChangeArrowheads="1"/>
          </p:cNvSpPr>
          <p:nvPr/>
        </p:nvSpPr>
        <p:spPr bwMode="auto">
          <a:xfrm>
            <a:off x="7859713" y="3962400"/>
            <a:ext cx="129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kumimoji="0" lang="en-US" altLang="en-US" sz="2400">
                <a:latin typeface="Times New Roman" panose="02020603050405020304" pitchFamily="18" charset="0"/>
              </a:rPr>
              <a:t>No need </a:t>
            </a:r>
          </a:p>
          <a:p>
            <a:pPr eaLnBrk="1" hangingPunct="1">
              <a:spcBef>
                <a:spcPct val="0"/>
              </a:spcBef>
              <a:buClrTx/>
              <a:buSzTx/>
              <a:buFontTx/>
              <a:buNone/>
            </a:pPr>
            <a:r>
              <a:rPr kumimoji="0" lang="en-US" altLang="en-US" sz="2400">
                <a:latin typeface="Times New Roman" panose="02020603050405020304" pitchFamily="18" charset="0"/>
              </a:rPr>
              <a:t>to swap</a:t>
            </a:r>
            <a:endParaRPr kumimoji="0" lang="th-TH" altLang="en-US" sz="240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a:extLst>
              <a:ext uri="{FF2B5EF4-FFF2-40B4-BE49-F238E27FC236}">
                <a16:creationId xmlns:a16="http://schemas.microsoft.com/office/drawing/2014/main" id="{CC8CF704-9D45-45C3-9EEF-D28C20E4DA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D9F05FC8-EBD2-47BC-A298-0934FD9899BF}" type="slidenum">
              <a:rPr lang="en-US" altLang="en-US" sz="1400" smtClean="0">
                <a:solidFill>
                  <a:schemeClr val="tx1"/>
                </a:solidFill>
                <a:cs typeface="Arial" panose="020B0604020202020204" pitchFamily="34" charset="0"/>
              </a:rPr>
              <a:pPr>
                <a:spcBef>
                  <a:spcPct val="0"/>
                </a:spcBef>
                <a:buClrTx/>
                <a:buSzTx/>
                <a:buFontTx/>
                <a:buNone/>
              </a:pPr>
              <a:t>50</a:t>
            </a:fld>
            <a:endParaRPr lang="en-US" altLang="en-US" sz="1400">
              <a:solidFill>
                <a:schemeClr val="tx1"/>
              </a:solidFill>
              <a:cs typeface="Arial" panose="020B0604020202020204" pitchFamily="34" charset="0"/>
            </a:endParaRPr>
          </a:p>
        </p:txBody>
      </p:sp>
      <p:sp>
        <p:nvSpPr>
          <p:cNvPr id="100355" name="Rectangle 2">
            <a:extLst>
              <a:ext uri="{FF2B5EF4-FFF2-40B4-BE49-F238E27FC236}">
                <a16:creationId xmlns:a16="http://schemas.microsoft.com/office/drawing/2014/main" id="{81677D81-668B-4943-B304-1600D947C197}"/>
              </a:ext>
            </a:extLst>
          </p:cNvPr>
          <p:cNvSpPr>
            <a:spLocks noGrp="1" noChangeArrowheads="1"/>
          </p:cNvSpPr>
          <p:nvPr>
            <p:ph type="title"/>
          </p:nvPr>
        </p:nvSpPr>
        <p:spPr>
          <a:xfrm>
            <a:off x="2819400" y="228600"/>
            <a:ext cx="6096000" cy="1143000"/>
          </a:xfrm>
        </p:spPr>
        <p:txBody>
          <a:bodyPr/>
          <a:lstStyle/>
          <a:p>
            <a:pPr eaLnBrk="1" hangingPunct="1"/>
            <a:r>
              <a:rPr lang="en-US" altLang="en-US">
                <a:solidFill>
                  <a:schemeClr val="bg2"/>
                </a:solidFill>
              </a:rPr>
              <a:t>quick sort: code</a:t>
            </a:r>
            <a:endParaRPr lang="th-TH" altLang="en-US">
              <a:solidFill>
                <a:schemeClr val="bg2"/>
              </a:solidFill>
            </a:endParaRPr>
          </a:p>
        </p:txBody>
      </p:sp>
      <p:sp>
        <p:nvSpPr>
          <p:cNvPr id="100356" name="Rectangle 3">
            <a:extLst>
              <a:ext uri="{FF2B5EF4-FFF2-40B4-BE49-F238E27FC236}">
                <a16:creationId xmlns:a16="http://schemas.microsoft.com/office/drawing/2014/main" id="{AED422FA-5857-4184-A2D7-2304C345C98E}"/>
              </a:ext>
            </a:extLst>
          </p:cNvPr>
          <p:cNvSpPr>
            <a:spLocks noGrp="1" noChangeArrowheads="1"/>
          </p:cNvSpPr>
          <p:nvPr>
            <p:ph type="body" idx="1"/>
          </p:nvPr>
        </p:nvSpPr>
        <p:spPr>
          <a:xfrm>
            <a:off x="304800" y="1143000"/>
            <a:ext cx="8610600" cy="4953000"/>
          </a:xfrm>
        </p:spPr>
        <p:txBody>
          <a:bodyPr/>
          <a:lstStyle/>
          <a:p>
            <a:pPr marL="533400" indent="-533400" eaLnBrk="1" hangingPunct="1">
              <a:buFont typeface="Wingdings" panose="05000000000000000000" pitchFamily="2" charset="2"/>
              <a:buNone/>
            </a:pPr>
            <a:r>
              <a:rPr lang="th-TH" altLang="ja-JP" dirty="0" err="1"/>
              <a:t>private</a:t>
            </a:r>
            <a:r>
              <a:rPr lang="th-TH" altLang="ja-JP" dirty="0"/>
              <a:t> </a:t>
            </a:r>
            <a:r>
              <a:rPr lang="th-TH" altLang="ja-JP" dirty="0" err="1"/>
              <a:t>static</a:t>
            </a:r>
            <a:r>
              <a:rPr lang="th-TH" altLang="ja-JP" dirty="0"/>
              <a:t> </a:t>
            </a:r>
            <a:r>
              <a:rPr lang="th-TH" altLang="ja-JP" dirty="0" err="1"/>
              <a:t>void</a:t>
            </a:r>
            <a:r>
              <a:rPr lang="th-TH" altLang="ja-JP" dirty="0"/>
              <a:t> </a:t>
            </a:r>
            <a:r>
              <a:rPr lang="th-TH" altLang="ja-JP" dirty="0" err="1"/>
              <a:t>quicksort</a:t>
            </a:r>
            <a:r>
              <a:rPr lang="th-TH" altLang="ja-JP" dirty="0"/>
              <a:t>(</a:t>
            </a:r>
            <a:r>
              <a:rPr lang="th-TH" altLang="ja-JP" dirty="0" err="1"/>
              <a:t>int</a:t>
            </a:r>
            <a:r>
              <a:rPr lang="th-TH" altLang="ja-JP" dirty="0"/>
              <a:t>[] a,</a:t>
            </a:r>
            <a:r>
              <a:rPr lang="th-TH" altLang="ja-JP" dirty="0" err="1"/>
              <a:t>int</a:t>
            </a:r>
            <a:r>
              <a:rPr lang="th-TH" altLang="ja-JP" dirty="0"/>
              <a:t> l, </a:t>
            </a:r>
            <a:r>
              <a:rPr lang="th-TH" altLang="ja-JP" dirty="0" err="1"/>
              <a:t>int</a:t>
            </a:r>
            <a:r>
              <a:rPr lang="th-TH" altLang="ja-JP" dirty="0"/>
              <a:t> r){</a:t>
            </a:r>
          </a:p>
          <a:p>
            <a:pPr marL="533400" indent="-533400" eaLnBrk="1" hangingPunct="1">
              <a:buFont typeface="Wingdings" panose="05000000000000000000" pitchFamily="2" charset="2"/>
              <a:buNone/>
            </a:pPr>
            <a:r>
              <a:rPr lang="th-TH" altLang="ja-JP" dirty="0"/>
              <a:t>    </a:t>
            </a:r>
            <a:r>
              <a:rPr lang="th-TH" altLang="ja-JP" dirty="0" err="1"/>
              <a:t>if</a:t>
            </a:r>
            <a:r>
              <a:rPr lang="th-TH" altLang="ja-JP" dirty="0"/>
              <a:t>(l+CUTOFF&lt;=r)</a:t>
            </a:r>
          </a:p>
          <a:p>
            <a:pPr marL="533400" indent="-533400" eaLnBrk="1" hangingPunct="1">
              <a:buFont typeface="Wingdings" panose="05000000000000000000" pitchFamily="2" charset="2"/>
              <a:buNone/>
            </a:pPr>
            <a:r>
              <a:rPr lang="th-TH" altLang="ja-JP" dirty="0"/>
              <a:t>{</a:t>
            </a:r>
          </a:p>
          <a:p>
            <a:pPr marL="533400" indent="-533400" eaLnBrk="1" hangingPunct="1">
              <a:buFont typeface="Wingdings" panose="05000000000000000000" pitchFamily="2" charset="2"/>
              <a:buNone/>
            </a:pPr>
            <a:r>
              <a:rPr lang="th-TH" altLang="ja-JP" dirty="0"/>
              <a:t>    //</a:t>
            </a:r>
            <a:r>
              <a:rPr lang="en-US" altLang="ja-JP" dirty="0">
                <a:ea typeface="MS PGothic" panose="020B0600070205080204" pitchFamily="34" charset="-128"/>
              </a:rPr>
              <a:t>find</a:t>
            </a:r>
            <a:r>
              <a:rPr lang="th-TH" altLang="ja-JP" dirty="0"/>
              <a:t> </a:t>
            </a:r>
            <a:r>
              <a:rPr lang="th-TH" altLang="ja-JP" dirty="0" err="1"/>
              <a:t>pivot</a:t>
            </a:r>
            <a:endParaRPr lang="th-TH" altLang="ja-JP" dirty="0"/>
          </a:p>
          <a:p>
            <a:pPr marL="533400" indent="-533400" eaLnBrk="1" hangingPunct="1">
              <a:buFont typeface="Wingdings" panose="05000000000000000000" pitchFamily="2" charset="2"/>
              <a:buNone/>
            </a:pPr>
            <a:r>
              <a:rPr lang="th-TH" altLang="ja-JP" dirty="0"/>
              <a:t>    </a:t>
            </a:r>
            <a:r>
              <a:rPr lang="th-TH" altLang="ja-JP" dirty="0" err="1"/>
              <a:t>int</a:t>
            </a:r>
            <a:r>
              <a:rPr lang="th-TH" altLang="ja-JP" dirty="0"/>
              <a:t> </a:t>
            </a:r>
            <a:r>
              <a:rPr lang="th-TH" altLang="ja-JP" dirty="0" err="1"/>
              <a:t>pIndex</a:t>
            </a:r>
            <a:r>
              <a:rPr lang="th-TH" altLang="ja-JP" dirty="0"/>
              <a:t> = </a:t>
            </a:r>
            <a:r>
              <a:rPr lang="th-TH" altLang="ja-JP" dirty="0" err="1"/>
              <a:t>pivotIndex</a:t>
            </a:r>
            <a:r>
              <a:rPr lang="th-TH" altLang="ja-JP" dirty="0"/>
              <a:t>(a,l,r);</a:t>
            </a:r>
          </a:p>
          <a:p>
            <a:pPr marL="533400" indent="-533400" eaLnBrk="1" hangingPunct="1">
              <a:buFont typeface="Wingdings" panose="05000000000000000000" pitchFamily="2" charset="2"/>
              <a:buNone/>
            </a:pPr>
            <a:r>
              <a:rPr lang="th-TH" altLang="ja-JP" dirty="0"/>
              <a:t>    </a:t>
            </a:r>
          </a:p>
          <a:p>
            <a:pPr marL="533400" indent="-533400" eaLnBrk="1" hangingPunct="1">
              <a:buFont typeface="Wingdings" panose="05000000000000000000" pitchFamily="2" charset="2"/>
              <a:buNone/>
            </a:pPr>
            <a:r>
              <a:rPr lang="th-TH" altLang="ja-JP" dirty="0"/>
              <a:t>    //</a:t>
            </a:r>
            <a:r>
              <a:rPr lang="en-US" altLang="ja-JP" dirty="0">
                <a:ea typeface="MS PGothic" panose="020B0600070205080204" pitchFamily="34" charset="-128"/>
              </a:rPr>
              <a:t>get pivot out of the way.</a:t>
            </a:r>
            <a:endParaRPr lang="th-TH" altLang="ja-JP" dirty="0"/>
          </a:p>
          <a:p>
            <a:pPr marL="533400" indent="-533400" eaLnBrk="1" hangingPunct="1">
              <a:buFont typeface="Wingdings" panose="05000000000000000000" pitchFamily="2" charset="2"/>
              <a:buNone/>
            </a:pPr>
            <a:r>
              <a:rPr lang="th-TH" altLang="ja-JP" dirty="0"/>
              <a:t>    </a:t>
            </a:r>
            <a:r>
              <a:rPr lang="th-TH" altLang="ja-JP" dirty="0" err="1"/>
              <a:t>swap</a:t>
            </a:r>
            <a:r>
              <a:rPr lang="th-TH" altLang="ja-JP" dirty="0"/>
              <a:t>(a,</a:t>
            </a:r>
            <a:r>
              <a:rPr lang="th-TH" altLang="ja-JP" dirty="0" err="1"/>
              <a:t>pIndex</a:t>
            </a:r>
            <a:r>
              <a:rPr lang="th-TH" altLang="ja-JP" dirty="0"/>
              <a:t>,r);</a:t>
            </a:r>
          </a:p>
          <a:p>
            <a:pPr marL="533400" indent="-533400" eaLnBrk="1" hangingPunct="1">
              <a:buFont typeface="Wingdings" panose="05000000000000000000" pitchFamily="2" charset="2"/>
              <a:buNone/>
            </a:pPr>
            <a:r>
              <a:rPr lang="th-TH" altLang="ja-JP" dirty="0"/>
              <a:t>    </a:t>
            </a:r>
            <a:r>
              <a:rPr lang="th-TH" altLang="ja-JP" dirty="0" err="1"/>
              <a:t>int</a:t>
            </a:r>
            <a:r>
              <a:rPr lang="th-TH" altLang="ja-JP" dirty="0"/>
              <a:t> </a:t>
            </a:r>
            <a:r>
              <a:rPr lang="th-TH" altLang="ja-JP" dirty="0" err="1"/>
              <a:t>pivot</a:t>
            </a:r>
            <a:r>
              <a:rPr lang="th-TH" altLang="ja-JP" dirty="0"/>
              <a:t> = a[r];</a:t>
            </a:r>
            <a:endParaRPr lang="th-TH"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a:extLst>
              <a:ext uri="{FF2B5EF4-FFF2-40B4-BE49-F238E27FC236}">
                <a16:creationId xmlns:a16="http://schemas.microsoft.com/office/drawing/2014/main" id="{BF0EAC46-5F7E-47BF-B728-D3C9FE6039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4804C25F-ECE6-4DFC-9003-CA9E3D4D196D}" type="slidenum">
              <a:rPr lang="en-US" altLang="en-US" sz="1400" smtClean="0">
                <a:solidFill>
                  <a:schemeClr val="tx1"/>
                </a:solidFill>
                <a:cs typeface="Arial" panose="020B0604020202020204" pitchFamily="34" charset="0"/>
              </a:rPr>
              <a:pPr>
                <a:spcBef>
                  <a:spcPct val="0"/>
                </a:spcBef>
                <a:buClrTx/>
                <a:buSzTx/>
                <a:buFontTx/>
                <a:buNone/>
              </a:pPr>
              <a:t>51</a:t>
            </a:fld>
            <a:endParaRPr lang="en-US" altLang="en-US" sz="1400">
              <a:solidFill>
                <a:schemeClr val="tx1"/>
              </a:solidFill>
              <a:cs typeface="Arial" panose="020B0604020202020204" pitchFamily="34" charset="0"/>
            </a:endParaRPr>
          </a:p>
        </p:txBody>
      </p:sp>
      <p:sp>
        <p:nvSpPr>
          <p:cNvPr id="102403" name="Rectangle 3">
            <a:extLst>
              <a:ext uri="{FF2B5EF4-FFF2-40B4-BE49-F238E27FC236}">
                <a16:creationId xmlns:a16="http://schemas.microsoft.com/office/drawing/2014/main" id="{B46BE531-80D8-4A0F-8863-3C9EF5EFBBEC}"/>
              </a:ext>
            </a:extLst>
          </p:cNvPr>
          <p:cNvSpPr>
            <a:spLocks noGrp="1" noChangeArrowheads="1"/>
          </p:cNvSpPr>
          <p:nvPr>
            <p:ph type="body" idx="1"/>
          </p:nvPr>
        </p:nvSpPr>
        <p:spPr>
          <a:xfrm>
            <a:off x="457200" y="381000"/>
            <a:ext cx="8458200" cy="6172200"/>
          </a:xfrm>
        </p:spPr>
        <p:txBody>
          <a:bodyPr/>
          <a:lstStyle/>
          <a:p>
            <a:pPr marL="533400" indent="-533400" eaLnBrk="1" hangingPunct="1">
              <a:buFont typeface="Wingdings" panose="05000000000000000000" pitchFamily="2" charset="2"/>
              <a:buNone/>
            </a:pPr>
            <a:r>
              <a:rPr lang="th-TH" altLang="ja-JP" sz="2400" dirty="0"/>
              <a:t>//</a:t>
            </a:r>
            <a:r>
              <a:rPr lang="en-US" altLang="ja-JP" sz="2400" dirty="0">
                <a:ea typeface="MS PGothic" panose="020B0600070205080204" pitchFamily="34" charset="-128"/>
              </a:rPr>
              <a:t>start partitioning</a:t>
            </a:r>
            <a:endParaRPr lang="th-TH" altLang="ja-JP" sz="2400" dirty="0"/>
          </a:p>
          <a:p>
            <a:pPr marL="533400" indent="-533400" eaLnBrk="1" hangingPunct="1">
              <a:buFont typeface="Wingdings" panose="05000000000000000000" pitchFamily="2" charset="2"/>
              <a:buNone/>
            </a:pPr>
            <a:r>
              <a:rPr lang="th-TH" altLang="ja-JP" sz="2400" dirty="0"/>
              <a:t>    </a:t>
            </a:r>
            <a:r>
              <a:rPr lang="th-TH" altLang="ja-JP" sz="2400" dirty="0" err="1"/>
              <a:t>int</a:t>
            </a:r>
            <a:r>
              <a:rPr lang="th-TH" altLang="ja-JP" sz="2400" dirty="0"/>
              <a:t> i=l, j=r-1;</a:t>
            </a:r>
          </a:p>
          <a:p>
            <a:pPr marL="533400" indent="-533400" eaLnBrk="1" hangingPunct="1">
              <a:buFont typeface="Wingdings" panose="05000000000000000000" pitchFamily="2" charset="2"/>
              <a:buNone/>
            </a:pPr>
            <a:r>
              <a:rPr lang="th-TH" altLang="ja-JP" sz="2400" dirty="0"/>
              <a:t>    </a:t>
            </a:r>
            <a:r>
              <a:rPr lang="th-TH" altLang="ja-JP" sz="2400" dirty="0" err="1"/>
              <a:t>for</a:t>
            </a:r>
            <a:r>
              <a:rPr lang="th-TH" altLang="ja-JP" sz="2400" dirty="0"/>
              <a:t>( ; ; )</a:t>
            </a:r>
          </a:p>
          <a:p>
            <a:pPr marL="533400" indent="-533400" eaLnBrk="1" hangingPunct="1">
              <a:buFont typeface="Wingdings" panose="05000000000000000000" pitchFamily="2" charset="2"/>
              <a:buNone/>
            </a:pPr>
            <a:r>
              <a:rPr lang="th-TH" altLang="ja-JP" sz="2400" dirty="0"/>
              <a:t>    {</a:t>
            </a:r>
          </a:p>
          <a:p>
            <a:pPr marL="533400" indent="-533400" eaLnBrk="1" hangingPunct="1">
              <a:buFont typeface="Wingdings" panose="05000000000000000000" pitchFamily="2" charset="2"/>
              <a:buNone/>
            </a:pPr>
            <a:r>
              <a:rPr lang="th-TH" altLang="ja-JP" sz="2400" dirty="0"/>
              <a:t>        </a:t>
            </a:r>
            <a:r>
              <a:rPr lang="th-TH" altLang="ja-JP" sz="2400" dirty="0" err="1"/>
              <a:t>while</a:t>
            </a:r>
            <a:r>
              <a:rPr lang="th-TH" altLang="ja-JP" sz="2400" dirty="0"/>
              <a:t>(i&lt;r &amp;&amp; a[i]&lt;</a:t>
            </a:r>
            <a:r>
              <a:rPr lang="th-TH" altLang="ja-JP" sz="2400" dirty="0" err="1"/>
              <a:t>pivot</a:t>
            </a:r>
            <a:r>
              <a:rPr lang="th-TH" altLang="ja-JP" sz="2400" dirty="0"/>
              <a:t>)i++;</a:t>
            </a:r>
          </a:p>
          <a:p>
            <a:pPr marL="533400" indent="-533400" eaLnBrk="1" hangingPunct="1">
              <a:buFont typeface="Wingdings" panose="05000000000000000000" pitchFamily="2" charset="2"/>
              <a:buNone/>
            </a:pPr>
            <a:r>
              <a:rPr lang="th-TH" altLang="ja-JP" sz="2400" dirty="0"/>
              <a:t>        </a:t>
            </a:r>
            <a:r>
              <a:rPr lang="th-TH" altLang="ja-JP" sz="2400" dirty="0" err="1"/>
              <a:t>while</a:t>
            </a:r>
            <a:r>
              <a:rPr lang="th-TH" altLang="ja-JP" sz="2400" dirty="0"/>
              <a:t>(j&gt;l &amp;&amp; a[j]&gt;</a:t>
            </a:r>
            <a:r>
              <a:rPr lang="th-TH" altLang="ja-JP" sz="2400" dirty="0" err="1"/>
              <a:t>pivot</a:t>
            </a:r>
            <a:r>
              <a:rPr lang="th-TH" altLang="ja-JP" sz="2400" dirty="0"/>
              <a:t>)j--;</a:t>
            </a:r>
          </a:p>
          <a:p>
            <a:pPr marL="533400" indent="-533400" eaLnBrk="1" hangingPunct="1">
              <a:buFont typeface="Wingdings" panose="05000000000000000000" pitchFamily="2" charset="2"/>
              <a:buNone/>
            </a:pPr>
            <a:r>
              <a:rPr lang="th-TH" altLang="ja-JP" sz="2400" dirty="0"/>
              <a:t>        </a:t>
            </a:r>
            <a:r>
              <a:rPr lang="th-TH" altLang="ja-JP" sz="2400" dirty="0" err="1"/>
              <a:t>if</a:t>
            </a:r>
            <a:r>
              <a:rPr lang="th-TH" altLang="ja-JP" sz="2400" dirty="0"/>
              <a:t>(i&lt;j){</a:t>
            </a:r>
          </a:p>
          <a:p>
            <a:pPr marL="533400" indent="-533400" eaLnBrk="1" hangingPunct="1">
              <a:buFont typeface="Wingdings" panose="05000000000000000000" pitchFamily="2" charset="2"/>
              <a:buNone/>
            </a:pPr>
            <a:r>
              <a:rPr lang="th-TH" altLang="ja-JP" sz="2400" dirty="0"/>
              <a:t>            </a:t>
            </a:r>
            <a:r>
              <a:rPr lang="th-TH" altLang="ja-JP" sz="2400" dirty="0" err="1"/>
              <a:t>swap</a:t>
            </a:r>
            <a:r>
              <a:rPr lang="th-TH" altLang="ja-JP" sz="2400" dirty="0"/>
              <a:t>(a,i,j);</a:t>
            </a:r>
          </a:p>
          <a:p>
            <a:pPr marL="533400" indent="-533400" eaLnBrk="1" hangingPunct="1">
              <a:buFont typeface="Wingdings" panose="05000000000000000000" pitchFamily="2" charset="2"/>
              <a:buNone/>
            </a:pPr>
            <a:r>
              <a:rPr lang="th-TH" altLang="ja-JP" sz="2400" dirty="0"/>
              <a:t>            i++; </a:t>
            </a:r>
          </a:p>
          <a:p>
            <a:pPr marL="533400" indent="-533400" eaLnBrk="1" hangingPunct="1">
              <a:buFont typeface="Wingdings" panose="05000000000000000000" pitchFamily="2" charset="2"/>
              <a:buNone/>
            </a:pPr>
            <a:r>
              <a:rPr lang="th-TH" altLang="ja-JP" sz="2400" dirty="0"/>
              <a:t>            j--;</a:t>
            </a:r>
          </a:p>
          <a:p>
            <a:pPr marL="533400" indent="-533400" eaLnBrk="1" hangingPunct="1">
              <a:buFont typeface="Wingdings" panose="05000000000000000000" pitchFamily="2" charset="2"/>
              <a:buNone/>
            </a:pPr>
            <a:r>
              <a:rPr lang="th-TH" altLang="ja-JP" sz="2400" dirty="0"/>
              <a:t>        }</a:t>
            </a:r>
            <a:r>
              <a:rPr lang="th-TH" altLang="ja-JP" sz="2400" dirty="0" err="1"/>
              <a:t>else</a:t>
            </a:r>
            <a:r>
              <a:rPr lang="th-TH" altLang="ja-JP" sz="2400" dirty="0"/>
              <a:t> </a:t>
            </a:r>
            <a:r>
              <a:rPr lang="en-US" altLang="ja-JP" sz="2400" dirty="0">
                <a:ea typeface="MS PGothic" panose="020B0600070205080204" pitchFamily="34" charset="-128"/>
              </a:rPr>
              <a:t>//if I exceeds j, we cannot swap them. We must get 		//out of the loop.</a:t>
            </a:r>
            <a:endParaRPr lang="th-TH" altLang="ja-JP" sz="2400" dirty="0"/>
          </a:p>
          <a:p>
            <a:pPr marL="533400" indent="-533400" eaLnBrk="1" hangingPunct="1">
              <a:buFont typeface="Wingdings" panose="05000000000000000000" pitchFamily="2" charset="2"/>
              <a:buNone/>
            </a:pPr>
            <a:r>
              <a:rPr lang="th-TH" altLang="ja-JP" sz="2400" dirty="0"/>
              <a:t>            </a:t>
            </a:r>
            <a:r>
              <a:rPr lang="th-TH" altLang="ja-JP" sz="2400" dirty="0" err="1"/>
              <a:t>break</a:t>
            </a:r>
            <a:r>
              <a:rPr lang="th-TH" altLang="ja-JP" sz="2400" dirty="0"/>
              <a:t>; </a:t>
            </a:r>
          </a:p>
          <a:p>
            <a:pPr marL="533400" indent="-533400" eaLnBrk="1" hangingPunct="1">
              <a:buFont typeface="Wingdings" panose="05000000000000000000" pitchFamily="2" charset="2"/>
              <a:buNone/>
            </a:pPr>
            <a:r>
              <a:rPr lang="th-TH" altLang="ja-JP" sz="2400" dirty="0"/>
              <a:t>    } </a:t>
            </a:r>
            <a:endParaRPr lang="th-TH" altLang="en-US" sz="2400" dirty="0"/>
          </a:p>
        </p:txBody>
      </p:sp>
      <p:sp>
        <p:nvSpPr>
          <p:cNvPr id="102404" name="Freeform 5">
            <a:extLst>
              <a:ext uri="{FF2B5EF4-FFF2-40B4-BE49-F238E27FC236}">
                <a16:creationId xmlns:a16="http://schemas.microsoft.com/office/drawing/2014/main" id="{D3DCB16D-55E6-4FCE-9428-6F6B2E7076AE}"/>
              </a:ext>
            </a:extLst>
          </p:cNvPr>
          <p:cNvSpPr>
            <a:spLocks/>
          </p:cNvSpPr>
          <p:nvPr/>
        </p:nvSpPr>
        <p:spPr bwMode="auto">
          <a:xfrm>
            <a:off x="2667000" y="1524000"/>
            <a:ext cx="1752600" cy="762000"/>
          </a:xfrm>
          <a:custGeom>
            <a:avLst/>
            <a:gdLst>
              <a:gd name="T0" fmla="*/ 0 w 1104"/>
              <a:gd name="T1" fmla="*/ 2147483646 h 480"/>
              <a:gd name="T2" fmla="*/ 2147483646 w 1104"/>
              <a:gd name="T3" fmla="*/ 2147483646 h 480"/>
              <a:gd name="T4" fmla="*/ 2147483646 w 1104"/>
              <a:gd name="T5" fmla="*/ 0 h 480"/>
              <a:gd name="T6" fmla="*/ 0 60000 65536"/>
              <a:gd name="T7" fmla="*/ 0 60000 65536"/>
              <a:gd name="T8" fmla="*/ 0 60000 65536"/>
              <a:gd name="T9" fmla="*/ 0 w 1104"/>
              <a:gd name="T10" fmla="*/ 0 h 480"/>
              <a:gd name="T11" fmla="*/ 1104 w 1104"/>
              <a:gd name="T12" fmla="*/ 480 h 480"/>
            </a:gdLst>
            <a:ahLst/>
            <a:cxnLst>
              <a:cxn ang="T6">
                <a:pos x="T0" y="T1"/>
              </a:cxn>
              <a:cxn ang="T7">
                <a:pos x="T2" y="T3"/>
              </a:cxn>
              <a:cxn ang="T8">
                <a:pos x="T4" y="T5"/>
              </a:cxn>
            </a:cxnLst>
            <a:rect l="T9" t="T10" r="T11" b="T12"/>
            <a:pathLst>
              <a:path w="1104" h="480">
                <a:moveTo>
                  <a:pt x="0" y="480"/>
                </a:moveTo>
                <a:cubicBezTo>
                  <a:pt x="148" y="352"/>
                  <a:pt x="296" y="224"/>
                  <a:pt x="480" y="144"/>
                </a:cubicBezTo>
                <a:cubicBezTo>
                  <a:pt x="664" y="64"/>
                  <a:pt x="884" y="32"/>
                  <a:pt x="1104" y="0"/>
                </a:cubicBezTo>
              </a:path>
            </a:pathLst>
          </a:custGeom>
          <a:noFill/>
          <a:ln w="952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05" name="Text Box 7">
            <a:extLst>
              <a:ext uri="{FF2B5EF4-FFF2-40B4-BE49-F238E27FC236}">
                <a16:creationId xmlns:a16="http://schemas.microsoft.com/office/drawing/2014/main" id="{E2DF3756-1172-447B-9B0F-F4794276734A}"/>
              </a:ext>
            </a:extLst>
          </p:cNvPr>
          <p:cNvSpPr txBox="1">
            <a:spLocks noChangeArrowheads="1"/>
          </p:cNvSpPr>
          <p:nvPr/>
        </p:nvSpPr>
        <p:spPr bwMode="auto">
          <a:xfrm>
            <a:off x="4860925" y="1095375"/>
            <a:ext cx="4310063" cy="17399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Do not let index go beyond the array’s edge.</a:t>
            </a:r>
            <a:endParaRPr lang="th-TH" altLang="en-US" sz="3600">
              <a:latin typeface="Times New Roman" panose="02020603050405020304" pitchFamily="18" charset="0"/>
            </a:endParaRPr>
          </a:p>
        </p:txBody>
      </p:sp>
      <p:sp>
        <p:nvSpPr>
          <p:cNvPr id="102406" name="Freeform 8">
            <a:extLst>
              <a:ext uri="{FF2B5EF4-FFF2-40B4-BE49-F238E27FC236}">
                <a16:creationId xmlns:a16="http://schemas.microsoft.com/office/drawing/2014/main" id="{8ADEA6CA-6E31-463A-A730-A55749D2851F}"/>
              </a:ext>
            </a:extLst>
          </p:cNvPr>
          <p:cNvSpPr>
            <a:spLocks/>
          </p:cNvSpPr>
          <p:nvPr/>
        </p:nvSpPr>
        <p:spPr bwMode="auto">
          <a:xfrm>
            <a:off x="3565525" y="3565525"/>
            <a:ext cx="379413" cy="1531938"/>
          </a:xfrm>
          <a:custGeom>
            <a:avLst/>
            <a:gdLst>
              <a:gd name="T0" fmla="*/ 2147483646 w 239"/>
              <a:gd name="T1" fmla="*/ 0 h 965"/>
              <a:gd name="T2" fmla="*/ 2147483646 w 239"/>
              <a:gd name="T3" fmla="*/ 2147483646 h 965"/>
              <a:gd name="T4" fmla="*/ 2147483646 w 239"/>
              <a:gd name="T5" fmla="*/ 2147483646 h 965"/>
              <a:gd name="T6" fmla="*/ 0 w 239"/>
              <a:gd name="T7" fmla="*/ 2147483646 h 965"/>
              <a:gd name="T8" fmla="*/ 0 60000 65536"/>
              <a:gd name="T9" fmla="*/ 0 60000 65536"/>
              <a:gd name="T10" fmla="*/ 0 60000 65536"/>
              <a:gd name="T11" fmla="*/ 0 60000 65536"/>
              <a:gd name="T12" fmla="*/ 0 w 239"/>
              <a:gd name="T13" fmla="*/ 0 h 965"/>
              <a:gd name="T14" fmla="*/ 239 w 239"/>
              <a:gd name="T15" fmla="*/ 965 h 965"/>
            </a:gdLst>
            <a:ahLst/>
            <a:cxnLst>
              <a:cxn ang="T8">
                <a:pos x="T0" y="T1"/>
              </a:cxn>
              <a:cxn ang="T9">
                <a:pos x="T2" y="T3"/>
              </a:cxn>
              <a:cxn ang="T10">
                <a:pos x="T4" y="T5"/>
              </a:cxn>
              <a:cxn ang="T11">
                <a:pos x="T6" y="T7"/>
              </a:cxn>
            </a:cxnLst>
            <a:rect l="T12" t="T13" r="T14" b="T15"/>
            <a:pathLst>
              <a:path w="239" h="965">
                <a:moveTo>
                  <a:pt x="58" y="0"/>
                </a:moveTo>
                <a:cubicBezTo>
                  <a:pt x="239" y="47"/>
                  <a:pt x="95" y="208"/>
                  <a:pt x="188" y="346"/>
                </a:cubicBezTo>
                <a:cubicBezTo>
                  <a:pt x="104" y="594"/>
                  <a:pt x="195" y="298"/>
                  <a:pt x="144" y="879"/>
                </a:cubicBezTo>
                <a:cubicBezTo>
                  <a:pt x="139" y="939"/>
                  <a:pt x="47" y="965"/>
                  <a:pt x="0" y="965"/>
                </a:cubicBez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07" name="Text Box 10">
            <a:extLst>
              <a:ext uri="{FF2B5EF4-FFF2-40B4-BE49-F238E27FC236}">
                <a16:creationId xmlns:a16="http://schemas.microsoft.com/office/drawing/2014/main" id="{CF22C60F-9C9B-4F1E-9759-00F38E3187EB}"/>
              </a:ext>
            </a:extLst>
          </p:cNvPr>
          <p:cNvSpPr txBox="1">
            <a:spLocks noChangeArrowheads="1"/>
          </p:cNvSpPr>
          <p:nvPr/>
        </p:nvSpPr>
        <p:spPr bwMode="auto">
          <a:xfrm>
            <a:off x="4267200" y="3886200"/>
            <a:ext cx="1123950"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swap</a:t>
            </a:r>
            <a:endParaRPr lang="th-TH" altLang="en-US" sz="360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a:extLst>
              <a:ext uri="{FF2B5EF4-FFF2-40B4-BE49-F238E27FC236}">
                <a16:creationId xmlns:a16="http://schemas.microsoft.com/office/drawing/2014/main" id="{B83A3F33-00F4-496E-8578-E533F2A97C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D03CC726-AFF4-4655-B602-49CCAB783833}" type="slidenum">
              <a:rPr lang="en-US" altLang="en-US" sz="1400" smtClean="0">
                <a:solidFill>
                  <a:schemeClr val="tx1"/>
                </a:solidFill>
                <a:cs typeface="Arial" panose="020B0604020202020204" pitchFamily="34" charset="0"/>
              </a:rPr>
              <a:pPr>
                <a:spcBef>
                  <a:spcPct val="0"/>
                </a:spcBef>
                <a:buClrTx/>
                <a:buSzTx/>
                <a:buFontTx/>
                <a:buNone/>
              </a:pPr>
              <a:t>52</a:t>
            </a:fld>
            <a:endParaRPr lang="en-US" altLang="en-US" sz="1400">
              <a:solidFill>
                <a:schemeClr val="tx1"/>
              </a:solidFill>
              <a:cs typeface="Arial" panose="020B0604020202020204" pitchFamily="34" charset="0"/>
            </a:endParaRPr>
          </a:p>
        </p:txBody>
      </p:sp>
      <p:sp>
        <p:nvSpPr>
          <p:cNvPr id="104451" name="Rectangle 3">
            <a:extLst>
              <a:ext uri="{FF2B5EF4-FFF2-40B4-BE49-F238E27FC236}">
                <a16:creationId xmlns:a16="http://schemas.microsoft.com/office/drawing/2014/main" id="{D50781BD-E17C-4864-856A-FA0B5ECF1537}"/>
              </a:ext>
            </a:extLst>
          </p:cNvPr>
          <p:cNvSpPr>
            <a:spLocks noGrp="1" noChangeArrowheads="1"/>
          </p:cNvSpPr>
          <p:nvPr>
            <p:ph type="body" idx="1"/>
          </p:nvPr>
        </p:nvSpPr>
        <p:spPr>
          <a:xfrm>
            <a:off x="533400" y="457200"/>
            <a:ext cx="8382000" cy="5638800"/>
          </a:xfrm>
        </p:spPr>
        <p:txBody>
          <a:bodyPr/>
          <a:lstStyle/>
          <a:p>
            <a:pPr marL="533400" indent="-533400" eaLnBrk="1" hangingPunct="1">
              <a:buFont typeface="Wingdings" panose="05000000000000000000" pitchFamily="2" charset="2"/>
              <a:buNone/>
            </a:pPr>
            <a:r>
              <a:rPr lang="th-TH" altLang="ja-JP"/>
              <a:t>//</a:t>
            </a:r>
            <a:r>
              <a:rPr lang="en-US" altLang="ja-JP">
                <a:ea typeface="MS PGothic" panose="020B0600070205080204" pitchFamily="34" charset="-128"/>
              </a:rPr>
              <a:t>swap</a:t>
            </a:r>
            <a:r>
              <a:rPr lang="th-TH" altLang="ja-JP"/>
              <a:t> pivot </a:t>
            </a:r>
            <a:r>
              <a:rPr lang="en-US" altLang="ja-JP">
                <a:ea typeface="MS PGothic" panose="020B0600070205080204" pitchFamily="34" charset="-128"/>
              </a:rPr>
              <a:t>into its correct position</a:t>
            </a:r>
            <a:endParaRPr lang="th-TH" altLang="ja-JP"/>
          </a:p>
          <a:p>
            <a:pPr marL="533400" indent="-533400" eaLnBrk="1" hangingPunct="1">
              <a:buFont typeface="Wingdings" panose="05000000000000000000" pitchFamily="2" charset="2"/>
              <a:buNone/>
            </a:pPr>
            <a:r>
              <a:rPr lang="th-TH" altLang="ja-JP"/>
              <a:t>    swap(a,i,r);</a:t>
            </a:r>
          </a:p>
          <a:p>
            <a:pPr marL="533400" indent="-533400" eaLnBrk="1" hangingPunct="1">
              <a:buFont typeface="Wingdings" panose="05000000000000000000" pitchFamily="2" charset="2"/>
              <a:buNone/>
            </a:pPr>
            <a:r>
              <a:rPr lang="th-TH" altLang="ja-JP"/>
              <a:t>    </a:t>
            </a:r>
          </a:p>
          <a:p>
            <a:pPr marL="533400" indent="-533400" eaLnBrk="1" hangingPunct="1">
              <a:buFont typeface="Wingdings" panose="05000000000000000000" pitchFamily="2" charset="2"/>
              <a:buNone/>
            </a:pPr>
            <a:r>
              <a:rPr lang="th-TH" altLang="ja-JP"/>
              <a:t>    //quick sort </a:t>
            </a:r>
            <a:r>
              <a:rPr lang="en-US" altLang="ja-JP">
                <a:ea typeface="MS PGothic" panose="020B0600070205080204" pitchFamily="34" charset="-128"/>
              </a:rPr>
              <a:t>on subarrays</a:t>
            </a:r>
            <a:endParaRPr lang="th-TH" altLang="ja-JP"/>
          </a:p>
          <a:p>
            <a:pPr marL="533400" indent="-533400" eaLnBrk="1" hangingPunct="1">
              <a:buFont typeface="Wingdings" panose="05000000000000000000" pitchFamily="2" charset="2"/>
              <a:buNone/>
            </a:pPr>
            <a:r>
              <a:rPr lang="th-TH" altLang="ja-JP"/>
              <a:t>    quicksort(a,l,i-1);</a:t>
            </a:r>
          </a:p>
          <a:p>
            <a:pPr marL="533400" indent="-533400" eaLnBrk="1" hangingPunct="1">
              <a:buFont typeface="Wingdings" panose="05000000000000000000" pitchFamily="2" charset="2"/>
              <a:buNone/>
            </a:pPr>
            <a:r>
              <a:rPr lang="th-TH" altLang="ja-JP"/>
              <a:t>    quicksort(a,i+1,r);  </a:t>
            </a:r>
          </a:p>
          <a:p>
            <a:pPr marL="533400" indent="-533400" eaLnBrk="1" hangingPunct="1">
              <a:buFont typeface="Wingdings" panose="05000000000000000000" pitchFamily="2" charset="2"/>
              <a:buNone/>
            </a:pPr>
            <a:r>
              <a:rPr lang="th-TH" altLang="ja-JP"/>
              <a:t>}</a:t>
            </a:r>
          </a:p>
          <a:p>
            <a:pPr marL="533400" indent="-533400" eaLnBrk="1" hangingPunct="1">
              <a:buFont typeface="Wingdings" panose="05000000000000000000" pitchFamily="2" charset="2"/>
              <a:buNone/>
            </a:pPr>
            <a:r>
              <a:rPr lang="th-TH" altLang="ja-JP"/>
              <a:t>else </a:t>
            </a:r>
          </a:p>
          <a:p>
            <a:pPr marL="533400" indent="-533400" eaLnBrk="1" hangingPunct="1">
              <a:buFont typeface="Wingdings" panose="05000000000000000000" pitchFamily="2" charset="2"/>
              <a:buNone/>
            </a:pPr>
            <a:r>
              <a:rPr lang="th-TH" altLang="ja-JP"/>
              <a:t>    insertionSort(a,l,r);</a:t>
            </a:r>
          </a:p>
          <a:p>
            <a:pPr marL="533400" indent="-533400" eaLnBrk="1" hangingPunct="1">
              <a:buFont typeface="Wingdings" panose="05000000000000000000" pitchFamily="2" charset="2"/>
              <a:buNone/>
            </a:pPr>
            <a:r>
              <a:rPr lang="th-TH" altLang="ja-JP"/>
              <a:t>} </a:t>
            </a:r>
            <a:endParaRPr lang="th-TH"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a:extLst>
              <a:ext uri="{FF2B5EF4-FFF2-40B4-BE49-F238E27FC236}">
                <a16:creationId xmlns:a16="http://schemas.microsoft.com/office/drawing/2014/main" id="{99DC5435-0185-4FC7-8EA2-0D1A1E9FA3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441E08C0-CE81-4105-8288-EB67A6609C2E}" type="slidenum">
              <a:rPr lang="en-US" altLang="en-US" sz="1400" smtClean="0">
                <a:solidFill>
                  <a:schemeClr val="tx1"/>
                </a:solidFill>
                <a:cs typeface="Arial" panose="020B0604020202020204" pitchFamily="34" charset="0"/>
              </a:rPr>
              <a:pPr>
                <a:spcBef>
                  <a:spcPct val="0"/>
                </a:spcBef>
                <a:buClrTx/>
                <a:buSzTx/>
                <a:buFontTx/>
                <a:buNone/>
              </a:pPr>
              <a:t>53</a:t>
            </a:fld>
            <a:endParaRPr lang="en-US" altLang="en-US" sz="1400">
              <a:solidFill>
                <a:schemeClr val="tx1"/>
              </a:solidFill>
              <a:cs typeface="Arial" panose="020B0604020202020204" pitchFamily="34" charset="0"/>
            </a:endParaRPr>
          </a:p>
        </p:txBody>
      </p:sp>
      <p:sp>
        <p:nvSpPr>
          <p:cNvPr id="108547" name="Rectangle 2">
            <a:extLst>
              <a:ext uri="{FF2B5EF4-FFF2-40B4-BE49-F238E27FC236}">
                <a16:creationId xmlns:a16="http://schemas.microsoft.com/office/drawing/2014/main" id="{9793C661-1C7D-4ACD-A625-FA68ADE7BA7F}"/>
              </a:ext>
            </a:extLst>
          </p:cNvPr>
          <p:cNvSpPr>
            <a:spLocks noGrp="1" noChangeArrowheads="1"/>
          </p:cNvSpPr>
          <p:nvPr>
            <p:ph type="title"/>
          </p:nvPr>
        </p:nvSpPr>
        <p:spPr>
          <a:xfrm>
            <a:off x="1600200" y="0"/>
            <a:ext cx="6705600" cy="762000"/>
          </a:xfrm>
        </p:spPr>
        <p:txBody>
          <a:bodyPr/>
          <a:lstStyle/>
          <a:p>
            <a:pPr eaLnBrk="1" hangingPunct="1"/>
            <a:r>
              <a:rPr lang="en-US" altLang="en-US">
                <a:solidFill>
                  <a:schemeClr val="bg2"/>
                </a:solidFill>
              </a:rPr>
              <a:t>quick sort running time</a:t>
            </a:r>
            <a:endParaRPr lang="th-TH" altLang="en-US">
              <a:solidFill>
                <a:schemeClr val="bg2"/>
              </a:solidFill>
            </a:endParaRPr>
          </a:p>
        </p:txBody>
      </p:sp>
      <p:sp>
        <p:nvSpPr>
          <p:cNvPr id="108548" name="Rectangle 3">
            <a:extLst>
              <a:ext uri="{FF2B5EF4-FFF2-40B4-BE49-F238E27FC236}">
                <a16:creationId xmlns:a16="http://schemas.microsoft.com/office/drawing/2014/main" id="{2F6980DF-2316-49C7-94FF-7C264ABD5080}"/>
              </a:ext>
            </a:extLst>
          </p:cNvPr>
          <p:cNvSpPr>
            <a:spLocks noGrp="1" noChangeArrowheads="1"/>
          </p:cNvSpPr>
          <p:nvPr>
            <p:ph type="body" idx="1"/>
          </p:nvPr>
        </p:nvSpPr>
        <p:spPr>
          <a:xfrm>
            <a:off x="0" y="609600"/>
            <a:ext cx="9144000" cy="5486400"/>
          </a:xfrm>
        </p:spPr>
        <p:txBody>
          <a:bodyPr/>
          <a:lstStyle/>
          <a:p>
            <a:pPr marL="533400" indent="-533400" eaLnBrk="1" hangingPunct="1"/>
            <a:r>
              <a:rPr lang="en-US" altLang="ja-JP" sz="3200">
                <a:ea typeface="MS PGothic" panose="020B0600070205080204" pitchFamily="34" charset="-128"/>
              </a:rPr>
              <a:t>For easy calculation, let</a:t>
            </a:r>
            <a:r>
              <a:rPr lang="en-US" altLang="ja-JP" sz="3200">
                <a:latin typeface="Times New Roman" panose="02020603050405020304" pitchFamily="18" charset="0"/>
                <a:ea typeface="MS PGothic" panose="020B0600070205080204" pitchFamily="34" charset="-128"/>
              </a:rPr>
              <a:t>’</a:t>
            </a:r>
            <a:r>
              <a:rPr lang="en-US" altLang="ja-JP" sz="3200">
                <a:ea typeface="MS PGothic" panose="020B0600070205080204" pitchFamily="34" charset="-128"/>
              </a:rPr>
              <a:t>s assume we use a random pivot and do not use insertion sort when the array is small.</a:t>
            </a:r>
            <a:r>
              <a:rPr lang="th-TH" altLang="ja-JP" sz="3200"/>
              <a:t> </a:t>
            </a:r>
            <a:endParaRPr lang="en-US" altLang="ja-JP" sz="3200">
              <a:ea typeface="MS PGothic" panose="020B0600070205080204" pitchFamily="34" charset="-128"/>
            </a:endParaRPr>
          </a:p>
          <a:p>
            <a:pPr marL="533400" indent="-533400" eaLnBrk="1" hangingPunct="1"/>
            <a:r>
              <a:rPr lang="en-US" altLang="ja-JP" sz="3200">
                <a:ea typeface="MS PGothic" panose="020B0600070205080204" pitchFamily="34" charset="-128"/>
              </a:rPr>
              <a:t>Let T(n)</a:t>
            </a:r>
            <a:r>
              <a:rPr lang="th-TH" altLang="ja-JP" sz="3200"/>
              <a:t>  = </a:t>
            </a:r>
            <a:r>
              <a:rPr lang="en-US" altLang="ja-JP" sz="3200">
                <a:ea typeface="MS PGothic" panose="020B0600070205080204" pitchFamily="34" charset="-128"/>
              </a:rPr>
              <a:t>running time when working with an array of size n. </a:t>
            </a:r>
          </a:p>
          <a:p>
            <a:pPr marL="952500" lvl="1" indent="-495300" eaLnBrk="1" hangingPunct="1"/>
            <a:r>
              <a:rPr lang="en-US" altLang="ja-JP" sz="3000">
                <a:ea typeface="MS PGothic" panose="020B0600070205080204" pitchFamily="34" charset="-128"/>
              </a:rPr>
              <a:t>Let T(0)=1, T(1)=1. </a:t>
            </a:r>
          </a:p>
          <a:p>
            <a:pPr marL="952500" lvl="1" indent="-495300" eaLnBrk="1" hangingPunct="1"/>
            <a:r>
              <a:rPr lang="en-US" altLang="ja-JP" sz="3000">
                <a:ea typeface="MS PGothic" panose="020B0600070205080204" pitchFamily="34" charset="-128"/>
              </a:rPr>
              <a:t>For other T(n), the running time is the sum of:</a:t>
            </a:r>
            <a:endParaRPr lang="th-TH" altLang="ja-JP" sz="3000"/>
          </a:p>
          <a:p>
            <a:pPr marL="1371600" lvl="2" indent="-457200" eaLnBrk="1" hangingPunct="1"/>
            <a:r>
              <a:rPr lang="en-US" altLang="ja-JP" sz="3000">
                <a:ea typeface="MS PGothic" panose="020B0600070205080204" pitchFamily="34" charset="-128"/>
              </a:rPr>
              <a:t>Time for choosing pivot: -&gt; constant. (negligible)</a:t>
            </a:r>
            <a:endParaRPr lang="th-TH" altLang="ja-JP" sz="3000"/>
          </a:p>
          <a:p>
            <a:pPr marL="1371600" lvl="2" indent="-457200" eaLnBrk="1" hangingPunct="1"/>
            <a:r>
              <a:rPr lang="en-US" altLang="ja-JP" sz="3000">
                <a:ea typeface="MS PGothic" panose="020B0600070205080204" pitchFamily="34" charset="-128"/>
              </a:rPr>
              <a:t>Time for </a:t>
            </a:r>
            <a:r>
              <a:rPr lang="th-TH" altLang="ja-JP" sz="3000"/>
              <a:t>partition</a:t>
            </a:r>
            <a:r>
              <a:rPr lang="en-US" altLang="ja-JP" sz="3000">
                <a:ea typeface="MS PGothic" panose="020B0600070205080204" pitchFamily="34" charset="-128"/>
              </a:rPr>
              <a:t>ing:-&gt; depends on array size. Let it be </a:t>
            </a:r>
            <a:r>
              <a:rPr lang="th-TH" altLang="ja-JP" sz="3000"/>
              <a:t>c*n</a:t>
            </a:r>
            <a:r>
              <a:rPr lang="en-US" altLang="ja-JP" sz="3000">
                <a:ea typeface="MS PGothic" panose="020B0600070205080204" pitchFamily="34" charset="-128"/>
              </a:rPr>
              <a:t>.</a:t>
            </a:r>
            <a:endParaRPr lang="th-TH" altLang="ja-JP" sz="3000"/>
          </a:p>
          <a:p>
            <a:pPr marL="1371600" lvl="2" indent="-457200" eaLnBrk="1" hangingPunct="1"/>
            <a:r>
              <a:rPr lang="en-US" altLang="ja-JP" sz="3000">
                <a:ea typeface="MS PGothic" panose="020B0600070205080204" pitchFamily="34" charset="-128"/>
              </a:rPr>
              <a:t>Time for quick sort on left and right subarray.</a:t>
            </a:r>
            <a:endParaRPr lang="th-TH" altLang="en-US" sz="3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a:extLst>
              <a:ext uri="{FF2B5EF4-FFF2-40B4-BE49-F238E27FC236}">
                <a16:creationId xmlns:a16="http://schemas.microsoft.com/office/drawing/2014/main" id="{BF0BF087-CA3D-4E7F-861A-80AE0FC343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7BBACD81-4432-40AC-9CB5-685EC9A7C4CF}" type="slidenum">
              <a:rPr lang="en-US" altLang="en-US" sz="1400" smtClean="0">
                <a:solidFill>
                  <a:schemeClr val="tx1"/>
                </a:solidFill>
                <a:cs typeface="Arial" panose="020B0604020202020204" pitchFamily="34" charset="0"/>
              </a:rPr>
              <a:pPr>
                <a:spcBef>
                  <a:spcPct val="0"/>
                </a:spcBef>
                <a:buClrTx/>
                <a:buSzTx/>
                <a:buFontTx/>
                <a:buNone/>
              </a:pPr>
              <a:t>54</a:t>
            </a:fld>
            <a:endParaRPr lang="en-US" altLang="en-US" sz="1400">
              <a:solidFill>
                <a:schemeClr val="tx1"/>
              </a:solidFill>
              <a:cs typeface="Arial" panose="020B0604020202020204" pitchFamily="34" charset="0"/>
            </a:endParaRPr>
          </a:p>
        </p:txBody>
      </p:sp>
      <p:sp>
        <p:nvSpPr>
          <p:cNvPr id="110595" name="Rectangle 4">
            <a:extLst>
              <a:ext uri="{FF2B5EF4-FFF2-40B4-BE49-F238E27FC236}">
                <a16:creationId xmlns:a16="http://schemas.microsoft.com/office/drawing/2014/main" id="{7C2BEDE6-60C9-4C57-A119-1517968F03DF}"/>
              </a:ext>
            </a:extLst>
          </p:cNvPr>
          <p:cNvSpPr>
            <a:spLocks noChangeArrowheads="1"/>
          </p:cNvSpPr>
          <p:nvPr/>
        </p:nvSpPr>
        <p:spPr bwMode="auto">
          <a:xfrm>
            <a:off x="914400" y="3048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lnSpc>
                <a:spcPct val="70000"/>
              </a:lnSpc>
              <a:spcBef>
                <a:spcPct val="0"/>
              </a:spcBef>
              <a:buClrTx/>
              <a:buSzTx/>
              <a:buFontTx/>
              <a:buNone/>
            </a:pPr>
            <a:r>
              <a:rPr kumimoji="0" lang="en-US" altLang="en-US" sz="4800" b="1">
                <a:solidFill>
                  <a:schemeClr val="tx2"/>
                </a:solidFill>
                <a:latin typeface="Arial Narrow" panose="020B0606020202030204" pitchFamily="34" charset="0"/>
              </a:rPr>
              <a:t>quick sort running time(cont.)</a:t>
            </a:r>
            <a:endParaRPr kumimoji="0" lang="th-TH" altLang="en-US" sz="4800" b="1">
              <a:solidFill>
                <a:schemeClr val="tx2"/>
              </a:solidFill>
              <a:latin typeface="Arial Narrow" panose="020B0606020202030204" pitchFamily="34" charset="0"/>
            </a:endParaRPr>
          </a:p>
        </p:txBody>
      </p:sp>
      <p:sp>
        <p:nvSpPr>
          <p:cNvPr id="110596" name="Rectangle 6">
            <a:extLst>
              <a:ext uri="{FF2B5EF4-FFF2-40B4-BE49-F238E27FC236}">
                <a16:creationId xmlns:a16="http://schemas.microsoft.com/office/drawing/2014/main" id="{CD08C27D-4F59-4006-B27B-64277C0DED7C}"/>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10597" name="Object 5">
            <a:extLst>
              <a:ext uri="{FF2B5EF4-FFF2-40B4-BE49-F238E27FC236}">
                <a16:creationId xmlns:a16="http://schemas.microsoft.com/office/drawing/2014/main" id="{57CE5761-E679-4F46-BE2A-A2948866AE54}"/>
              </a:ext>
            </a:extLst>
          </p:cNvPr>
          <p:cNvGraphicFramePr>
            <a:graphicFrameLocks noChangeAspect="1"/>
          </p:cNvGraphicFramePr>
          <p:nvPr/>
        </p:nvGraphicFramePr>
        <p:xfrm>
          <a:off x="457200" y="2971800"/>
          <a:ext cx="8382000" cy="917575"/>
        </p:xfrm>
        <a:graphic>
          <a:graphicData uri="http://schemas.openxmlformats.org/presentationml/2006/ole">
            <mc:AlternateContent xmlns:mc="http://schemas.openxmlformats.org/markup-compatibility/2006">
              <mc:Choice xmlns:v="urn:schemas-microsoft-com:vml" Requires="v">
                <p:oleObj r:id="rId3" imgW="1828800" imgH="203200" progId="Equation.3">
                  <p:embed/>
                </p:oleObj>
              </mc:Choice>
              <mc:Fallback>
                <p:oleObj r:id="rId3" imgW="18288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971800"/>
                        <a:ext cx="8382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8" name="Text Box 7">
            <a:extLst>
              <a:ext uri="{FF2B5EF4-FFF2-40B4-BE49-F238E27FC236}">
                <a16:creationId xmlns:a16="http://schemas.microsoft.com/office/drawing/2014/main" id="{E35F3C8C-09EE-4360-AFFC-132F98808F66}"/>
              </a:ext>
            </a:extLst>
          </p:cNvPr>
          <p:cNvSpPr txBox="1">
            <a:spLocks noChangeArrowheads="1"/>
          </p:cNvSpPr>
          <p:nvPr/>
        </p:nvSpPr>
        <p:spPr bwMode="auto">
          <a:xfrm>
            <a:off x="1981200" y="1371600"/>
            <a:ext cx="578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Let the left subarray has size i.</a:t>
            </a:r>
            <a:endParaRPr lang="th-TH" altLang="en-US" sz="360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a:extLst>
              <a:ext uri="{FF2B5EF4-FFF2-40B4-BE49-F238E27FC236}">
                <a16:creationId xmlns:a16="http://schemas.microsoft.com/office/drawing/2014/main" id="{23DB9F2B-7118-41F6-BC6C-50B6522F1B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C6204465-342F-4DC7-8D42-6CE10D350493}" type="slidenum">
              <a:rPr lang="en-US" altLang="en-US" sz="1400" smtClean="0">
                <a:solidFill>
                  <a:schemeClr val="tx1"/>
                </a:solidFill>
                <a:cs typeface="Arial" panose="020B0604020202020204" pitchFamily="34" charset="0"/>
              </a:rPr>
              <a:pPr>
                <a:spcBef>
                  <a:spcPct val="0"/>
                </a:spcBef>
                <a:buClrTx/>
                <a:buSzTx/>
                <a:buFontTx/>
                <a:buNone/>
              </a:pPr>
              <a:t>55</a:t>
            </a:fld>
            <a:endParaRPr lang="en-US" altLang="en-US" sz="1400">
              <a:solidFill>
                <a:schemeClr val="tx1"/>
              </a:solidFill>
              <a:cs typeface="Arial" panose="020B0604020202020204" pitchFamily="34" charset="0"/>
            </a:endParaRPr>
          </a:p>
        </p:txBody>
      </p:sp>
      <p:sp>
        <p:nvSpPr>
          <p:cNvPr id="112643" name="Rectangle 2">
            <a:extLst>
              <a:ext uri="{FF2B5EF4-FFF2-40B4-BE49-F238E27FC236}">
                <a16:creationId xmlns:a16="http://schemas.microsoft.com/office/drawing/2014/main" id="{D92DCB0D-7E0D-4002-8695-A1F3B831F85A}"/>
              </a:ext>
            </a:extLst>
          </p:cNvPr>
          <p:cNvSpPr>
            <a:spLocks noGrp="1" noChangeArrowheads="1"/>
          </p:cNvSpPr>
          <p:nvPr>
            <p:ph type="title"/>
          </p:nvPr>
        </p:nvSpPr>
        <p:spPr/>
        <p:txBody>
          <a:bodyPr/>
          <a:lstStyle/>
          <a:p>
            <a:pPr eaLnBrk="1" hangingPunct="1"/>
            <a:r>
              <a:rPr lang="en-US" altLang="en-US"/>
              <a:t>Worst case</a:t>
            </a:r>
            <a:endParaRPr lang="th-TH" altLang="en-US"/>
          </a:p>
        </p:txBody>
      </p:sp>
      <p:sp>
        <p:nvSpPr>
          <p:cNvPr id="112644" name="Rectangle 3">
            <a:extLst>
              <a:ext uri="{FF2B5EF4-FFF2-40B4-BE49-F238E27FC236}">
                <a16:creationId xmlns:a16="http://schemas.microsoft.com/office/drawing/2014/main" id="{8363FDF3-5F69-4AC9-856A-AC688A67F1C6}"/>
              </a:ext>
            </a:extLst>
          </p:cNvPr>
          <p:cNvSpPr>
            <a:spLocks noGrp="1" noChangeArrowheads="1"/>
          </p:cNvSpPr>
          <p:nvPr>
            <p:ph type="body" idx="1"/>
          </p:nvPr>
        </p:nvSpPr>
        <p:spPr>
          <a:xfrm>
            <a:off x="762000" y="1600200"/>
            <a:ext cx="8153400" cy="4495800"/>
          </a:xfrm>
        </p:spPr>
        <p:txBody>
          <a:bodyPr/>
          <a:lstStyle/>
          <a:p>
            <a:pPr eaLnBrk="1" hangingPunct="1">
              <a:buFont typeface="Wingdings" panose="05000000000000000000" pitchFamily="2" charset="2"/>
              <a:buNone/>
            </a:pPr>
            <a:r>
              <a:rPr lang="en-US" altLang="ja-JP" sz="3200">
                <a:ea typeface="MS PGothic" panose="020B0600070205080204" pitchFamily="34" charset="-128"/>
              </a:rPr>
              <a:t>Takes place when</a:t>
            </a:r>
            <a:r>
              <a:rPr lang="th-TH" altLang="ja-JP" sz="3200"/>
              <a:t> </a:t>
            </a:r>
            <a:r>
              <a:rPr lang="en-US" altLang="ja-JP" sz="3200">
                <a:ea typeface="MS PGothic" panose="020B0600070205080204" pitchFamily="34" charset="-128"/>
              </a:rPr>
              <a:t>pivot is always a smallest value. In such situation, the array size is only reduced by 1 each time.</a:t>
            </a:r>
            <a:endParaRPr lang="th-TH" altLang="en-US" sz="3200"/>
          </a:p>
        </p:txBody>
      </p:sp>
      <p:sp>
        <p:nvSpPr>
          <p:cNvPr id="112645" name="Rectangle 5">
            <a:extLst>
              <a:ext uri="{FF2B5EF4-FFF2-40B4-BE49-F238E27FC236}">
                <a16:creationId xmlns:a16="http://schemas.microsoft.com/office/drawing/2014/main" id="{231CD24C-6A25-410A-9044-2D055F9E58EE}"/>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12646" name="Object 4">
            <a:extLst>
              <a:ext uri="{FF2B5EF4-FFF2-40B4-BE49-F238E27FC236}">
                <a16:creationId xmlns:a16="http://schemas.microsoft.com/office/drawing/2014/main" id="{D8C62D14-5E35-4567-B213-777A957A165C}"/>
              </a:ext>
            </a:extLst>
          </p:cNvPr>
          <p:cNvGraphicFramePr>
            <a:graphicFrameLocks noChangeAspect="1"/>
          </p:cNvGraphicFramePr>
          <p:nvPr/>
        </p:nvGraphicFramePr>
        <p:xfrm>
          <a:off x="1066800" y="3276600"/>
          <a:ext cx="7086600" cy="844550"/>
        </p:xfrm>
        <a:graphic>
          <a:graphicData uri="http://schemas.openxmlformats.org/presentationml/2006/ole">
            <mc:AlternateContent xmlns:mc="http://schemas.openxmlformats.org/markup-compatibility/2006">
              <mc:Choice xmlns:v="urn:schemas-microsoft-com:vml" Requires="v">
                <p:oleObj r:id="rId3" imgW="1676400" imgH="203200" progId="Equation.3">
                  <p:embed/>
                </p:oleObj>
              </mc:Choice>
              <mc:Fallback>
                <p:oleObj r:id="rId3" imgW="16764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76600"/>
                        <a:ext cx="70866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7" name="Text Box 7">
            <a:extLst>
              <a:ext uri="{FF2B5EF4-FFF2-40B4-BE49-F238E27FC236}">
                <a16:creationId xmlns:a16="http://schemas.microsoft.com/office/drawing/2014/main" id="{48FE03B9-5FAC-4B68-863E-ADD5A5C9F388}"/>
              </a:ext>
            </a:extLst>
          </p:cNvPr>
          <p:cNvSpPr txBox="1">
            <a:spLocks noChangeArrowheads="1"/>
          </p:cNvSpPr>
          <p:nvPr/>
        </p:nvSpPr>
        <p:spPr bwMode="auto">
          <a:xfrm>
            <a:off x="4724400" y="4724400"/>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grpSp>
        <p:nvGrpSpPr>
          <p:cNvPr id="112648" name="Group 8">
            <a:extLst>
              <a:ext uri="{FF2B5EF4-FFF2-40B4-BE49-F238E27FC236}">
                <a16:creationId xmlns:a16="http://schemas.microsoft.com/office/drawing/2014/main" id="{C7C7DADB-D479-4330-A8C1-FA244F414CEB}"/>
              </a:ext>
            </a:extLst>
          </p:cNvPr>
          <p:cNvGrpSpPr>
            <a:grpSpLocks/>
          </p:cNvGrpSpPr>
          <p:nvPr/>
        </p:nvGrpSpPr>
        <p:grpSpPr bwMode="auto">
          <a:xfrm>
            <a:off x="7467600" y="5286375"/>
            <a:ext cx="1323975" cy="1571625"/>
            <a:chOff x="4704" y="3330"/>
            <a:chExt cx="834" cy="990"/>
          </a:xfrm>
        </p:grpSpPr>
        <p:sp>
          <p:nvSpPr>
            <p:cNvPr id="112649" name="AutoShape 9">
              <a:extLst>
                <a:ext uri="{FF2B5EF4-FFF2-40B4-BE49-F238E27FC236}">
                  <a16:creationId xmlns:a16="http://schemas.microsoft.com/office/drawing/2014/main" id="{80C7B5DD-6E05-4213-A6EB-D1F94B5DE8CD}"/>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12650" name="Text Box 10">
              <a:extLst>
                <a:ext uri="{FF2B5EF4-FFF2-40B4-BE49-F238E27FC236}">
                  <a16:creationId xmlns:a16="http://schemas.microsoft.com/office/drawing/2014/main" id="{6DDA1746-7437-4A48-85BF-CEE31E56EDFD}"/>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Cont.</a:t>
              </a:r>
              <a:endParaRPr lang="th-TH" altLang="en-US" sz="3600">
                <a:latin typeface="Times New Roman" panose="02020603050405020304" pitchFamily="18" charset="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a:extLst>
              <a:ext uri="{FF2B5EF4-FFF2-40B4-BE49-F238E27FC236}">
                <a16:creationId xmlns:a16="http://schemas.microsoft.com/office/drawing/2014/main" id="{033C6C53-1A16-45C1-A922-3487FA409F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3570C89C-1841-4187-8557-57DF540E24C9}" type="slidenum">
              <a:rPr lang="en-US" altLang="en-US" sz="1400" smtClean="0">
                <a:solidFill>
                  <a:schemeClr val="tx1"/>
                </a:solidFill>
                <a:cs typeface="Arial" panose="020B0604020202020204" pitchFamily="34" charset="0"/>
              </a:rPr>
              <a:pPr>
                <a:spcBef>
                  <a:spcPct val="0"/>
                </a:spcBef>
                <a:buClrTx/>
                <a:buSzTx/>
                <a:buFontTx/>
                <a:buNone/>
              </a:pPr>
              <a:t>56</a:t>
            </a:fld>
            <a:endParaRPr lang="en-US" altLang="en-US" sz="1400">
              <a:solidFill>
                <a:schemeClr val="tx1"/>
              </a:solidFill>
              <a:cs typeface="Arial" panose="020B0604020202020204" pitchFamily="34" charset="0"/>
            </a:endParaRPr>
          </a:p>
        </p:txBody>
      </p:sp>
      <p:sp>
        <p:nvSpPr>
          <p:cNvPr id="114691" name="Rectangle 2">
            <a:extLst>
              <a:ext uri="{FF2B5EF4-FFF2-40B4-BE49-F238E27FC236}">
                <a16:creationId xmlns:a16="http://schemas.microsoft.com/office/drawing/2014/main" id="{74CCCC58-5494-4D65-9C2D-2E4CE834E3B8}"/>
              </a:ext>
            </a:extLst>
          </p:cNvPr>
          <p:cNvSpPr>
            <a:spLocks noGrp="1" noChangeArrowheads="1"/>
          </p:cNvSpPr>
          <p:nvPr>
            <p:ph type="title"/>
          </p:nvPr>
        </p:nvSpPr>
        <p:spPr/>
        <p:txBody>
          <a:bodyPr/>
          <a:lstStyle/>
          <a:p>
            <a:pPr eaLnBrk="1" hangingPunct="1"/>
            <a:r>
              <a:rPr lang="en-US" altLang="en-US"/>
              <a:t>Worst case (cont.)</a:t>
            </a:r>
            <a:endParaRPr lang="th-TH" altLang="en-US"/>
          </a:p>
        </p:txBody>
      </p:sp>
      <p:sp>
        <p:nvSpPr>
          <p:cNvPr id="114692" name="Rectangle 5">
            <a:extLst>
              <a:ext uri="{FF2B5EF4-FFF2-40B4-BE49-F238E27FC236}">
                <a16:creationId xmlns:a16="http://schemas.microsoft.com/office/drawing/2014/main" id="{C253836F-CE40-4308-BA83-820959A3F789}"/>
              </a:ext>
            </a:extLst>
          </p:cNvPr>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14693" name="Freeform 6">
            <a:extLst>
              <a:ext uri="{FF2B5EF4-FFF2-40B4-BE49-F238E27FC236}">
                <a16:creationId xmlns:a16="http://schemas.microsoft.com/office/drawing/2014/main" id="{A91B65CA-D95E-49AE-B676-209980F166BE}"/>
              </a:ext>
            </a:extLst>
          </p:cNvPr>
          <p:cNvSpPr>
            <a:spLocks/>
          </p:cNvSpPr>
          <p:nvPr/>
        </p:nvSpPr>
        <p:spPr bwMode="auto">
          <a:xfrm>
            <a:off x="388938" y="1893888"/>
            <a:ext cx="366712" cy="3063875"/>
          </a:xfrm>
          <a:custGeom>
            <a:avLst/>
            <a:gdLst>
              <a:gd name="T0" fmla="*/ 2147483646 w 231"/>
              <a:gd name="T1" fmla="*/ 0 h 1930"/>
              <a:gd name="T2" fmla="*/ 2147483646 w 231"/>
              <a:gd name="T3" fmla="*/ 2147483646 h 1930"/>
              <a:gd name="T4" fmla="*/ 2147483646 w 231"/>
              <a:gd name="T5" fmla="*/ 2147483646 h 1930"/>
              <a:gd name="T6" fmla="*/ 2147483646 w 231"/>
              <a:gd name="T7" fmla="*/ 2147483646 h 1930"/>
              <a:gd name="T8" fmla="*/ 0 w 231"/>
              <a:gd name="T9" fmla="*/ 2147483646 h 1930"/>
              <a:gd name="T10" fmla="*/ 2147483646 w 231"/>
              <a:gd name="T11" fmla="*/ 2147483646 h 1930"/>
              <a:gd name="T12" fmla="*/ 2147483646 w 231"/>
              <a:gd name="T13" fmla="*/ 2147483646 h 1930"/>
              <a:gd name="T14" fmla="*/ 2147483646 w 231"/>
              <a:gd name="T15" fmla="*/ 2147483646 h 1930"/>
              <a:gd name="T16" fmla="*/ 2147483646 w 231"/>
              <a:gd name="T17" fmla="*/ 2147483646 h 1930"/>
              <a:gd name="T18" fmla="*/ 2147483646 w 231"/>
              <a:gd name="T19" fmla="*/ 2147483646 h 1930"/>
              <a:gd name="T20" fmla="*/ 2147483646 w 231"/>
              <a:gd name="T21" fmla="*/ 2147483646 h 1930"/>
              <a:gd name="T22" fmla="*/ 2147483646 w 231"/>
              <a:gd name="T23" fmla="*/ 2147483646 h 19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1930"/>
              <a:gd name="T38" fmla="*/ 231 w 231"/>
              <a:gd name="T39" fmla="*/ 1930 h 19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1930">
                <a:moveTo>
                  <a:pt x="173" y="0"/>
                </a:moveTo>
                <a:cubicBezTo>
                  <a:pt x="105" y="46"/>
                  <a:pt x="135" y="13"/>
                  <a:pt x="101" y="115"/>
                </a:cubicBezTo>
                <a:cubicBezTo>
                  <a:pt x="96" y="129"/>
                  <a:pt x="92" y="144"/>
                  <a:pt x="87" y="158"/>
                </a:cubicBezTo>
                <a:cubicBezTo>
                  <a:pt x="82" y="173"/>
                  <a:pt x="72" y="202"/>
                  <a:pt x="72" y="202"/>
                </a:cubicBezTo>
                <a:cubicBezTo>
                  <a:pt x="82" y="423"/>
                  <a:pt x="133" y="720"/>
                  <a:pt x="0" y="922"/>
                </a:cubicBezTo>
                <a:cubicBezTo>
                  <a:pt x="5" y="936"/>
                  <a:pt x="8" y="951"/>
                  <a:pt x="15" y="965"/>
                </a:cubicBezTo>
                <a:cubicBezTo>
                  <a:pt x="23" y="980"/>
                  <a:pt x="37" y="992"/>
                  <a:pt x="44" y="1008"/>
                </a:cubicBezTo>
                <a:cubicBezTo>
                  <a:pt x="56" y="1036"/>
                  <a:pt x="72" y="1094"/>
                  <a:pt x="72" y="1094"/>
                </a:cubicBezTo>
                <a:cubicBezTo>
                  <a:pt x="90" y="1247"/>
                  <a:pt x="104" y="1385"/>
                  <a:pt x="116" y="1541"/>
                </a:cubicBezTo>
                <a:cubicBezTo>
                  <a:pt x="137" y="1816"/>
                  <a:pt x="117" y="1593"/>
                  <a:pt x="144" y="1742"/>
                </a:cubicBezTo>
                <a:cubicBezTo>
                  <a:pt x="153" y="1790"/>
                  <a:pt x="143" y="1848"/>
                  <a:pt x="173" y="1886"/>
                </a:cubicBezTo>
                <a:cubicBezTo>
                  <a:pt x="188" y="1905"/>
                  <a:pt x="214" y="1913"/>
                  <a:pt x="231" y="1930"/>
                </a:cubicBez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200" name="Text Box 8">
            <a:extLst>
              <a:ext uri="{FF2B5EF4-FFF2-40B4-BE49-F238E27FC236}">
                <a16:creationId xmlns:a16="http://schemas.microsoft.com/office/drawing/2014/main" id="{FAE14D01-1CEE-4A3E-A156-DE35DEAE4FB3}"/>
              </a:ext>
            </a:extLst>
          </p:cNvPr>
          <p:cNvSpPr txBox="1">
            <a:spLocks noChangeArrowheads="1"/>
          </p:cNvSpPr>
          <p:nvPr/>
        </p:nvSpPr>
        <p:spPr bwMode="auto">
          <a:xfrm>
            <a:off x="1584325" y="5438775"/>
            <a:ext cx="325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defRPr/>
            </a:pPr>
            <a:r>
              <a:rPr lang="en-US" altLang="en-US" sz="3600" dirty="0">
                <a:solidFill>
                  <a:schemeClr val="bg2">
                    <a:lumMod val="50000"/>
                    <a:lumOff val="50000"/>
                  </a:schemeClr>
                </a:solidFill>
                <a:latin typeface="Times New Roman" panose="02020603050405020304" pitchFamily="18" charset="0"/>
              </a:rPr>
              <a:t>Add them all up.</a:t>
            </a:r>
            <a:endParaRPr lang="th-TH" altLang="en-US" sz="3600" dirty="0">
              <a:solidFill>
                <a:schemeClr val="bg2">
                  <a:lumMod val="50000"/>
                  <a:lumOff val="50000"/>
                </a:schemeClr>
              </a:solidFill>
              <a:latin typeface="Times New Roman" panose="02020603050405020304" pitchFamily="18" charset="0"/>
            </a:endParaRPr>
          </a:p>
        </p:txBody>
      </p:sp>
      <p:grpSp>
        <p:nvGrpSpPr>
          <p:cNvPr id="114695" name="Group 9">
            <a:extLst>
              <a:ext uri="{FF2B5EF4-FFF2-40B4-BE49-F238E27FC236}">
                <a16:creationId xmlns:a16="http://schemas.microsoft.com/office/drawing/2014/main" id="{EB28F546-5E59-4EA8-ADB1-FD1AE4870830}"/>
              </a:ext>
            </a:extLst>
          </p:cNvPr>
          <p:cNvGrpSpPr>
            <a:grpSpLocks/>
          </p:cNvGrpSpPr>
          <p:nvPr/>
        </p:nvGrpSpPr>
        <p:grpSpPr bwMode="auto">
          <a:xfrm>
            <a:off x="7467600" y="5286375"/>
            <a:ext cx="1323975" cy="1571625"/>
            <a:chOff x="4704" y="3330"/>
            <a:chExt cx="834" cy="990"/>
          </a:xfrm>
        </p:grpSpPr>
        <p:sp>
          <p:nvSpPr>
            <p:cNvPr id="114697" name="AutoShape 10">
              <a:extLst>
                <a:ext uri="{FF2B5EF4-FFF2-40B4-BE49-F238E27FC236}">
                  <a16:creationId xmlns:a16="http://schemas.microsoft.com/office/drawing/2014/main" id="{C12242A4-56CB-46EB-9CC7-0B83FFD0458B}"/>
                </a:ext>
              </a:extLst>
            </p:cNvPr>
            <p:cNvSpPr>
              <a:spLocks noChangeArrowheads="1"/>
            </p:cNvSpPr>
            <p:nvPr/>
          </p:nvSpPr>
          <p:spPr bwMode="auto">
            <a:xfrm>
              <a:off x="4704" y="3705"/>
              <a:ext cx="306" cy="615"/>
            </a:xfrm>
            <a:prstGeom prst="downArrow">
              <a:avLst>
                <a:gd name="adj1" fmla="val 50000"/>
                <a:gd name="adj2" fmla="val 50245"/>
              </a:avLst>
            </a:prstGeom>
            <a:noFill/>
            <a:ln w="412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14698" name="Text Box 11">
              <a:extLst>
                <a:ext uri="{FF2B5EF4-FFF2-40B4-BE49-F238E27FC236}">
                  <a16:creationId xmlns:a16="http://schemas.microsoft.com/office/drawing/2014/main" id="{F4665A08-B819-4115-BA10-D99692D99FE1}"/>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Cont.</a:t>
              </a:r>
              <a:endParaRPr lang="th-TH" altLang="en-US" sz="3600">
                <a:latin typeface="Times New Roman" panose="02020603050405020304" pitchFamily="18" charset="0"/>
              </a:endParaRPr>
            </a:p>
          </p:txBody>
        </p:sp>
      </p:grpSp>
      <p:sp>
        <p:nvSpPr>
          <p:cNvPr id="2" name="สี่เหลี่ยมผืนผ้า 1">
            <a:extLst>
              <a:ext uri="{FF2B5EF4-FFF2-40B4-BE49-F238E27FC236}">
                <a16:creationId xmlns:a16="http://schemas.microsoft.com/office/drawing/2014/main" id="{3150EFAD-FF20-4A51-BA4F-453BC97A62BF}"/>
              </a:ext>
            </a:extLst>
          </p:cNvPr>
          <p:cNvSpPr>
            <a:spLocks noRot="1" noChangeAspect="1" noMove="1" noResize="1" noEditPoints="1" noAdjustHandles="1" noChangeArrowheads="1" noChangeShapeType="1" noTextEdit="1"/>
          </p:cNvSpPr>
          <p:nvPr/>
        </p:nvSpPr>
        <p:spPr>
          <a:xfrm>
            <a:off x="-10886" y="1992254"/>
            <a:ext cx="9631362" cy="2862322"/>
          </a:xfrm>
          <a:prstGeom prst="rect">
            <a:avLst/>
          </a:prstGeom>
          <a:blipFill>
            <a:blip r:embed="rId3"/>
            <a:stretch>
              <a:fillRect/>
            </a:stretch>
          </a:blipFill>
        </p:spPr>
        <p:txBody>
          <a:bodyPr/>
          <a:lstStyle/>
          <a:p>
            <a:pPr>
              <a:defRPr/>
            </a:pPr>
            <a:r>
              <a:rPr lang="en-US">
                <a:no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a:extLst>
              <a:ext uri="{FF2B5EF4-FFF2-40B4-BE49-F238E27FC236}">
                <a16:creationId xmlns:a16="http://schemas.microsoft.com/office/drawing/2014/main" id="{3190D13A-5CD0-488D-9F00-FE232105F8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3759BE91-7758-4398-A26D-4097A925138F}" type="slidenum">
              <a:rPr lang="en-US" altLang="en-US" sz="1400" smtClean="0">
                <a:solidFill>
                  <a:schemeClr val="tx1"/>
                </a:solidFill>
                <a:cs typeface="Arial" panose="020B0604020202020204" pitchFamily="34" charset="0"/>
              </a:rPr>
              <a:pPr>
                <a:spcBef>
                  <a:spcPct val="0"/>
                </a:spcBef>
                <a:buClrTx/>
                <a:buSzTx/>
                <a:buFontTx/>
                <a:buNone/>
              </a:pPr>
              <a:t>57</a:t>
            </a:fld>
            <a:endParaRPr lang="en-US" altLang="en-US" sz="1400">
              <a:solidFill>
                <a:schemeClr val="tx1"/>
              </a:solidFill>
              <a:cs typeface="Arial" panose="020B0604020202020204" pitchFamily="34" charset="0"/>
            </a:endParaRPr>
          </a:p>
        </p:txBody>
      </p:sp>
      <p:sp>
        <p:nvSpPr>
          <p:cNvPr id="116739" name="Rectangle 2">
            <a:extLst>
              <a:ext uri="{FF2B5EF4-FFF2-40B4-BE49-F238E27FC236}">
                <a16:creationId xmlns:a16="http://schemas.microsoft.com/office/drawing/2014/main" id="{1E86D014-E47A-46C2-91C8-C3C680DBE747}"/>
              </a:ext>
            </a:extLst>
          </p:cNvPr>
          <p:cNvSpPr>
            <a:spLocks noGrp="1" noChangeArrowheads="1"/>
          </p:cNvSpPr>
          <p:nvPr>
            <p:ph type="title"/>
          </p:nvPr>
        </p:nvSpPr>
        <p:spPr/>
        <p:txBody>
          <a:bodyPr/>
          <a:lstStyle/>
          <a:p>
            <a:pPr eaLnBrk="1" hangingPunct="1"/>
            <a:r>
              <a:rPr lang="en-US" altLang="en-US"/>
              <a:t>Worst case (cont 2.)</a:t>
            </a:r>
            <a:endParaRPr lang="th-TH" altLang="en-US"/>
          </a:p>
        </p:txBody>
      </p:sp>
      <p:sp>
        <p:nvSpPr>
          <p:cNvPr id="116740" name="Rectangle 3">
            <a:extLst>
              <a:ext uri="{FF2B5EF4-FFF2-40B4-BE49-F238E27FC236}">
                <a16:creationId xmlns:a16="http://schemas.microsoft.com/office/drawing/2014/main" id="{38F1F048-2C0D-4123-8D7C-F1CB1DAC75D4}"/>
              </a:ext>
            </a:extLst>
          </p:cNvPr>
          <p:cNvSpPr>
            <a:spLocks noGrp="1" noChangeArrowheads="1"/>
          </p:cNvSpPr>
          <p:nvPr>
            <p:ph type="body" idx="1"/>
          </p:nvPr>
        </p:nvSpPr>
        <p:spPr>
          <a:xfrm>
            <a:off x="609600" y="4114800"/>
            <a:ext cx="8077200" cy="2057400"/>
          </a:xfrm>
        </p:spPr>
        <p:txBody>
          <a:bodyPr/>
          <a:lstStyle/>
          <a:p>
            <a:pPr eaLnBrk="1" hangingPunct="1"/>
            <a:r>
              <a:rPr lang="en-US" altLang="en-US" sz="3600"/>
              <a:t>To sum up,</a:t>
            </a:r>
            <a:r>
              <a:rPr lang="th-TH" altLang="en-US" sz="3600"/>
              <a:t> </a:t>
            </a:r>
            <a:r>
              <a:rPr lang="en-US" altLang="en-US" sz="3600"/>
              <a:t>worst case running time is similar to other sorting methods. </a:t>
            </a:r>
            <a:endParaRPr lang="th-TH" altLang="en-US" sz="3600"/>
          </a:p>
        </p:txBody>
      </p:sp>
      <p:sp>
        <p:nvSpPr>
          <p:cNvPr id="116741" name="Rectangle 5">
            <a:extLst>
              <a:ext uri="{FF2B5EF4-FFF2-40B4-BE49-F238E27FC236}">
                <a16:creationId xmlns:a16="http://schemas.microsoft.com/office/drawing/2014/main" id="{92A3B023-225A-4603-8109-B98D3821F347}"/>
              </a:ext>
            </a:extLst>
          </p:cNvPr>
          <p:cNvSpPr>
            <a:spLocks noChangeArrowheads="1"/>
          </p:cNvSpPr>
          <p:nvPr/>
        </p:nvSpPr>
        <p:spPr bwMode="auto">
          <a:xfrm>
            <a:off x="22225" y="3084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2" name="สี่เหลี่ยมผืนผ้า 1">
            <a:extLst>
              <a:ext uri="{FF2B5EF4-FFF2-40B4-BE49-F238E27FC236}">
                <a16:creationId xmlns:a16="http://schemas.microsoft.com/office/drawing/2014/main" id="{BC6BF0F8-0559-4073-8CA8-620F43191353}"/>
              </a:ext>
            </a:extLst>
          </p:cNvPr>
          <p:cNvSpPr>
            <a:spLocks noRot="1" noChangeAspect="1" noMove="1" noResize="1" noEditPoints="1" noAdjustHandles="1" noChangeArrowheads="1" noChangeShapeType="1" noTextEdit="1"/>
          </p:cNvSpPr>
          <p:nvPr/>
        </p:nvSpPr>
        <p:spPr>
          <a:xfrm>
            <a:off x="-1790700" y="1695741"/>
            <a:ext cx="12877800" cy="523220"/>
          </a:xfrm>
          <a:prstGeom prst="rect">
            <a:avLst/>
          </a:prstGeom>
          <a:blipFill>
            <a:blip r:embed="rId3"/>
            <a:stretch>
              <a:fillRect/>
            </a:stretch>
          </a:blipFill>
        </p:spPr>
        <p:txBody>
          <a:bodyPr/>
          <a:lstStyle/>
          <a:p>
            <a:pPr>
              <a:defRPr/>
            </a:pPr>
            <a:r>
              <a:rPr lang="en-US">
                <a:noFill/>
              </a:rPr>
              <a:t> </a:t>
            </a:r>
          </a:p>
        </p:txBody>
      </p:sp>
      <p:sp>
        <p:nvSpPr>
          <p:cNvPr id="3" name="สี่เหลี่ยมผืนผ้า 2">
            <a:extLst>
              <a:ext uri="{FF2B5EF4-FFF2-40B4-BE49-F238E27FC236}">
                <a16:creationId xmlns:a16="http://schemas.microsoft.com/office/drawing/2014/main" id="{646CB6F0-D5C5-4370-8181-735B74821841}"/>
              </a:ext>
            </a:extLst>
          </p:cNvPr>
          <p:cNvSpPr>
            <a:spLocks noRot="1" noChangeAspect="1" noMove="1" noResize="1" noEditPoints="1" noAdjustHandles="1" noChangeArrowheads="1" noChangeShapeType="1" noTextEdit="1"/>
          </p:cNvSpPr>
          <p:nvPr/>
        </p:nvSpPr>
        <p:spPr>
          <a:xfrm>
            <a:off x="-762000" y="2282235"/>
            <a:ext cx="12725400" cy="1604606"/>
          </a:xfrm>
          <a:prstGeom prst="rect">
            <a:avLst/>
          </a:prstGeom>
          <a:blipFill>
            <a:blip r:embed="rId4"/>
            <a:stretch>
              <a:fillRect/>
            </a:stretch>
          </a:blipFill>
        </p:spPr>
        <p:txBody>
          <a:bodyPr/>
          <a:lstStyle/>
          <a:p>
            <a:pPr>
              <a:defRPr/>
            </a:pPr>
            <a:r>
              <a:rPr lang="en-US" dirty="0">
                <a:no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a:extLst>
              <a:ext uri="{FF2B5EF4-FFF2-40B4-BE49-F238E27FC236}">
                <a16:creationId xmlns:a16="http://schemas.microsoft.com/office/drawing/2014/main" id="{A84C1693-70A8-4ACD-875D-C5CC486323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C2E76C13-B4AC-4EE0-9987-D5E68A5D8604}" type="slidenum">
              <a:rPr lang="en-US" altLang="en-US" sz="1400" smtClean="0">
                <a:solidFill>
                  <a:schemeClr val="tx1"/>
                </a:solidFill>
                <a:cs typeface="Arial" panose="020B0604020202020204" pitchFamily="34" charset="0"/>
              </a:rPr>
              <a:pPr>
                <a:spcBef>
                  <a:spcPct val="0"/>
                </a:spcBef>
                <a:buClrTx/>
                <a:buSzTx/>
                <a:buFontTx/>
                <a:buNone/>
              </a:pPr>
              <a:t>58</a:t>
            </a:fld>
            <a:endParaRPr lang="en-US" altLang="en-US" sz="1400">
              <a:solidFill>
                <a:schemeClr val="tx1"/>
              </a:solidFill>
              <a:cs typeface="Arial" panose="020B0604020202020204" pitchFamily="34" charset="0"/>
            </a:endParaRPr>
          </a:p>
        </p:txBody>
      </p:sp>
      <p:sp>
        <p:nvSpPr>
          <p:cNvPr id="118787" name="Rectangle 2">
            <a:extLst>
              <a:ext uri="{FF2B5EF4-FFF2-40B4-BE49-F238E27FC236}">
                <a16:creationId xmlns:a16="http://schemas.microsoft.com/office/drawing/2014/main" id="{0ADE78CD-5919-445F-B1EF-688321E673B1}"/>
              </a:ext>
            </a:extLst>
          </p:cNvPr>
          <p:cNvSpPr>
            <a:spLocks noGrp="1" noChangeArrowheads="1"/>
          </p:cNvSpPr>
          <p:nvPr>
            <p:ph type="title"/>
          </p:nvPr>
        </p:nvSpPr>
        <p:spPr/>
        <p:txBody>
          <a:bodyPr/>
          <a:lstStyle/>
          <a:p>
            <a:pPr eaLnBrk="1" hangingPunct="1"/>
            <a:r>
              <a:rPr lang="en-US" altLang="en-US"/>
              <a:t>Best case</a:t>
            </a:r>
            <a:endParaRPr lang="th-TH" altLang="en-US"/>
          </a:p>
        </p:txBody>
      </p:sp>
      <p:sp>
        <p:nvSpPr>
          <p:cNvPr id="118788" name="Rectangle 3">
            <a:extLst>
              <a:ext uri="{FF2B5EF4-FFF2-40B4-BE49-F238E27FC236}">
                <a16:creationId xmlns:a16="http://schemas.microsoft.com/office/drawing/2014/main" id="{21EE8D17-B120-4C07-9CA4-4A1E002279B7}"/>
              </a:ext>
            </a:extLst>
          </p:cNvPr>
          <p:cNvSpPr>
            <a:spLocks noGrp="1" noChangeArrowheads="1"/>
          </p:cNvSpPr>
          <p:nvPr>
            <p:ph type="body" idx="1"/>
          </p:nvPr>
        </p:nvSpPr>
        <p:spPr>
          <a:xfrm>
            <a:off x="381000" y="1676400"/>
            <a:ext cx="8153400" cy="4648200"/>
          </a:xfrm>
        </p:spPr>
        <p:txBody>
          <a:bodyPr/>
          <a:lstStyle/>
          <a:p>
            <a:pPr eaLnBrk="1" hangingPunct="1"/>
            <a:r>
              <a:rPr lang="en-US" altLang="ja-JP" sz="3200">
                <a:ea typeface="MS PGothic" panose="020B0600070205080204" pitchFamily="34" charset="-128"/>
              </a:rPr>
              <a:t>Takes place when the array can always be divided evenly.</a:t>
            </a:r>
            <a:r>
              <a:rPr lang="th-TH" altLang="ja-JP" sz="3200"/>
              <a:t> </a:t>
            </a:r>
          </a:p>
          <a:p>
            <a:pPr lvl="1" eaLnBrk="1" hangingPunct="1"/>
            <a:r>
              <a:rPr lang="en-US" altLang="ja-JP" sz="3200">
                <a:ea typeface="MS PGothic" panose="020B0600070205080204" pitchFamily="34" charset="-128"/>
              </a:rPr>
              <a:t>The calculation here is similar to merge sort. </a:t>
            </a:r>
          </a:p>
          <a:p>
            <a:pPr eaLnBrk="1" hangingPunct="1"/>
            <a:r>
              <a:rPr lang="en-US" altLang="ja-JP" sz="3200">
                <a:ea typeface="MS PGothic" panose="020B0600070205080204" pitchFamily="34" charset="-128"/>
              </a:rPr>
              <a:t>The equation will become:</a:t>
            </a:r>
            <a:endParaRPr lang="th-TH" altLang="en-US" sz="3200"/>
          </a:p>
        </p:txBody>
      </p:sp>
      <p:sp>
        <p:nvSpPr>
          <p:cNvPr id="118789" name="Rectangle 5">
            <a:extLst>
              <a:ext uri="{FF2B5EF4-FFF2-40B4-BE49-F238E27FC236}">
                <a16:creationId xmlns:a16="http://schemas.microsoft.com/office/drawing/2014/main" id="{7737E1D5-BAA5-4B75-9EFB-94E7CD509F51}"/>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18790" name="Object 4">
            <a:extLst>
              <a:ext uri="{FF2B5EF4-FFF2-40B4-BE49-F238E27FC236}">
                <a16:creationId xmlns:a16="http://schemas.microsoft.com/office/drawing/2014/main" id="{1C4AAC8A-5A80-45FE-84F1-6832F2C6775E}"/>
              </a:ext>
            </a:extLst>
          </p:cNvPr>
          <p:cNvGraphicFramePr>
            <a:graphicFrameLocks noChangeAspect="1"/>
          </p:cNvGraphicFramePr>
          <p:nvPr/>
        </p:nvGraphicFramePr>
        <p:xfrm>
          <a:off x="762000" y="4648200"/>
          <a:ext cx="7620000" cy="836613"/>
        </p:xfrm>
        <a:graphic>
          <a:graphicData uri="http://schemas.openxmlformats.org/presentationml/2006/ole">
            <mc:AlternateContent xmlns:mc="http://schemas.openxmlformats.org/markup-compatibility/2006">
              <mc:Choice xmlns:v="urn:schemas-microsoft-com:vml" Requires="v">
                <p:oleObj r:id="rId3" imgW="1816100" imgH="203200" progId="Equation.3">
                  <p:embed/>
                </p:oleObj>
              </mc:Choice>
              <mc:Fallback>
                <p:oleObj r:id="rId3" imgW="18161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48200"/>
                        <a:ext cx="76200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8791" name="Group 6">
            <a:extLst>
              <a:ext uri="{FF2B5EF4-FFF2-40B4-BE49-F238E27FC236}">
                <a16:creationId xmlns:a16="http://schemas.microsoft.com/office/drawing/2014/main" id="{F7984393-BD81-4F95-AB3E-05CE6D490C42}"/>
              </a:ext>
            </a:extLst>
          </p:cNvPr>
          <p:cNvGrpSpPr>
            <a:grpSpLocks/>
          </p:cNvGrpSpPr>
          <p:nvPr/>
        </p:nvGrpSpPr>
        <p:grpSpPr bwMode="auto">
          <a:xfrm>
            <a:off x="7467600" y="5286375"/>
            <a:ext cx="1323975" cy="1571625"/>
            <a:chOff x="4704" y="3330"/>
            <a:chExt cx="834" cy="990"/>
          </a:xfrm>
        </p:grpSpPr>
        <p:sp>
          <p:nvSpPr>
            <p:cNvPr id="118792" name="AutoShape 7">
              <a:extLst>
                <a:ext uri="{FF2B5EF4-FFF2-40B4-BE49-F238E27FC236}">
                  <a16:creationId xmlns:a16="http://schemas.microsoft.com/office/drawing/2014/main" id="{46A0F86F-4BFB-4385-A40B-326F0A89BE30}"/>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18793" name="Text Box 8">
              <a:extLst>
                <a:ext uri="{FF2B5EF4-FFF2-40B4-BE49-F238E27FC236}">
                  <a16:creationId xmlns:a16="http://schemas.microsoft.com/office/drawing/2014/main" id="{55DB7A43-7D08-4F15-BFA0-43BCA030256E}"/>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Cont.</a:t>
              </a:r>
              <a:endParaRPr lang="th-TH" altLang="en-US" sz="3600">
                <a:latin typeface="Times New Roman" panose="02020603050405020304" pitchFamily="18" charset="0"/>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a:extLst>
              <a:ext uri="{FF2B5EF4-FFF2-40B4-BE49-F238E27FC236}">
                <a16:creationId xmlns:a16="http://schemas.microsoft.com/office/drawing/2014/main" id="{83472519-CA04-4326-B098-1934A9CE33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4DA20A42-6B07-4021-8D2F-80F81AC6C514}" type="slidenum">
              <a:rPr lang="en-US" altLang="en-US" sz="1400" smtClean="0">
                <a:solidFill>
                  <a:schemeClr val="tx1"/>
                </a:solidFill>
                <a:cs typeface="Arial" panose="020B0604020202020204" pitchFamily="34" charset="0"/>
              </a:rPr>
              <a:pPr>
                <a:spcBef>
                  <a:spcPct val="0"/>
                </a:spcBef>
                <a:buClrTx/>
                <a:buSzTx/>
                <a:buFontTx/>
                <a:buNone/>
              </a:pPr>
              <a:t>59</a:t>
            </a:fld>
            <a:endParaRPr lang="en-US" altLang="en-US" sz="1400">
              <a:solidFill>
                <a:schemeClr val="tx1"/>
              </a:solidFill>
              <a:cs typeface="Arial" panose="020B0604020202020204" pitchFamily="34" charset="0"/>
            </a:endParaRPr>
          </a:p>
        </p:txBody>
      </p:sp>
      <p:sp>
        <p:nvSpPr>
          <p:cNvPr id="120835" name="Rectangle 2">
            <a:extLst>
              <a:ext uri="{FF2B5EF4-FFF2-40B4-BE49-F238E27FC236}">
                <a16:creationId xmlns:a16="http://schemas.microsoft.com/office/drawing/2014/main" id="{137C7D24-8C0B-4DF6-ACD9-10AD50A1534B}"/>
              </a:ext>
            </a:extLst>
          </p:cNvPr>
          <p:cNvSpPr>
            <a:spLocks noGrp="1" noChangeArrowheads="1"/>
          </p:cNvSpPr>
          <p:nvPr>
            <p:ph type="title"/>
          </p:nvPr>
        </p:nvSpPr>
        <p:spPr>
          <a:xfrm>
            <a:off x="2895600" y="228600"/>
            <a:ext cx="6096000" cy="1143000"/>
          </a:xfrm>
        </p:spPr>
        <p:txBody>
          <a:bodyPr/>
          <a:lstStyle/>
          <a:p>
            <a:pPr eaLnBrk="1" hangingPunct="1"/>
            <a:r>
              <a:rPr lang="en-US" altLang="en-US"/>
              <a:t>Best case (cont.)</a:t>
            </a:r>
            <a:endParaRPr lang="th-TH" altLang="en-US"/>
          </a:p>
        </p:txBody>
      </p:sp>
      <p:sp>
        <p:nvSpPr>
          <p:cNvPr id="120836" name="Rectangle 5">
            <a:extLst>
              <a:ext uri="{FF2B5EF4-FFF2-40B4-BE49-F238E27FC236}">
                <a16:creationId xmlns:a16="http://schemas.microsoft.com/office/drawing/2014/main" id="{AC33CF2F-1CC5-4519-B482-76B5DDC2108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20837" name="Object 4">
            <a:extLst>
              <a:ext uri="{FF2B5EF4-FFF2-40B4-BE49-F238E27FC236}">
                <a16:creationId xmlns:a16="http://schemas.microsoft.com/office/drawing/2014/main" id="{93AC5834-AF2D-4793-B194-FAD877CDBF99}"/>
              </a:ext>
            </a:extLst>
          </p:cNvPr>
          <p:cNvGraphicFramePr>
            <a:graphicFrameLocks noChangeAspect="1"/>
          </p:cNvGraphicFramePr>
          <p:nvPr/>
        </p:nvGraphicFramePr>
        <p:xfrm>
          <a:off x="1524000" y="1143000"/>
          <a:ext cx="3770313" cy="5105400"/>
        </p:xfrm>
        <a:graphic>
          <a:graphicData uri="http://schemas.openxmlformats.org/presentationml/2006/ole">
            <mc:AlternateContent xmlns:mc="http://schemas.openxmlformats.org/markup-compatibility/2006">
              <mc:Choice xmlns:v="urn:schemas-microsoft-com:vml" Requires="v">
                <p:oleObj r:id="rId3" imgW="1371600" imgH="1854200" progId="Equation.3">
                  <p:embed/>
                </p:oleObj>
              </mc:Choice>
              <mc:Fallback>
                <p:oleObj r:id="rId3" imgW="1371600" imgH="1854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43000"/>
                        <a:ext cx="37703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38" name="Freeform 6">
            <a:extLst>
              <a:ext uri="{FF2B5EF4-FFF2-40B4-BE49-F238E27FC236}">
                <a16:creationId xmlns:a16="http://schemas.microsoft.com/office/drawing/2014/main" id="{7527150E-D773-46E6-812D-860B7D63EF5A}"/>
              </a:ext>
            </a:extLst>
          </p:cNvPr>
          <p:cNvSpPr>
            <a:spLocks/>
          </p:cNvSpPr>
          <p:nvPr/>
        </p:nvSpPr>
        <p:spPr bwMode="auto">
          <a:xfrm>
            <a:off x="5211763" y="1189038"/>
            <a:ext cx="485775" cy="4846637"/>
          </a:xfrm>
          <a:custGeom>
            <a:avLst/>
            <a:gdLst>
              <a:gd name="T0" fmla="*/ 0 w 306"/>
              <a:gd name="T1" fmla="*/ 0 h 3053"/>
              <a:gd name="T2" fmla="*/ 2147483646 w 306"/>
              <a:gd name="T3" fmla="*/ 2147483646 h 3053"/>
              <a:gd name="T4" fmla="*/ 2147483646 w 306"/>
              <a:gd name="T5" fmla="*/ 2147483646 h 3053"/>
              <a:gd name="T6" fmla="*/ 2147483646 w 306"/>
              <a:gd name="T7" fmla="*/ 2147483646 h 3053"/>
              <a:gd name="T8" fmla="*/ 2147483646 w 306"/>
              <a:gd name="T9" fmla="*/ 2147483646 h 3053"/>
              <a:gd name="T10" fmla="*/ 2147483646 w 306"/>
              <a:gd name="T11" fmla="*/ 2147483646 h 3053"/>
              <a:gd name="T12" fmla="*/ 2147483646 w 306"/>
              <a:gd name="T13" fmla="*/ 2147483646 h 3053"/>
              <a:gd name="T14" fmla="*/ 2147483646 w 306"/>
              <a:gd name="T15" fmla="*/ 2147483646 h 3053"/>
              <a:gd name="T16" fmla="*/ 2147483646 w 306"/>
              <a:gd name="T17" fmla="*/ 2147483646 h 3053"/>
              <a:gd name="T18" fmla="*/ 2147483646 w 306"/>
              <a:gd name="T19" fmla="*/ 2147483646 h 30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6"/>
              <a:gd name="T31" fmla="*/ 0 h 3053"/>
              <a:gd name="T32" fmla="*/ 306 w 306"/>
              <a:gd name="T33" fmla="*/ 3053 h 30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6" h="3053">
                <a:moveTo>
                  <a:pt x="0" y="0"/>
                </a:moveTo>
                <a:cubicBezTo>
                  <a:pt x="82" y="27"/>
                  <a:pt x="93" y="52"/>
                  <a:pt x="144" y="129"/>
                </a:cubicBezTo>
                <a:cubicBezTo>
                  <a:pt x="154" y="144"/>
                  <a:pt x="173" y="173"/>
                  <a:pt x="173" y="173"/>
                </a:cubicBezTo>
                <a:cubicBezTo>
                  <a:pt x="190" y="262"/>
                  <a:pt x="206" y="340"/>
                  <a:pt x="216" y="432"/>
                </a:cubicBezTo>
                <a:cubicBezTo>
                  <a:pt x="211" y="538"/>
                  <a:pt x="202" y="643"/>
                  <a:pt x="202" y="749"/>
                </a:cubicBezTo>
                <a:cubicBezTo>
                  <a:pt x="202" y="872"/>
                  <a:pt x="117" y="1190"/>
                  <a:pt x="274" y="1296"/>
                </a:cubicBezTo>
                <a:cubicBezTo>
                  <a:pt x="231" y="1360"/>
                  <a:pt x="216" y="1423"/>
                  <a:pt x="202" y="1497"/>
                </a:cubicBezTo>
                <a:cubicBezTo>
                  <a:pt x="180" y="1778"/>
                  <a:pt x="182" y="1710"/>
                  <a:pt x="173" y="2088"/>
                </a:cubicBezTo>
                <a:cubicBezTo>
                  <a:pt x="169" y="2238"/>
                  <a:pt x="306" y="2821"/>
                  <a:pt x="43" y="2995"/>
                </a:cubicBezTo>
                <a:cubicBezTo>
                  <a:pt x="27" y="3045"/>
                  <a:pt x="39" y="3027"/>
                  <a:pt x="15" y="3053"/>
                </a:cubicBez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839" name="Text Box 7">
            <a:extLst>
              <a:ext uri="{FF2B5EF4-FFF2-40B4-BE49-F238E27FC236}">
                <a16:creationId xmlns:a16="http://schemas.microsoft.com/office/drawing/2014/main" id="{899DE39E-46F6-49ED-8978-0F6288FF1E36}"/>
              </a:ext>
            </a:extLst>
          </p:cNvPr>
          <p:cNvSpPr txBox="1">
            <a:spLocks noChangeArrowheads="1"/>
          </p:cNvSpPr>
          <p:nvPr/>
        </p:nvSpPr>
        <p:spPr bwMode="auto">
          <a:xfrm>
            <a:off x="5775325" y="3228975"/>
            <a:ext cx="211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Add them.</a:t>
            </a:r>
            <a:endParaRPr lang="th-TH" altLang="en-US" sz="3600">
              <a:latin typeface="Times New Roman" panose="02020603050405020304" pitchFamily="18" charset="0"/>
            </a:endParaRPr>
          </a:p>
        </p:txBody>
      </p:sp>
      <p:grpSp>
        <p:nvGrpSpPr>
          <p:cNvPr id="120840" name="Group 8">
            <a:extLst>
              <a:ext uri="{FF2B5EF4-FFF2-40B4-BE49-F238E27FC236}">
                <a16:creationId xmlns:a16="http://schemas.microsoft.com/office/drawing/2014/main" id="{B5BE1E44-E716-4D22-9028-D3A100AE6296}"/>
              </a:ext>
            </a:extLst>
          </p:cNvPr>
          <p:cNvGrpSpPr>
            <a:grpSpLocks/>
          </p:cNvGrpSpPr>
          <p:nvPr/>
        </p:nvGrpSpPr>
        <p:grpSpPr bwMode="auto">
          <a:xfrm>
            <a:off x="7467600" y="5286375"/>
            <a:ext cx="1323975" cy="1571625"/>
            <a:chOff x="4704" y="3330"/>
            <a:chExt cx="834" cy="990"/>
          </a:xfrm>
        </p:grpSpPr>
        <p:sp>
          <p:nvSpPr>
            <p:cNvPr id="120841" name="AutoShape 9">
              <a:extLst>
                <a:ext uri="{FF2B5EF4-FFF2-40B4-BE49-F238E27FC236}">
                  <a16:creationId xmlns:a16="http://schemas.microsoft.com/office/drawing/2014/main" id="{1184215F-A4AD-441B-B3B4-E1350B2BAD54}"/>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20842" name="Text Box 10">
              <a:extLst>
                <a:ext uri="{FF2B5EF4-FFF2-40B4-BE49-F238E27FC236}">
                  <a16:creationId xmlns:a16="http://schemas.microsoft.com/office/drawing/2014/main" id="{258B77A8-BCAD-49B8-9C4B-2A7FE7454C64}"/>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Cont.</a:t>
              </a:r>
              <a:endParaRPr lang="th-TH" altLang="en-US" sz="3600">
                <a:latin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9E8AB559-0E33-4E5F-963C-32B41D401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FB58C54A-0A80-4BBD-A922-657DBF21501C}" type="slidenum">
              <a:rPr lang="en-US" altLang="en-US" sz="1400" smtClean="0">
                <a:solidFill>
                  <a:schemeClr val="tx1"/>
                </a:solidFill>
                <a:cs typeface="Arial" panose="020B0604020202020204" pitchFamily="34" charset="0"/>
              </a:rPr>
              <a:pPr>
                <a:spcBef>
                  <a:spcPct val="0"/>
                </a:spcBef>
                <a:buClrTx/>
                <a:buSzTx/>
                <a:buFontTx/>
                <a:buNone/>
              </a:pPr>
              <a:t>6</a:t>
            </a:fld>
            <a:endParaRPr lang="en-US" altLang="en-US" sz="1400">
              <a:solidFill>
                <a:schemeClr val="tx1"/>
              </a:solidFill>
              <a:cs typeface="Arial" panose="020B0604020202020204" pitchFamily="34" charset="0"/>
            </a:endParaRPr>
          </a:p>
        </p:txBody>
      </p:sp>
      <p:sp>
        <p:nvSpPr>
          <p:cNvPr id="14339" name="Rectangle 1027">
            <a:extLst>
              <a:ext uri="{FF2B5EF4-FFF2-40B4-BE49-F238E27FC236}">
                <a16:creationId xmlns:a16="http://schemas.microsoft.com/office/drawing/2014/main" id="{46A6E999-F043-4F9B-A460-162D198BBD97}"/>
              </a:ext>
            </a:extLst>
          </p:cNvPr>
          <p:cNvSpPr>
            <a:spLocks noGrp="1" noChangeArrowheads="1"/>
          </p:cNvSpPr>
          <p:nvPr>
            <p:ph type="body" idx="1"/>
          </p:nvPr>
        </p:nvSpPr>
        <p:spPr>
          <a:xfrm>
            <a:off x="381000" y="1447800"/>
            <a:ext cx="8534400" cy="4648200"/>
          </a:xfrm>
        </p:spPr>
        <p:txBody>
          <a:bodyPr/>
          <a:lstStyle/>
          <a:p>
            <a:pPr eaLnBrk="1" hangingPunct="1">
              <a:lnSpc>
                <a:spcPct val="90000"/>
              </a:lnSpc>
            </a:pPr>
            <a:r>
              <a:rPr lang="en-US" altLang="en-US" sz="3600">
                <a:latin typeface="Angsana New" panose="02020603050405020304" pitchFamily="18" charset="-34"/>
              </a:rPr>
              <a:t>Each loop: n-1 comparisons. We have n-1 loops in total. </a:t>
            </a:r>
            <a:endParaRPr lang="th-TH" altLang="en-US" sz="3600">
              <a:latin typeface="Angsana New" panose="02020603050405020304" pitchFamily="18" charset="-34"/>
            </a:endParaRPr>
          </a:p>
          <a:p>
            <a:pPr lvl="1" eaLnBrk="1" hangingPunct="1">
              <a:lnSpc>
                <a:spcPct val="90000"/>
              </a:lnSpc>
            </a:pPr>
            <a:r>
              <a:rPr lang="en-US" altLang="en-US" sz="3200">
                <a:latin typeface="Angsana New" panose="02020603050405020304" pitchFamily="18" charset="-34"/>
              </a:rPr>
              <a:t>Therefore we have (</a:t>
            </a:r>
            <a:r>
              <a:rPr lang="en-US" altLang="en-US" sz="3200">
                <a:cs typeface="Times New Roman" panose="02020603050405020304" pitchFamily="18" charset="0"/>
              </a:rPr>
              <a:t>n</a:t>
            </a:r>
            <a:r>
              <a:rPr lang="en-US" altLang="en-US" sz="3200">
                <a:latin typeface="Angsana New" panose="02020603050405020304" pitchFamily="18" charset="-34"/>
              </a:rPr>
              <a:t>-1)</a:t>
            </a:r>
            <a:r>
              <a:rPr lang="en-US" altLang="en-US" sz="3200" baseline="30000">
                <a:latin typeface="Angsana New" panose="02020603050405020304" pitchFamily="18" charset="-34"/>
              </a:rPr>
              <a:t>2</a:t>
            </a:r>
            <a:r>
              <a:rPr lang="en-US" altLang="en-US" sz="3200">
                <a:latin typeface="Angsana New" panose="02020603050405020304" pitchFamily="18" charset="-34"/>
              </a:rPr>
              <a:t> comparisons.</a:t>
            </a:r>
            <a:endParaRPr lang="th-TH" altLang="en-US" sz="3200">
              <a:latin typeface="Angsana New" panose="02020603050405020304" pitchFamily="18" charset="-34"/>
            </a:endParaRPr>
          </a:p>
          <a:p>
            <a:pPr eaLnBrk="1" hangingPunct="1">
              <a:lnSpc>
                <a:spcPct val="90000"/>
              </a:lnSpc>
            </a:pPr>
            <a:r>
              <a:rPr lang="en-US" altLang="en-US" sz="3600">
                <a:latin typeface="Angsana New" panose="02020603050405020304" pitchFamily="18" charset="-34"/>
              </a:rPr>
              <a:t>The number of swaps is (</a:t>
            </a:r>
            <a:r>
              <a:rPr lang="en-US" altLang="en-US" sz="3600">
                <a:cs typeface="Times New Roman" panose="02020603050405020304" pitchFamily="18" charset="0"/>
              </a:rPr>
              <a:t>n</a:t>
            </a:r>
            <a:r>
              <a:rPr lang="en-US" altLang="en-US" sz="3600">
                <a:latin typeface="Angsana New" panose="02020603050405020304" pitchFamily="18" charset="-34"/>
              </a:rPr>
              <a:t>-1) + (</a:t>
            </a:r>
            <a:r>
              <a:rPr lang="en-US" altLang="en-US" sz="3600">
                <a:cs typeface="Times New Roman" panose="02020603050405020304" pitchFamily="18" charset="0"/>
              </a:rPr>
              <a:t>n</a:t>
            </a:r>
            <a:r>
              <a:rPr lang="en-US" altLang="en-US" sz="3600">
                <a:latin typeface="Angsana New" panose="02020603050405020304" pitchFamily="18" charset="-34"/>
              </a:rPr>
              <a:t>-2) + (</a:t>
            </a:r>
            <a:r>
              <a:rPr lang="en-US" altLang="en-US" sz="3600">
                <a:cs typeface="Times New Roman" panose="02020603050405020304" pitchFamily="18" charset="0"/>
              </a:rPr>
              <a:t>n</a:t>
            </a:r>
            <a:r>
              <a:rPr lang="en-US" altLang="en-US" sz="3600">
                <a:latin typeface="Angsana New" panose="02020603050405020304" pitchFamily="18" charset="-34"/>
              </a:rPr>
              <a:t>-3) +</a:t>
            </a:r>
            <a:r>
              <a:rPr lang="en-US" altLang="en-US" sz="3600">
                <a:latin typeface="Times New Roman" panose="02020603050405020304" pitchFamily="18" charset="0"/>
                <a:cs typeface="Times New Roman" panose="02020603050405020304" pitchFamily="18" charset="0"/>
              </a:rPr>
              <a:t>…</a:t>
            </a:r>
            <a:r>
              <a:rPr lang="en-US" altLang="en-US" sz="3600">
                <a:latin typeface="Angsana New" panose="02020603050405020304" pitchFamily="18" charset="-34"/>
              </a:rPr>
              <a:t>+ 1 = </a:t>
            </a:r>
            <a:r>
              <a:rPr lang="en-US" altLang="en-US" sz="3600">
                <a:cs typeface="Times New Roman" panose="02020603050405020304" pitchFamily="18" charset="0"/>
              </a:rPr>
              <a:t>n</a:t>
            </a:r>
            <a:r>
              <a:rPr lang="en-US" altLang="en-US" sz="3600">
                <a:latin typeface="Angsana New" panose="02020603050405020304" pitchFamily="18" charset="-34"/>
              </a:rPr>
              <a:t>(</a:t>
            </a:r>
            <a:r>
              <a:rPr lang="en-US" altLang="en-US" sz="3600">
                <a:cs typeface="Times New Roman" panose="02020603050405020304" pitchFamily="18" charset="0"/>
              </a:rPr>
              <a:t>n</a:t>
            </a:r>
            <a:r>
              <a:rPr lang="en-US" altLang="en-US" sz="3600">
                <a:latin typeface="Angsana New" panose="02020603050405020304" pitchFamily="18" charset="-34"/>
              </a:rPr>
              <a:t>-1)/2 </a:t>
            </a:r>
            <a:endParaRPr lang="th-TH" altLang="en-US" sz="3600">
              <a:latin typeface="Angsana New" panose="02020603050405020304" pitchFamily="18" charset="-34"/>
            </a:endParaRPr>
          </a:p>
          <a:p>
            <a:pPr eaLnBrk="1" hangingPunct="1">
              <a:lnSpc>
                <a:spcPct val="90000"/>
              </a:lnSpc>
            </a:pPr>
            <a:r>
              <a:rPr lang="en-US" altLang="en-US" sz="3600">
                <a:cs typeface="Times New Roman" panose="02020603050405020304" pitchFamily="18" charset="0"/>
              </a:rPr>
              <a:t>bubble sort </a:t>
            </a:r>
            <a:r>
              <a:rPr lang="en-US" altLang="en-US" sz="3600">
                <a:latin typeface="Angsana New" panose="02020603050405020304" pitchFamily="18" charset="-34"/>
              </a:rPr>
              <a:t>(</a:t>
            </a:r>
            <a:r>
              <a:rPr lang="en-US" altLang="en-US" sz="3600">
                <a:cs typeface="Times New Roman" panose="02020603050405020304" pitchFamily="18" charset="0"/>
              </a:rPr>
              <a:t>worst case</a:t>
            </a:r>
            <a:r>
              <a:rPr lang="en-US" altLang="en-US" sz="3600">
                <a:latin typeface="Angsana New" panose="02020603050405020304" pitchFamily="18" charset="-34"/>
              </a:rPr>
              <a:t>) </a:t>
            </a:r>
            <a:endParaRPr lang="th-TH" altLang="en-US" sz="3600">
              <a:latin typeface="Angsana New" panose="02020603050405020304" pitchFamily="18" charset="-34"/>
            </a:endParaRPr>
          </a:p>
          <a:p>
            <a:pPr eaLnBrk="1" hangingPunct="1">
              <a:lnSpc>
                <a:spcPct val="90000"/>
              </a:lnSpc>
              <a:buFont typeface="Wingdings" panose="05000000000000000000" pitchFamily="2" charset="2"/>
              <a:buNone/>
            </a:pPr>
            <a:r>
              <a:rPr lang="th-TH" altLang="en-US" sz="3600">
                <a:latin typeface="Angsana New" panose="02020603050405020304" pitchFamily="18" charset="-34"/>
              </a:rPr>
              <a:t>                                    </a:t>
            </a:r>
            <a:r>
              <a:rPr lang="en-US" altLang="en-US" sz="3600">
                <a:latin typeface="Angsana New" panose="02020603050405020304" pitchFamily="18" charset="-34"/>
                <a:cs typeface="Times New Roman" panose="02020603050405020304" pitchFamily="18" charset="0"/>
              </a:rPr>
              <a:t>= (n-1)</a:t>
            </a:r>
            <a:r>
              <a:rPr lang="en-US" altLang="en-US" sz="3600" baseline="30000">
                <a:latin typeface="Angsana New" panose="02020603050405020304" pitchFamily="18" charset="-34"/>
                <a:cs typeface="Times New Roman" panose="02020603050405020304" pitchFamily="18" charset="0"/>
              </a:rPr>
              <a:t>2 </a:t>
            </a:r>
            <a:r>
              <a:rPr lang="en-US" altLang="en-US" sz="3600">
                <a:latin typeface="Angsana New" panose="02020603050405020304" pitchFamily="18" charset="-34"/>
                <a:cs typeface="Times New Roman" panose="02020603050405020304" pitchFamily="18" charset="0"/>
              </a:rPr>
              <a:t>+ </a:t>
            </a:r>
            <a:r>
              <a:rPr lang="en-US" altLang="en-US" sz="3600" baseline="30000">
                <a:latin typeface="Angsana New" panose="02020603050405020304" pitchFamily="18" charset="-34"/>
                <a:cs typeface="Times New Roman" panose="02020603050405020304" pitchFamily="18" charset="0"/>
              </a:rPr>
              <a:t> </a:t>
            </a:r>
            <a:r>
              <a:rPr lang="en-US" altLang="en-US" sz="3600">
                <a:latin typeface="Angsana New" panose="02020603050405020304" pitchFamily="18" charset="-34"/>
                <a:cs typeface="Times New Roman" panose="02020603050405020304" pitchFamily="18" charset="0"/>
              </a:rPr>
              <a:t>n(n-1)/2  * (unit time of a swap)</a:t>
            </a:r>
          </a:p>
          <a:p>
            <a:pPr algn="just" eaLnBrk="1" hangingPunct="1">
              <a:lnSpc>
                <a:spcPct val="90000"/>
              </a:lnSpc>
              <a:buFont typeface="Wingdings" panose="05000000000000000000" pitchFamily="2" charset="2"/>
              <a:buNone/>
            </a:pPr>
            <a:r>
              <a:rPr lang="th-TH" altLang="en-US" sz="3600">
                <a:latin typeface="Angsana New" panose="02020603050405020304" pitchFamily="18" charset="-34"/>
              </a:rPr>
              <a:t>                                    </a:t>
            </a:r>
            <a:r>
              <a:rPr lang="en-US" altLang="en-US" sz="3600">
                <a:latin typeface="Angsana New" panose="02020603050405020304" pitchFamily="18" charset="-34"/>
                <a:cs typeface="Times New Roman" panose="02020603050405020304" pitchFamily="18" charset="0"/>
              </a:rPr>
              <a:t>= (n-1)</a:t>
            </a:r>
            <a:r>
              <a:rPr lang="en-US" altLang="en-US" sz="3600" baseline="30000">
                <a:latin typeface="Angsana New" panose="02020603050405020304" pitchFamily="18" charset="-34"/>
                <a:cs typeface="Times New Roman" panose="02020603050405020304" pitchFamily="18" charset="0"/>
              </a:rPr>
              <a:t>2 </a:t>
            </a:r>
            <a:r>
              <a:rPr lang="en-US" altLang="en-US" sz="3600">
                <a:latin typeface="Angsana New" panose="02020603050405020304" pitchFamily="18" charset="-34"/>
                <a:cs typeface="Times New Roman" panose="02020603050405020304" pitchFamily="18" charset="0"/>
              </a:rPr>
              <a:t>+ </a:t>
            </a:r>
            <a:r>
              <a:rPr lang="en-US" altLang="en-US" sz="3600" baseline="30000">
                <a:latin typeface="Angsana New" panose="02020603050405020304" pitchFamily="18" charset="-34"/>
                <a:cs typeface="Times New Roman" panose="02020603050405020304" pitchFamily="18" charset="0"/>
              </a:rPr>
              <a:t> </a:t>
            </a:r>
            <a:r>
              <a:rPr lang="en-US" altLang="en-US" sz="3600">
                <a:latin typeface="Angsana New" panose="02020603050405020304" pitchFamily="18" charset="-34"/>
                <a:cs typeface="Times New Roman" panose="02020603050405020304" pitchFamily="18" charset="0"/>
              </a:rPr>
              <a:t>n(n-1)/2  * 3</a:t>
            </a:r>
          </a:p>
          <a:p>
            <a:pPr algn="just" eaLnBrk="1" hangingPunct="1">
              <a:lnSpc>
                <a:spcPct val="90000"/>
              </a:lnSpc>
              <a:buFont typeface="Wingdings" panose="05000000000000000000" pitchFamily="2" charset="2"/>
              <a:buNone/>
            </a:pPr>
            <a:r>
              <a:rPr lang="th-TH" altLang="en-US" sz="3600">
                <a:latin typeface="Angsana New" panose="02020603050405020304" pitchFamily="18" charset="-34"/>
              </a:rPr>
              <a:t>                                    </a:t>
            </a:r>
            <a:r>
              <a:rPr lang="en-US" altLang="en-US" sz="3600">
                <a:latin typeface="Angsana New" panose="02020603050405020304" pitchFamily="18" charset="-34"/>
                <a:cs typeface="Times New Roman" panose="02020603050405020304" pitchFamily="18" charset="0"/>
              </a:rPr>
              <a:t>= (5n</a:t>
            </a:r>
            <a:r>
              <a:rPr lang="en-US" altLang="en-US" sz="3600" baseline="30000">
                <a:latin typeface="Angsana New" panose="02020603050405020304" pitchFamily="18" charset="-34"/>
                <a:cs typeface="Times New Roman" panose="02020603050405020304" pitchFamily="18" charset="0"/>
              </a:rPr>
              <a:t>2</a:t>
            </a:r>
            <a:r>
              <a:rPr lang="en-US" altLang="en-US" sz="3600">
                <a:latin typeface="Angsana New" panose="02020603050405020304" pitchFamily="18" charset="-34"/>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a:t>
            </a:r>
            <a:r>
              <a:rPr lang="en-US" altLang="en-US" sz="3600">
                <a:latin typeface="Angsana New" panose="02020603050405020304" pitchFamily="18" charset="-34"/>
                <a:cs typeface="Times New Roman" panose="02020603050405020304" pitchFamily="18" charset="0"/>
              </a:rPr>
              <a:t> 7n +2) /2</a:t>
            </a:r>
          </a:p>
          <a:p>
            <a:pPr eaLnBrk="1" hangingPunct="1">
              <a:lnSpc>
                <a:spcPct val="90000"/>
              </a:lnSpc>
            </a:pPr>
            <a:endParaRPr lang="th-TH" altLang="en-US" sz="3600">
              <a:latin typeface="Angsana New" panose="02020603050405020304" pitchFamily="18" charset="-34"/>
            </a:endParaRPr>
          </a:p>
        </p:txBody>
      </p:sp>
      <p:sp>
        <p:nvSpPr>
          <p:cNvPr id="14340" name="Rectangle 1028">
            <a:extLst>
              <a:ext uri="{FF2B5EF4-FFF2-40B4-BE49-F238E27FC236}">
                <a16:creationId xmlns:a16="http://schemas.microsoft.com/office/drawing/2014/main" id="{AE51B213-CC1E-415B-A6CC-BDE5F44D8840}"/>
              </a:ext>
            </a:extLst>
          </p:cNvPr>
          <p:cNvSpPr>
            <a:spLocks noGrp="1" noChangeArrowheads="1"/>
          </p:cNvSpPr>
          <p:nvPr>
            <p:ph type="title"/>
          </p:nvPr>
        </p:nvSpPr>
        <p:spPr>
          <a:xfrm>
            <a:off x="609600" y="609600"/>
            <a:ext cx="8305800" cy="1143000"/>
          </a:xfrm>
          <a:noFill/>
        </p:spPr>
        <p:txBody>
          <a:bodyPr/>
          <a:lstStyle/>
          <a:p>
            <a:pPr eaLnBrk="1" hangingPunct="1"/>
            <a:r>
              <a:rPr lang="en-US" altLang="en-US"/>
              <a:t>Worst case for Bubble Sort (2</a:t>
            </a:r>
            <a:r>
              <a:rPr lang="th-TH" altLang="en-US"/>
              <a:t>)</a:t>
            </a:r>
            <a:r>
              <a:rPr lang="en-US" altLang="en-US"/>
              <a:t> </a:t>
            </a:r>
            <a:endParaRPr lang="th-TH"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a:extLst>
              <a:ext uri="{FF2B5EF4-FFF2-40B4-BE49-F238E27FC236}">
                <a16:creationId xmlns:a16="http://schemas.microsoft.com/office/drawing/2014/main" id="{106EDC09-DEBC-4E32-85B8-EA19C6D2B4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12FFC985-9E08-42A5-85D1-E652F7DE60F5}" type="slidenum">
              <a:rPr lang="en-US" altLang="en-US" sz="1400" smtClean="0">
                <a:solidFill>
                  <a:schemeClr val="tx1"/>
                </a:solidFill>
                <a:cs typeface="Arial" panose="020B0604020202020204" pitchFamily="34" charset="0"/>
              </a:rPr>
              <a:pPr>
                <a:spcBef>
                  <a:spcPct val="0"/>
                </a:spcBef>
                <a:buClrTx/>
                <a:buSzTx/>
                <a:buFontTx/>
                <a:buNone/>
              </a:pPr>
              <a:t>60</a:t>
            </a:fld>
            <a:endParaRPr lang="en-US" altLang="en-US" sz="1400">
              <a:solidFill>
                <a:schemeClr val="tx1"/>
              </a:solidFill>
              <a:cs typeface="Arial" panose="020B0604020202020204" pitchFamily="34" charset="0"/>
            </a:endParaRPr>
          </a:p>
        </p:txBody>
      </p:sp>
      <p:sp>
        <p:nvSpPr>
          <p:cNvPr id="122883" name="Rectangle 2">
            <a:extLst>
              <a:ext uri="{FF2B5EF4-FFF2-40B4-BE49-F238E27FC236}">
                <a16:creationId xmlns:a16="http://schemas.microsoft.com/office/drawing/2014/main" id="{09E24722-6D8A-4F40-857F-8FDF6422AD50}"/>
              </a:ext>
            </a:extLst>
          </p:cNvPr>
          <p:cNvSpPr>
            <a:spLocks noGrp="1" noChangeArrowheads="1"/>
          </p:cNvSpPr>
          <p:nvPr>
            <p:ph type="title"/>
          </p:nvPr>
        </p:nvSpPr>
        <p:spPr/>
        <p:txBody>
          <a:bodyPr/>
          <a:lstStyle/>
          <a:p>
            <a:pPr eaLnBrk="1" hangingPunct="1"/>
            <a:r>
              <a:rPr lang="en-US" altLang="en-US"/>
              <a:t>Best case (cont </a:t>
            </a:r>
            <a:r>
              <a:rPr lang="th-TH" altLang="en-US"/>
              <a:t> </a:t>
            </a:r>
            <a:r>
              <a:rPr lang="en-US" altLang="en-US"/>
              <a:t>2.</a:t>
            </a:r>
            <a:r>
              <a:rPr lang="th-TH" altLang="en-US"/>
              <a:t>)</a:t>
            </a:r>
          </a:p>
        </p:txBody>
      </p:sp>
      <p:sp>
        <p:nvSpPr>
          <p:cNvPr id="122884" name="Rectangle 3">
            <a:extLst>
              <a:ext uri="{FF2B5EF4-FFF2-40B4-BE49-F238E27FC236}">
                <a16:creationId xmlns:a16="http://schemas.microsoft.com/office/drawing/2014/main" id="{5E061F35-4A66-4C19-8CDA-EEB0B5E615E7}"/>
              </a:ext>
            </a:extLst>
          </p:cNvPr>
          <p:cNvSpPr>
            <a:spLocks noGrp="1" noChangeArrowheads="1"/>
          </p:cNvSpPr>
          <p:nvPr>
            <p:ph type="body" idx="1"/>
          </p:nvPr>
        </p:nvSpPr>
        <p:spPr>
          <a:xfrm>
            <a:off x="685800" y="4114800"/>
            <a:ext cx="8229600" cy="1981200"/>
          </a:xfrm>
        </p:spPr>
        <p:txBody>
          <a:bodyPr/>
          <a:lstStyle/>
          <a:p>
            <a:pPr eaLnBrk="1" hangingPunct="1"/>
            <a:r>
              <a:rPr lang="en-US" altLang="en-US" sz="3600"/>
              <a:t>The same level as</a:t>
            </a:r>
            <a:r>
              <a:rPr lang="th-TH" altLang="en-US" sz="3600"/>
              <a:t> </a:t>
            </a:r>
            <a:r>
              <a:rPr lang="en-US" altLang="en-US" sz="3600"/>
              <a:t>merge sort.</a:t>
            </a:r>
            <a:endParaRPr lang="th-TH" altLang="en-US" sz="3600"/>
          </a:p>
        </p:txBody>
      </p:sp>
      <p:sp>
        <p:nvSpPr>
          <p:cNvPr id="122885" name="Rectangle 5">
            <a:extLst>
              <a:ext uri="{FF2B5EF4-FFF2-40B4-BE49-F238E27FC236}">
                <a16:creationId xmlns:a16="http://schemas.microsoft.com/office/drawing/2014/main" id="{A68A225C-6B24-46A6-9955-7B15876FB78E}"/>
              </a:ext>
            </a:extLst>
          </p:cNvPr>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2886" name="Object 4">
                <a:extLst>
                  <a:ext uri="{FF2B5EF4-FFF2-40B4-BE49-F238E27FC236}">
                    <a16:creationId xmlns:a16="http://schemas.microsoft.com/office/drawing/2014/main" id="{9732DC9B-CF78-4110-8C4D-6C93867BB765}"/>
                  </a:ext>
                </a:extLst>
              </p:cNvPr>
              <p:cNvSpPr txBox="1"/>
              <p:nvPr/>
            </p:nvSpPr>
            <p:spPr bwMode="auto">
              <a:xfrm>
                <a:off x="1447800" y="1752600"/>
                <a:ext cx="6172200" cy="2027238"/>
              </a:xfrm>
              <a:prstGeom prst="rect">
                <a:avLst/>
              </a:prstGeom>
              <a:noFill/>
              <a:ln>
                <a:noFill/>
              </a:ln>
            </p:spPr>
            <p:txBody>
              <a:bodyPr>
                <a:normAutofit fontScale="92500"/>
              </a:bodyPr>
              <a:lstStyle/>
              <a:p>
                <a:pPr/>
                <a14:m>
                  <m:oMathPara xmlns:m="http://schemas.openxmlformats.org/officeDocument/2006/math">
                    <m:oMathParaPr>
                      <m:jc m:val="centerGroup"/>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𝑛</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oMath>
                    <m:oMath xmlns:m="http://schemas.openxmlformats.org/officeDocument/2006/math">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𝑐𝑛</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r>
                        <a:rPr lang="en-US" i="1">
                          <a:solidFill>
                            <a:srgbClr val="000000"/>
                          </a:solidFill>
                          <a:latin typeface="Cambria Math" panose="02040503050406030204" pitchFamily="18" charset="0"/>
                        </a:rPr>
                        <m:t>=</m:t>
                      </m:r>
                      <m:r>
                        <m:rPr>
                          <m:sty m:val="p"/>
                        </m:rPr>
                        <a:rPr lang="el-GR" i="1" smtClean="0">
                          <a:solidFill>
                            <a:srgbClr val="000000"/>
                          </a:solidFill>
                          <a:latin typeface="Cambria Math" panose="02040503050406030204" pitchFamily="18" charset="0"/>
                        </a:rPr>
                        <m:t>Θ</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r>
                        <a:rPr lang="en-US" i="1">
                          <a:solidFill>
                            <a:srgbClr val="000000"/>
                          </a:solidFill>
                          <a:latin typeface="Cambria Math" panose="02040503050406030204" pitchFamily="18" charset="0"/>
                        </a:rPr>
                        <m:t>)</m:t>
                      </m:r>
                    </m:oMath>
                  </m:oMathPara>
                </a14:m>
                <a:endParaRPr lang="en-US" dirty="0"/>
              </a:p>
            </p:txBody>
          </p:sp>
        </mc:Choice>
        <mc:Fallback xmlns="">
          <p:sp>
            <p:nvSpPr>
              <p:cNvPr id="122886" name="Object 4">
                <a:extLst>
                  <a:ext uri="{FF2B5EF4-FFF2-40B4-BE49-F238E27FC236}">
                    <a16:creationId xmlns:a16="http://schemas.microsoft.com/office/drawing/2014/main" id="{9732DC9B-CF78-4110-8C4D-6C93867BB765}"/>
                  </a:ext>
                </a:extLst>
              </p:cNvPr>
              <p:cNvSpPr txBox="1">
                <a:spLocks noRot="1" noChangeAspect="1" noMove="1" noResize="1" noEditPoints="1" noAdjustHandles="1" noChangeArrowheads="1" noChangeShapeType="1" noTextEdit="1"/>
              </p:cNvSpPr>
              <p:nvPr/>
            </p:nvSpPr>
            <p:spPr bwMode="auto">
              <a:xfrm>
                <a:off x="1447800" y="1752600"/>
                <a:ext cx="6172200" cy="2027238"/>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a:extLst>
              <a:ext uri="{FF2B5EF4-FFF2-40B4-BE49-F238E27FC236}">
                <a16:creationId xmlns:a16="http://schemas.microsoft.com/office/drawing/2014/main" id="{92D7E578-BCF3-43A5-9ED2-114813AE78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7ECBD84D-EF25-4E36-A768-9D1237002C0E}" type="slidenum">
              <a:rPr lang="en-US" altLang="en-US" sz="1400" smtClean="0">
                <a:solidFill>
                  <a:schemeClr val="tx1"/>
                </a:solidFill>
                <a:cs typeface="Arial" panose="020B0604020202020204" pitchFamily="34" charset="0"/>
              </a:rPr>
              <a:pPr>
                <a:spcBef>
                  <a:spcPct val="0"/>
                </a:spcBef>
                <a:buClrTx/>
                <a:buSzTx/>
                <a:buFontTx/>
                <a:buNone/>
              </a:pPr>
              <a:t>61</a:t>
            </a:fld>
            <a:endParaRPr lang="en-US" altLang="en-US" sz="1400">
              <a:solidFill>
                <a:schemeClr val="tx1"/>
              </a:solidFill>
              <a:cs typeface="Arial" panose="020B0604020202020204" pitchFamily="34" charset="0"/>
            </a:endParaRPr>
          </a:p>
        </p:txBody>
      </p:sp>
      <p:sp>
        <p:nvSpPr>
          <p:cNvPr id="124931" name="Rectangle 2">
            <a:extLst>
              <a:ext uri="{FF2B5EF4-FFF2-40B4-BE49-F238E27FC236}">
                <a16:creationId xmlns:a16="http://schemas.microsoft.com/office/drawing/2014/main" id="{A1FC7D48-BEFF-4013-831D-818B7DD3E6C5}"/>
              </a:ext>
            </a:extLst>
          </p:cNvPr>
          <p:cNvSpPr>
            <a:spLocks noGrp="1" noChangeArrowheads="1"/>
          </p:cNvSpPr>
          <p:nvPr>
            <p:ph type="title"/>
          </p:nvPr>
        </p:nvSpPr>
        <p:spPr>
          <a:xfrm>
            <a:off x="2895600" y="0"/>
            <a:ext cx="3962400" cy="762000"/>
          </a:xfrm>
        </p:spPr>
        <p:txBody>
          <a:bodyPr/>
          <a:lstStyle/>
          <a:p>
            <a:pPr eaLnBrk="1" hangingPunct="1"/>
            <a:r>
              <a:rPr lang="en-US" altLang="en-US"/>
              <a:t>Average case</a:t>
            </a:r>
            <a:endParaRPr lang="th-TH" altLang="en-US"/>
          </a:p>
        </p:txBody>
      </p:sp>
      <p:sp>
        <p:nvSpPr>
          <p:cNvPr id="124932" name="Rectangle 3">
            <a:extLst>
              <a:ext uri="{FF2B5EF4-FFF2-40B4-BE49-F238E27FC236}">
                <a16:creationId xmlns:a16="http://schemas.microsoft.com/office/drawing/2014/main" id="{536A7622-C303-44BF-8D40-26C113CA1671}"/>
              </a:ext>
            </a:extLst>
          </p:cNvPr>
          <p:cNvSpPr>
            <a:spLocks noGrp="1" noChangeArrowheads="1"/>
          </p:cNvSpPr>
          <p:nvPr>
            <p:ph type="body" idx="1"/>
          </p:nvPr>
        </p:nvSpPr>
        <p:spPr>
          <a:xfrm>
            <a:off x="457200" y="609600"/>
            <a:ext cx="8458200" cy="4572000"/>
          </a:xfrm>
        </p:spPr>
        <p:txBody>
          <a:bodyPr/>
          <a:lstStyle/>
          <a:p>
            <a:pPr eaLnBrk="1" hangingPunct="1">
              <a:lnSpc>
                <a:spcPct val="90000"/>
              </a:lnSpc>
            </a:pPr>
            <a:r>
              <a:rPr lang="en-US" altLang="ja-JP" sz="3600">
                <a:ea typeface="MS PGothic" panose="020B0600070205080204" pitchFamily="34" charset="-128"/>
              </a:rPr>
              <a:t>Each subarray size can be from 0 to n-1.</a:t>
            </a:r>
            <a:endParaRPr lang="th-TH" altLang="ja-JP" sz="3600"/>
          </a:p>
          <a:p>
            <a:pPr lvl="1" eaLnBrk="1" hangingPunct="1">
              <a:lnSpc>
                <a:spcPct val="90000"/>
              </a:lnSpc>
            </a:pPr>
            <a:r>
              <a:rPr lang="en-US" altLang="ja-JP" sz="3500">
                <a:ea typeface="MS PGothic" panose="020B0600070205080204" pitchFamily="34" charset="-128"/>
              </a:rPr>
              <a:t>Subarray cannot have size == n because we do not count our pivot.</a:t>
            </a:r>
            <a:endParaRPr lang="th-TH" altLang="ja-JP" sz="3500"/>
          </a:p>
          <a:p>
            <a:pPr lvl="1" eaLnBrk="1" hangingPunct="1">
              <a:lnSpc>
                <a:spcPct val="90000"/>
              </a:lnSpc>
            </a:pPr>
            <a:r>
              <a:rPr lang="en-US" altLang="ja-JP" sz="3500">
                <a:ea typeface="MS PGothic" panose="020B0600070205080204" pitchFamily="34" charset="-128"/>
              </a:rPr>
              <a:t>For every size to have equal chance of happening, each size has a probability of </a:t>
            </a:r>
            <a:r>
              <a:rPr lang="th-TH" altLang="ja-JP" sz="3500"/>
              <a:t>= 1/n</a:t>
            </a:r>
            <a:r>
              <a:rPr lang="en-US" altLang="ja-JP" sz="3500">
                <a:ea typeface="MS PGothic" panose="020B0600070205080204" pitchFamily="34" charset="-128"/>
              </a:rPr>
              <a:t>.</a:t>
            </a:r>
            <a:endParaRPr lang="th-TH" altLang="ja-JP" sz="3500"/>
          </a:p>
          <a:p>
            <a:pPr eaLnBrk="1" hangingPunct="1">
              <a:lnSpc>
                <a:spcPct val="90000"/>
              </a:lnSpc>
            </a:pPr>
            <a:r>
              <a:rPr lang="en-US" altLang="ja-JP" sz="3600">
                <a:ea typeface="MS PGothic" panose="020B0600070205080204" pitchFamily="34" charset="-128"/>
              </a:rPr>
              <a:t>So our equation becomes:</a:t>
            </a:r>
            <a:r>
              <a:rPr lang="th-TH" altLang="ja-JP" sz="3600"/>
              <a:t> </a:t>
            </a:r>
            <a:endParaRPr lang="th-TH" altLang="en-US" sz="3600"/>
          </a:p>
        </p:txBody>
      </p:sp>
      <p:sp>
        <p:nvSpPr>
          <p:cNvPr id="124933" name="Rectangle 5">
            <a:extLst>
              <a:ext uri="{FF2B5EF4-FFF2-40B4-BE49-F238E27FC236}">
                <a16:creationId xmlns:a16="http://schemas.microsoft.com/office/drawing/2014/main" id="{8C24001E-8855-4DF1-A877-2B49E2A89C64}"/>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24934" name="Object 4">
            <a:extLst>
              <a:ext uri="{FF2B5EF4-FFF2-40B4-BE49-F238E27FC236}">
                <a16:creationId xmlns:a16="http://schemas.microsoft.com/office/drawing/2014/main" id="{F102884C-714E-47DB-975A-800448CAEC9B}"/>
              </a:ext>
            </a:extLst>
          </p:cNvPr>
          <p:cNvGraphicFramePr>
            <a:graphicFrameLocks noChangeAspect="1"/>
          </p:cNvGraphicFramePr>
          <p:nvPr/>
        </p:nvGraphicFramePr>
        <p:xfrm>
          <a:off x="1371600" y="4572000"/>
          <a:ext cx="6248400" cy="1790700"/>
        </p:xfrm>
        <a:graphic>
          <a:graphicData uri="http://schemas.openxmlformats.org/presentationml/2006/ole">
            <mc:AlternateContent xmlns:mc="http://schemas.openxmlformats.org/markup-compatibility/2006">
              <mc:Choice xmlns:v="urn:schemas-microsoft-com:vml" Requires="v">
                <p:oleObj r:id="rId3" imgW="1562100" imgH="444500" progId="Equation.3">
                  <p:embed/>
                </p:oleObj>
              </mc:Choice>
              <mc:Fallback>
                <p:oleObj r:id="rId3" imgW="15621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0"/>
                        <a:ext cx="62484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4935" name="Group 6">
            <a:extLst>
              <a:ext uri="{FF2B5EF4-FFF2-40B4-BE49-F238E27FC236}">
                <a16:creationId xmlns:a16="http://schemas.microsoft.com/office/drawing/2014/main" id="{F3736222-F6EF-4CAD-8BE7-22339537470A}"/>
              </a:ext>
            </a:extLst>
          </p:cNvPr>
          <p:cNvGrpSpPr>
            <a:grpSpLocks/>
          </p:cNvGrpSpPr>
          <p:nvPr/>
        </p:nvGrpSpPr>
        <p:grpSpPr bwMode="auto">
          <a:xfrm>
            <a:off x="7467600" y="5286375"/>
            <a:ext cx="1323975" cy="1571625"/>
            <a:chOff x="4704" y="3330"/>
            <a:chExt cx="834" cy="990"/>
          </a:xfrm>
        </p:grpSpPr>
        <p:sp>
          <p:nvSpPr>
            <p:cNvPr id="124936" name="AutoShape 7">
              <a:extLst>
                <a:ext uri="{FF2B5EF4-FFF2-40B4-BE49-F238E27FC236}">
                  <a16:creationId xmlns:a16="http://schemas.microsoft.com/office/drawing/2014/main" id="{3455E42C-B9CE-400B-ACE6-907E437DE853}"/>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24937" name="Text Box 8">
              <a:extLst>
                <a:ext uri="{FF2B5EF4-FFF2-40B4-BE49-F238E27FC236}">
                  <a16:creationId xmlns:a16="http://schemas.microsoft.com/office/drawing/2014/main" id="{45887D95-6145-4259-B692-6F32E70C2339}"/>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solidFill>
                    <a:schemeClr val="tx1"/>
                  </a:solidFill>
                  <a:latin typeface="Times New Roman" panose="02020603050405020304" pitchFamily="18" charset="0"/>
                </a:rPr>
                <a:t>Cont.</a:t>
              </a:r>
              <a:endParaRPr lang="th-TH" altLang="en-US" sz="3600">
                <a:solidFill>
                  <a:schemeClr val="tx1"/>
                </a:solidFill>
                <a:latin typeface="Times New Roman" panose="02020603050405020304" pitchFamily="18" charset="0"/>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a:extLst>
              <a:ext uri="{FF2B5EF4-FFF2-40B4-BE49-F238E27FC236}">
                <a16:creationId xmlns:a16="http://schemas.microsoft.com/office/drawing/2014/main" id="{C1176A44-119C-4A4F-866D-582DD991D2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F2F6A84B-1EFC-4A29-BB84-020B4FDBF401}" type="slidenum">
              <a:rPr lang="en-US" altLang="en-US" sz="1400" smtClean="0">
                <a:solidFill>
                  <a:schemeClr val="tx1"/>
                </a:solidFill>
                <a:cs typeface="Arial" panose="020B0604020202020204" pitchFamily="34" charset="0"/>
              </a:rPr>
              <a:pPr>
                <a:spcBef>
                  <a:spcPct val="0"/>
                </a:spcBef>
                <a:buClrTx/>
                <a:buSzTx/>
                <a:buFontTx/>
                <a:buNone/>
              </a:pPr>
              <a:t>62</a:t>
            </a:fld>
            <a:endParaRPr lang="en-US" altLang="en-US" sz="1400">
              <a:solidFill>
                <a:schemeClr val="tx1"/>
              </a:solidFill>
              <a:cs typeface="Arial" panose="020B0604020202020204" pitchFamily="34" charset="0"/>
            </a:endParaRPr>
          </a:p>
        </p:txBody>
      </p:sp>
      <p:sp>
        <p:nvSpPr>
          <p:cNvPr id="126979" name="Rectangle 2">
            <a:extLst>
              <a:ext uri="{FF2B5EF4-FFF2-40B4-BE49-F238E27FC236}">
                <a16:creationId xmlns:a16="http://schemas.microsoft.com/office/drawing/2014/main" id="{2242C72A-46BE-4DA2-B470-6A382B8070A0}"/>
              </a:ext>
            </a:extLst>
          </p:cNvPr>
          <p:cNvSpPr>
            <a:spLocks noGrp="1" noChangeArrowheads="1"/>
          </p:cNvSpPr>
          <p:nvPr>
            <p:ph type="title"/>
          </p:nvPr>
        </p:nvSpPr>
        <p:spPr/>
        <p:txBody>
          <a:bodyPr/>
          <a:lstStyle/>
          <a:p>
            <a:pPr eaLnBrk="1" hangingPunct="1"/>
            <a:r>
              <a:rPr lang="en-US" altLang="en-US"/>
              <a:t>Average case (cont.)</a:t>
            </a:r>
            <a:endParaRPr lang="th-TH" altLang="en-US"/>
          </a:p>
        </p:txBody>
      </p:sp>
      <p:sp>
        <p:nvSpPr>
          <p:cNvPr id="126980" name="Rectangle 3">
            <a:extLst>
              <a:ext uri="{FF2B5EF4-FFF2-40B4-BE49-F238E27FC236}">
                <a16:creationId xmlns:a16="http://schemas.microsoft.com/office/drawing/2014/main" id="{B441FC07-0369-4C85-8893-0175D5D22E88}"/>
              </a:ext>
            </a:extLst>
          </p:cNvPr>
          <p:cNvSpPr>
            <a:spLocks noGrp="1" noChangeArrowheads="1"/>
          </p:cNvSpPr>
          <p:nvPr>
            <p:ph type="body" idx="1"/>
          </p:nvPr>
        </p:nvSpPr>
        <p:spPr>
          <a:xfrm>
            <a:off x="609600" y="1600200"/>
            <a:ext cx="8153400" cy="685800"/>
          </a:xfrm>
        </p:spPr>
        <p:txBody>
          <a:bodyPr/>
          <a:lstStyle/>
          <a:p>
            <a:pPr eaLnBrk="1" hangingPunct="1"/>
            <a:r>
              <a:rPr lang="en-US" altLang="ja-JP" sz="3600">
                <a:ea typeface="MS PGothic" panose="020B0600070205080204" pitchFamily="34" charset="-128"/>
              </a:rPr>
              <a:t>Multiply by</a:t>
            </a:r>
            <a:r>
              <a:rPr lang="th-TH" altLang="ja-JP" sz="3600"/>
              <a:t> </a:t>
            </a:r>
            <a:r>
              <a:rPr lang="en-US" altLang="ja-JP" sz="3600">
                <a:ea typeface="MS PGothic" panose="020B0600070205080204" pitchFamily="34" charset="-128"/>
              </a:rPr>
              <a:t>n, we get:</a:t>
            </a:r>
            <a:r>
              <a:rPr lang="th-TH" altLang="ja-JP"/>
              <a:t> </a:t>
            </a:r>
            <a:endParaRPr lang="th-TH" altLang="en-US"/>
          </a:p>
        </p:txBody>
      </p:sp>
      <p:sp>
        <p:nvSpPr>
          <p:cNvPr id="126981" name="Rectangle 5">
            <a:extLst>
              <a:ext uri="{FF2B5EF4-FFF2-40B4-BE49-F238E27FC236}">
                <a16:creationId xmlns:a16="http://schemas.microsoft.com/office/drawing/2014/main" id="{18460CF5-BFCE-434D-8EB0-801DEB8DD5D8}"/>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26982" name="Object 4">
            <a:extLst>
              <a:ext uri="{FF2B5EF4-FFF2-40B4-BE49-F238E27FC236}">
                <a16:creationId xmlns:a16="http://schemas.microsoft.com/office/drawing/2014/main" id="{1ED1EF25-C7DA-42BF-8AB2-5FDFBEC7F872}"/>
              </a:ext>
            </a:extLst>
          </p:cNvPr>
          <p:cNvGraphicFramePr>
            <a:graphicFrameLocks noChangeAspect="1"/>
          </p:cNvGraphicFramePr>
          <p:nvPr/>
        </p:nvGraphicFramePr>
        <p:xfrm>
          <a:off x="1752600" y="2057400"/>
          <a:ext cx="5562600" cy="1708150"/>
        </p:xfrm>
        <a:graphic>
          <a:graphicData uri="http://schemas.openxmlformats.org/presentationml/2006/ole">
            <mc:AlternateContent xmlns:mc="http://schemas.openxmlformats.org/markup-compatibility/2006">
              <mc:Choice xmlns:v="urn:schemas-microsoft-com:vml" Requires="v">
                <p:oleObj r:id="rId3" imgW="1459866" imgH="444307" progId="Equation.3">
                  <p:embed/>
                </p:oleObj>
              </mc:Choice>
              <mc:Fallback>
                <p:oleObj r:id="rId3" imgW="1459866"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057400"/>
                        <a:ext cx="55626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3" name="Rectangle 6">
            <a:extLst>
              <a:ext uri="{FF2B5EF4-FFF2-40B4-BE49-F238E27FC236}">
                <a16:creationId xmlns:a16="http://schemas.microsoft.com/office/drawing/2014/main" id="{74744532-B2A9-40C3-8CB9-3AAE7E0264F4}"/>
              </a:ext>
            </a:extLst>
          </p:cNvPr>
          <p:cNvSpPr>
            <a:spLocks noChangeArrowheads="1"/>
          </p:cNvSpPr>
          <p:nvPr/>
        </p:nvSpPr>
        <p:spPr bwMode="auto">
          <a:xfrm>
            <a:off x="609600" y="35814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kumimoji="0" lang="en-US" altLang="en-US" sz="3600"/>
              <a:t>Change n to n-1, we get:</a:t>
            </a:r>
            <a:r>
              <a:rPr kumimoji="0" lang="th-TH" altLang="en-US" sz="3600"/>
              <a:t> </a:t>
            </a:r>
            <a:r>
              <a:rPr kumimoji="0" lang="th-TH" altLang="ja-JP"/>
              <a:t> </a:t>
            </a:r>
            <a:endParaRPr kumimoji="0" lang="th-TH" altLang="en-US"/>
          </a:p>
        </p:txBody>
      </p:sp>
      <p:sp>
        <p:nvSpPr>
          <p:cNvPr id="126984" name="Text Box 7">
            <a:extLst>
              <a:ext uri="{FF2B5EF4-FFF2-40B4-BE49-F238E27FC236}">
                <a16:creationId xmlns:a16="http://schemas.microsoft.com/office/drawing/2014/main" id="{6A73A7AD-FBD6-4629-A395-27B41F8DCF68}"/>
              </a:ext>
            </a:extLst>
          </p:cNvPr>
          <p:cNvSpPr txBox="1">
            <a:spLocks noChangeArrowheads="1"/>
          </p:cNvSpPr>
          <p:nvPr/>
        </p:nvSpPr>
        <p:spPr bwMode="auto">
          <a:xfrm>
            <a:off x="7467600" y="2590800"/>
            <a:ext cx="1377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(avg1)</a:t>
            </a:r>
            <a:endParaRPr lang="th-TH" altLang="en-US" sz="3600">
              <a:latin typeface="Times New Roman" panose="02020603050405020304" pitchFamily="18" charset="0"/>
            </a:endParaRPr>
          </a:p>
        </p:txBody>
      </p:sp>
      <p:sp>
        <p:nvSpPr>
          <p:cNvPr id="126985" name="Rectangle 9">
            <a:extLst>
              <a:ext uri="{FF2B5EF4-FFF2-40B4-BE49-F238E27FC236}">
                <a16:creationId xmlns:a16="http://schemas.microsoft.com/office/drawing/2014/main" id="{427E20B5-E1E2-4BD4-9F15-DF8E1881A7DC}"/>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26986" name="Object 8">
            <a:extLst>
              <a:ext uri="{FF2B5EF4-FFF2-40B4-BE49-F238E27FC236}">
                <a16:creationId xmlns:a16="http://schemas.microsoft.com/office/drawing/2014/main" id="{9D13FE1B-24A3-4498-9479-AE783497D781}"/>
              </a:ext>
            </a:extLst>
          </p:cNvPr>
          <p:cNvGraphicFramePr>
            <a:graphicFrameLocks noChangeAspect="1"/>
          </p:cNvGraphicFramePr>
          <p:nvPr/>
        </p:nvGraphicFramePr>
        <p:xfrm>
          <a:off x="685800" y="4191000"/>
          <a:ext cx="6553200" cy="1306513"/>
        </p:xfrm>
        <a:graphic>
          <a:graphicData uri="http://schemas.openxmlformats.org/presentationml/2006/ole">
            <mc:AlternateContent xmlns:mc="http://schemas.openxmlformats.org/markup-compatibility/2006">
              <mc:Choice xmlns:v="urn:schemas-microsoft-com:vml" Requires="v">
                <p:oleObj r:id="rId5" imgW="2247900" imgH="444500" progId="Equation.3">
                  <p:embed/>
                </p:oleObj>
              </mc:Choice>
              <mc:Fallback>
                <p:oleObj r:id="rId5" imgW="2247900" imgH="444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191000"/>
                        <a:ext cx="65532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7" name="Text Box 10">
            <a:extLst>
              <a:ext uri="{FF2B5EF4-FFF2-40B4-BE49-F238E27FC236}">
                <a16:creationId xmlns:a16="http://schemas.microsoft.com/office/drawing/2014/main" id="{656AAD7F-5544-4626-BB4F-EA5DE9CB7EFA}"/>
              </a:ext>
            </a:extLst>
          </p:cNvPr>
          <p:cNvSpPr txBox="1">
            <a:spLocks noChangeArrowheads="1"/>
          </p:cNvSpPr>
          <p:nvPr/>
        </p:nvSpPr>
        <p:spPr bwMode="auto">
          <a:xfrm>
            <a:off x="7467600" y="4419600"/>
            <a:ext cx="1377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(avg2)</a:t>
            </a:r>
            <a:endParaRPr lang="th-TH" altLang="en-US" sz="3600">
              <a:latin typeface="Times New Roman" panose="02020603050405020304" pitchFamily="18" charset="0"/>
            </a:endParaRPr>
          </a:p>
        </p:txBody>
      </p:sp>
      <p:grpSp>
        <p:nvGrpSpPr>
          <p:cNvPr id="126988" name="Group 11">
            <a:extLst>
              <a:ext uri="{FF2B5EF4-FFF2-40B4-BE49-F238E27FC236}">
                <a16:creationId xmlns:a16="http://schemas.microsoft.com/office/drawing/2014/main" id="{3A86A526-6D86-45C6-AFCE-412D1947579A}"/>
              </a:ext>
            </a:extLst>
          </p:cNvPr>
          <p:cNvGrpSpPr>
            <a:grpSpLocks/>
          </p:cNvGrpSpPr>
          <p:nvPr/>
        </p:nvGrpSpPr>
        <p:grpSpPr bwMode="auto">
          <a:xfrm>
            <a:off x="7467600" y="5286375"/>
            <a:ext cx="1323975" cy="1571625"/>
            <a:chOff x="4704" y="3330"/>
            <a:chExt cx="834" cy="990"/>
          </a:xfrm>
        </p:grpSpPr>
        <p:sp>
          <p:nvSpPr>
            <p:cNvPr id="126989" name="AutoShape 12">
              <a:extLst>
                <a:ext uri="{FF2B5EF4-FFF2-40B4-BE49-F238E27FC236}">
                  <a16:creationId xmlns:a16="http://schemas.microsoft.com/office/drawing/2014/main" id="{E01FF3BB-ACE2-465A-A4E2-503ADA3688A1}"/>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26990" name="Text Box 13">
              <a:extLst>
                <a:ext uri="{FF2B5EF4-FFF2-40B4-BE49-F238E27FC236}">
                  <a16:creationId xmlns:a16="http://schemas.microsoft.com/office/drawing/2014/main" id="{E78F4A38-0397-4442-A6A8-56A6F2C4CB5C}"/>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solidFill>
                    <a:schemeClr val="tx1"/>
                  </a:solidFill>
                  <a:latin typeface="Times New Roman" panose="02020603050405020304" pitchFamily="18" charset="0"/>
                </a:rPr>
                <a:t>Cont.</a:t>
              </a:r>
              <a:endParaRPr lang="th-TH" altLang="en-US" sz="3600">
                <a:solidFill>
                  <a:schemeClr val="tx1"/>
                </a:solidFill>
                <a:latin typeface="Times New Roman" panose="02020603050405020304" pitchFamily="18"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a16="http://schemas.microsoft.com/office/drawing/2014/main" id="{2BD9F84C-0899-453A-AA4F-433972F752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6D39964C-F059-4085-82CA-F2A349A0B182}" type="slidenum">
              <a:rPr lang="en-US" altLang="en-US" sz="1400" smtClean="0">
                <a:solidFill>
                  <a:schemeClr val="tx1"/>
                </a:solidFill>
                <a:cs typeface="Arial" panose="020B0604020202020204" pitchFamily="34" charset="0"/>
              </a:rPr>
              <a:pPr>
                <a:spcBef>
                  <a:spcPct val="0"/>
                </a:spcBef>
                <a:buClrTx/>
                <a:buSzTx/>
                <a:buFontTx/>
                <a:buNone/>
              </a:pPr>
              <a:t>63</a:t>
            </a:fld>
            <a:endParaRPr lang="en-US" altLang="en-US" sz="1400">
              <a:solidFill>
                <a:schemeClr val="tx1"/>
              </a:solidFill>
              <a:cs typeface="Arial" panose="020B0604020202020204" pitchFamily="34" charset="0"/>
            </a:endParaRPr>
          </a:p>
        </p:txBody>
      </p:sp>
      <p:sp>
        <p:nvSpPr>
          <p:cNvPr id="129027" name="Rectangle 2">
            <a:extLst>
              <a:ext uri="{FF2B5EF4-FFF2-40B4-BE49-F238E27FC236}">
                <a16:creationId xmlns:a16="http://schemas.microsoft.com/office/drawing/2014/main" id="{32B1842F-C661-4221-8A0C-322896CF7D9C}"/>
              </a:ext>
            </a:extLst>
          </p:cNvPr>
          <p:cNvSpPr>
            <a:spLocks noGrp="1" noChangeArrowheads="1"/>
          </p:cNvSpPr>
          <p:nvPr>
            <p:ph type="title"/>
          </p:nvPr>
        </p:nvSpPr>
        <p:spPr/>
        <p:txBody>
          <a:bodyPr/>
          <a:lstStyle/>
          <a:p>
            <a:pPr eaLnBrk="1" hangingPunct="1"/>
            <a:r>
              <a:rPr lang="en-US" altLang="en-US"/>
              <a:t>Average case (cont 2.)</a:t>
            </a:r>
            <a:endParaRPr lang="th-TH" altLang="en-US"/>
          </a:p>
        </p:txBody>
      </p:sp>
      <p:sp>
        <p:nvSpPr>
          <p:cNvPr id="129028" name="Rectangle 3">
            <a:extLst>
              <a:ext uri="{FF2B5EF4-FFF2-40B4-BE49-F238E27FC236}">
                <a16:creationId xmlns:a16="http://schemas.microsoft.com/office/drawing/2014/main" id="{DBC3E8A6-0266-418F-A210-2AC08247A478}"/>
              </a:ext>
            </a:extLst>
          </p:cNvPr>
          <p:cNvSpPr>
            <a:spLocks noGrp="1" noChangeArrowheads="1"/>
          </p:cNvSpPr>
          <p:nvPr>
            <p:ph type="body" idx="1"/>
          </p:nvPr>
        </p:nvSpPr>
        <p:spPr>
          <a:xfrm>
            <a:off x="533400" y="1524000"/>
            <a:ext cx="8382000" cy="685800"/>
          </a:xfrm>
        </p:spPr>
        <p:txBody>
          <a:bodyPr/>
          <a:lstStyle/>
          <a:p>
            <a:pPr eaLnBrk="1" hangingPunct="1"/>
            <a:r>
              <a:rPr lang="en-US" altLang="ja-JP" sz="3600">
                <a:ea typeface="MS PGothic" panose="020B0600070205080204" pitchFamily="34" charset="-128"/>
              </a:rPr>
              <a:t>Do </a:t>
            </a:r>
            <a:r>
              <a:rPr lang="th-TH" altLang="ja-JP" sz="3600"/>
              <a:t> (avg1)-(avg2)</a:t>
            </a:r>
            <a:r>
              <a:rPr lang="en-US" altLang="ja-JP" sz="3600">
                <a:ea typeface="MS PGothic" panose="020B0600070205080204" pitchFamily="34" charset="-128"/>
              </a:rPr>
              <a:t>, we get:</a:t>
            </a:r>
            <a:endParaRPr lang="th-TH" altLang="en-US" sz="3600"/>
          </a:p>
        </p:txBody>
      </p:sp>
      <p:sp>
        <p:nvSpPr>
          <p:cNvPr id="129029" name="Rectangle 5">
            <a:extLst>
              <a:ext uri="{FF2B5EF4-FFF2-40B4-BE49-F238E27FC236}">
                <a16:creationId xmlns:a16="http://schemas.microsoft.com/office/drawing/2014/main" id="{4DFB23D3-7470-42A4-AC48-048446FBD75C}"/>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29030" name="Object 4">
            <a:extLst>
              <a:ext uri="{FF2B5EF4-FFF2-40B4-BE49-F238E27FC236}">
                <a16:creationId xmlns:a16="http://schemas.microsoft.com/office/drawing/2014/main" id="{F5106750-087F-4886-A92C-164A169DB065}"/>
              </a:ext>
            </a:extLst>
          </p:cNvPr>
          <p:cNvGraphicFramePr>
            <a:graphicFrameLocks noChangeAspect="1"/>
          </p:cNvGraphicFramePr>
          <p:nvPr/>
        </p:nvGraphicFramePr>
        <p:xfrm>
          <a:off x="228600" y="2286000"/>
          <a:ext cx="8915400" cy="661988"/>
        </p:xfrm>
        <a:graphic>
          <a:graphicData uri="http://schemas.openxmlformats.org/presentationml/2006/ole">
            <mc:AlternateContent xmlns:mc="http://schemas.openxmlformats.org/markup-compatibility/2006">
              <mc:Choice xmlns:v="urn:schemas-microsoft-com:vml" Requires="v">
                <p:oleObj r:id="rId3" imgW="2692400" imgH="203200" progId="Equation.3">
                  <p:embed/>
                </p:oleObj>
              </mc:Choice>
              <mc:Fallback>
                <p:oleObj r:id="rId3" imgW="26924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0"/>
                        <a:ext cx="89154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31" name="Rectangle 7">
            <a:extLst>
              <a:ext uri="{FF2B5EF4-FFF2-40B4-BE49-F238E27FC236}">
                <a16:creationId xmlns:a16="http://schemas.microsoft.com/office/drawing/2014/main" id="{04163042-469B-458F-81FB-195AA7DE3EBB}"/>
              </a:ext>
            </a:extLst>
          </p:cNvPr>
          <p:cNvSpPr>
            <a:spLocks noChangeArrowheads="1"/>
          </p:cNvSpPr>
          <p:nvPr/>
        </p:nvSpPr>
        <p:spPr bwMode="auto">
          <a:xfrm>
            <a:off x="533400" y="3352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lang="en-US" altLang="ja-JP" sz="3600">
                <a:ea typeface="MS PGothic" panose="020B0600070205080204" pitchFamily="34" charset="-128"/>
              </a:rPr>
              <a:t>We can ignore</a:t>
            </a:r>
            <a:r>
              <a:rPr lang="th-TH" altLang="ja-JP" sz="3600"/>
              <a:t> </a:t>
            </a:r>
            <a:r>
              <a:rPr lang="en-US" altLang="ja-JP" sz="3600">
                <a:ea typeface="MS PGothic" panose="020B0600070205080204" pitchFamily="34" charset="-128"/>
              </a:rPr>
              <a:t>c. Then divide by n(n+1), we get:</a:t>
            </a:r>
            <a:endParaRPr lang="th-TH" altLang="en-US" sz="3600"/>
          </a:p>
        </p:txBody>
      </p:sp>
      <p:sp>
        <p:nvSpPr>
          <p:cNvPr id="129032" name="Rectangle 9">
            <a:extLst>
              <a:ext uri="{FF2B5EF4-FFF2-40B4-BE49-F238E27FC236}">
                <a16:creationId xmlns:a16="http://schemas.microsoft.com/office/drawing/2014/main" id="{DBD784DF-E0C7-4301-A46A-4C0D930D438B}"/>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29033" name="Object 8">
            <a:extLst>
              <a:ext uri="{FF2B5EF4-FFF2-40B4-BE49-F238E27FC236}">
                <a16:creationId xmlns:a16="http://schemas.microsoft.com/office/drawing/2014/main" id="{C4041C51-12FF-48D2-BD09-52F85C1226FE}"/>
              </a:ext>
            </a:extLst>
          </p:cNvPr>
          <p:cNvGraphicFramePr>
            <a:graphicFrameLocks noChangeAspect="1"/>
          </p:cNvGraphicFramePr>
          <p:nvPr/>
        </p:nvGraphicFramePr>
        <p:xfrm>
          <a:off x="1676400" y="4495800"/>
          <a:ext cx="5334000" cy="1428750"/>
        </p:xfrm>
        <a:graphic>
          <a:graphicData uri="http://schemas.openxmlformats.org/presentationml/2006/ole">
            <mc:AlternateContent xmlns:mc="http://schemas.openxmlformats.org/markup-compatibility/2006">
              <mc:Choice xmlns:v="urn:schemas-microsoft-com:vml" Requires="v">
                <p:oleObj r:id="rId5" imgW="1459866" imgH="393529" progId="Equation.3">
                  <p:embed/>
                </p:oleObj>
              </mc:Choice>
              <mc:Fallback>
                <p:oleObj r:id="rId5" imgW="1459866" imgH="39352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495800"/>
                        <a:ext cx="5334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9034" name="Group 10">
            <a:extLst>
              <a:ext uri="{FF2B5EF4-FFF2-40B4-BE49-F238E27FC236}">
                <a16:creationId xmlns:a16="http://schemas.microsoft.com/office/drawing/2014/main" id="{F0A2A188-477F-40D9-AC50-9013345AEA4D}"/>
              </a:ext>
            </a:extLst>
          </p:cNvPr>
          <p:cNvGrpSpPr>
            <a:grpSpLocks/>
          </p:cNvGrpSpPr>
          <p:nvPr/>
        </p:nvGrpSpPr>
        <p:grpSpPr bwMode="auto">
          <a:xfrm>
            <a:off x="7467600" y="5286375"/>
            <a:ext cx="1323975" cy="1571625"/>
            <a:chOff x="4704" y="3330"/>
            <a:chExt cx="834" cy="990"/>
          </a:xfrm>
        </p:grpSpPr>
        <p:sp>
          <p:nvSpPr>
            <p:cNvPr id="129036" name="AutoShape 11">
              <a:extLst>
                <a:ext uri="{FF2B5EF4-FFF2-40B4-BE49-F238E27FC236}">
                  <a16:creationId xmlns:a16="http://schemas.microsoft.com/office/drawing/2014/main" id="{1C8F25BD-5CF4-4A5C-9EE1-296DDB59A8C8}"/>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29037" name="Text Box 12">
              <a:extLst>
                <a:ext uri="{FF2B5EF4-FFF2-40B4-BE49-F238E27FC236}">
                  <a16:creationId xmlns:a16="http://schemas.microsoft.com/office/drawing/2014/main" id="{EB82A6EC-5840-41C6-BB46-371A6B6B6869}"/>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solidFill>
                    <a:schemeClr val="tx1"/>
                  </a:solidFill>
                  <a:latin typeface="Times New Roman" panose="02020603050405020304" pitchFamily="18" charset="0"/>
                </a:rPr>
                <a:t>Cont.</a:t>
              </a:r>
              <a:endParaRPr lang="th-TH" altLang="en-US" sz="3600">
                <a:solidFill>
                  <a:schemeClr val="tx1"/>
                </a:solidFill>
                <a:latin typeface="Times New Roman" panose="02020603050405020304" pitchFamily="18" charset="0"/>
              </a:endParaRPr>
            </a:p>
          </p:txBody>
        </p:sp>
      </p:grpSp>
      <mc:AlternateContent xmlns:mc="http://schemas.openxmlformats.org/markup-compatibility/2006" xmlns:p14="http://schemas.microsoft.com/office/powerpoint/2010/main">
        <mc:Choice Requires="p14">
          <p:contentPart p14:bwMode="auto" r:id="rId7">
            <p14:nvContentPartPr>
              <p14:cNvPr id="17412" name="Ink 13">
                <a:extLst>
                  <a:ext uri="{FF2B5EF4-FFF2-40B4-BE49-F238E27FC236}">
                    <a16:creationId xmlns:a16="http://schemas.microsoft.com/office/drawing/2014/main" id="{6FCA7F39-4995-4685-88FD-E514FA0581F5}"/>
                  </a:ext>
                </a:extLst>
              </p14:cNvPr>
              <p14:cNvContentPartPr>
                <a14:cpLocks xmlns:a14="http://schemas.microsoft.com/office/drawing/2010/main" noRot="1" noChangeAspect="1" noEditPoints="1" noChangeArrowheads="1" noChangeShapeType="1"/>
              </p14:cNvContentPartPr>
              <p14:nvPr/>
            </p14:nvContentPartPr>
            <p14:xfrm>
              <a:off x="1776413" y="1741488"/>
              <a:ext cx="876300" cy="196850"/>
            </p14:xfrm>
          </p:contentPart>
        </mc:Choice>
        <mc:Fallback xmlns="">
          <p:pic>
            <p:nvPicPr>
              <p:cNvPr id="17412" name="Ink 13">
                <a:extLst>
                  <a:ext uri="{FF2B5EF4-FFF2-40B4-BE49-F238E27FC236}">
                    <a16:creationId xmlns:a16="http://schemas.microsoft.com/office/drawing/2014/main" id="{6FCA7F39-4995-4685-88FD-E514FA0581F5}"/>
                  </a:ext>
                </a:extLst>
              </p:cNvPr>
              <p:cNvPicPr>
                <a:picLocks noRot="1" noChangeAspect="1" noEditPoints="1" noChangeArrowheads="1" noChangeShapeType="1"/>
              </p:cNvPicPr>
              <p:nvPr/>
            </p:nvPicPr>
            <p:blipFill>
              <a:blip r:embed="rId9"/>
              <a:stretch>
                <a:fillRect/>
              </a:stretch>
            </p:blipFill>
            <p:spPr>
              <a:xfrm>
                <a:off x="1758772" y="1723854"/>
                <a:ext cx="910862" cy="231398"/>
              </a:xfrm>
              <a:prstGeom prst="rect">
                <a:avLst/>
              </a:prstGeom>
            </p:spPr>
          </p:pic>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a:extLst>
              <a:ext uri="{FF2B5EF4-FFF2-40B4-BE49-F238E27FC236}">
                <a16:creationId xmlns:a16="http://schemas.microsoft.com/office/drawing/2014/main" id="{6F345AB0-6E6A-4B5D-9763-0A3C057726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780777CC-2CFB-43E5-9FD6-01E5854982B3}" type="slidenum">
              <a:rPr lang="en-US" altLang="en-US" sz="1400" smtClean="0">
                <a:solidFill>
                  <a:schemeClr val="tx1"/>
                </a:solidFill>
                <a:cs typeface="Arial" panose="020B0604020202020204" pitchFamily="34" charset="0"/>
              </a:rPr>
              <a:pPr>
                <a:spcBef>
                  <a:spcPct val="0"/>
                </a:spcBef>
                <a:buClrTx/>
                <a:buSzTx/>
                <a:buFontTx/>
                <a:buNone/>
              </a:pPr>
              <a:t>64</a:t>
            </a:fld>
            <a:endParaRPr lang="en-US" altLang="en-US" sz="1400">
              <a:solidFill>
                <a:schemeClr val="tx1"/>
              </a:solidFill>
              <a:cs typeface="Arial" panose="020B0604020202020204" pitchFamily="34" charset="0"/>
            </a:endParaRPr>
          </a:p>
        </p:txBody>
      </p:sp>
      <p:sp>
        <p:nvSpPr>
          <p:cNvPr id="131075" name="Rectangle 2">
            <a:extLst>
              <a:ext uri="{FF2B5EF4-FFF2-40B4-BE49-F238E27FC236}">
                <a16:creationId xmlns:a16="http://schemas.microsoft.com/office/drawing/2014/main" id="{204A975A-31D0-43A8-A4B9-EAF0F030E9A7}"/>
              </a:ext>
            </a:extLst>
          </p:cNvPr>
          <p:cNvSpPr>
            <a:spLocks noGrp="1" noChangeArrowheads="1"/>
          </p:cNvSpPr>
          <p:nvPr>
            <p:ph type="title"/>
          </p:nvPr>
        </p:nvSpPr>
        <p:spPr/>
        <p:txBody>
          <a:bodyPr/>
          <a:lstStyle/>
          <a:p>
            <a:pPr eaLnBrk="1" hangingPunct="1"/>
            <a:r>
              <a:rPr lang="en-US" altLang="en-US"/>
              <a:t>Average case (cont 3.</a:t>
            </a:r>
            <a:r>
              <a:rPr lang="th-TH" altLang="en-US"/>
              <a:t>)</a:t>
            </a:r>
          </a:p>
        </p:txBody>
      </p:sp>
      <p:sp>
        <p:nvSpPr>
          <p:cNvPr id="131076" name="Rectangle 3">
            <a:extLst>
              <a:ext uri="{FF2B5EF4-FFF2-40B4-BE49-F238E27FC236}">
                <a16:creationId xmlns:a16="http://schemas.microsoft.com/office/drawing/2014/main" id="{0159DC95-0042-48F6-B884-334DF793335B}"/>
              </a:ext>
            </a:extLst>
          </p:cNvPr>
          <p:cNvSpPr>
            <a:spLocks noGrp="1" noChangeArrowheads="1"/>
          </p:cNvSpPr>
          <p:nvPr>
            <p:ph type="body" idx="1"/>
          </p:nvPr>
        </p:nvSpPr>
        <p:spPr>
          <a:xfrm>
            <a:off x="533400" y="1600200"/>
            <a:ext cx="8382000" cy="533400"/>
          </a:xfrm>
        </p:spPr>
        <p:txBody>
          <a:bodyPr/>
          <a:lstStyle/>
          <a:p>
            <a:pPr eaLnBrk="1" hangingPunct="1"/>
            <a:r>
              <a:rPr lang="en-US" altLang="en-US" sz="3600" dirty="0"/>
              <a:t>We can then form a set of equations:</a:t>
            </a:r>
            <a:endParaRPr lang="th-TH" altLang="en-US" sz="3600" dirty="0"/>
          </a:p>
        </p:txBody>
      </p:sp>
      <p:sp>
        <p:nvSpPr>
          <p:cNvPr id="131077" name="Rectangle 5">
            <a:extLst>
              <a:ext uri="{FF2B5EF4-FFF2-40B4-BE49-F238E27FC236}">
                <a16:creationId xmlns:a16="http://schemas.microsoft.com/office/drawing/2014/main" id="{F56A1D1C-F4E9-4E66-A144-FA919FB340AD}"/>
              </a:ext>
            </a:extLst>
          </p:cNvPr>
          <p:cNvSpPr>
            <a:spLocks noChangeArrowheads="1"/>
          </p:cNvSpPr>
          <p:nvPr/>
        </p:nvSpPr>
        <p:spPr bwMode="auto">
          <a:xfrm>
            <a:off x="0"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31078" name="Object 4">
            <a:extLst>
              <a:ext uri="{FF2B5EF4-FFF2-40B4-BE49-F238E27FC236}">
                <a16:creationId xmlns:a16="http://schemas.microsoft.com/office/drawing/2014/main" id="{53139A07-1F80-4BA1-A7EB-19FEC16A4DE7}"/>
              </a:ext>
            </a:extLst>
          </p:cNvPr>
          <p:cNvGraphicFramePr>
            <a:graphicFrameLocks noChangeAspect="1"/>
          </p:cNvGraphicFramePr>
          <p:nvPr/>
        </p:nvGraphicFramePr>
        <p:xfrm>
          <a:off x="1295400" y="2133600"/>
          <a:ext cx="4724400" cy="4057650"/>
        </p:xfrm>
        <a:graphic>
          <a:graphicData uri="http://schemas.openxmlformats.org/presentationml/2006/ole">
            <mc:AlternateContent xmlns:mc="http://schemas.openxmlformats.org/markup-compatibility/2006">
              <mc:Choice xmlns:v="urn:schemas-microsoft-com:vml" Requires="v">
                <p:oleObj r:id="rId3" imgW="1689100" imgH="1447800" progId="Equation.3">
                  <p:embed/>
                </p:oleObj>
              </mc:Choice>
              <mc:Fallback>
                <p:oleObj r:id="rId3" imgW="1689100" imgH="1447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33600"/>
                        <a:ext cx="47244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9" name="Freeform 6">
            <a:extLst>
              <a:ext uri="{FF2B5EF4-FFF2-40B4-BE49-F238E27FC236}">
                <a16:creationId xmlns:a16="http://schemas.microsoft.com/office/drawing/2014/main" id="{F3D300CB-6272-477D-BBA8-FFD9C0B7C8C6}"/>
              </a:ext>
            </a:extLst>
          </p:cNvPr>
          <p:cNvSpPr>
            <a:spLocks/>
          </p:cNvSpPr>
          <p:nvPr/>
        </p:nvSpPr>
        <p:spPr bwMode="auto">
          <a:xfrm>
            <a:off x="5849938" y="2128838"/>
            <a:ext cx="612775" cy="3930650"/>
          </a:xfrm>
          <a:custGeom>
            <a:avLst/>
            <a:gdLst>
              <a:gd name="T0" fmla="*/ 2147483646 w 387"/>
              <a:gd name="T1" fmla="*/ 0 h 2477"/>
              <a:gd name="T2" fmla="*/ 2147483646 w 387"/>
              <a:gd name="T3" fmla="*/ 2147483646 h 2477"/>
              <a:gd name="T4" fmla="*/ 2147483646 w 387"/>
              <a:gd name="T5" fmla="*/ 2147483646 h 2477"/>
              <a:gd name="T6" fmla="*/ 2147483646 w 387"/>
              <a:gd name="T7" fmla="*/ 2147483646 h 2477"/>
              <a:gd name="T8" fmla="*/ 2147483646 w 387"/>
              <a:gd name="T9" fmla="*/ 2147483646 h 2477"/>
              <a:gd name="T10" fmla="*/ 2147483646 w 387"/>
              <a:gd name="T11" fmla="*/ 2147483646 h 2477"/>
              <a:gd name="T12" fmla="*/ 2147483646 w 387"/>
              <a:gd name="T13" fmla="*/ 2147483646 h 2477"/>
              <a:gd name="T14" fmla="*/ 2147483646 w 387"/>
              <a:gd name="T15" fmla="*/ 2147483646 h 2477"/>
              <a:gd name="T16" fmla="*/ 2147483646 w 387"/>
              <a:gd name="T17" fmla="*/ 2147483646 h 2477"/>
              <a:gd name="T18" fmla="*/ 2147483646 w 387"/>
              <a:gd name="T19" fmla="*/ 2147483646 h 2477"/>
              <a:gd name="T20" fmla="*/ 2147483646 w 387"/>
              <a:gd name="T21" fmla="*/ 2147483646 h 2477"/>
              <a:gd name="T22" fmla="*/ 2147483646 w 387"/>
              <a:gd name="T23" fmla="*/ 2147483646 h 24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7"/>
              <a:gd name="T37" fmla="*/ 0 h 2477"/>
              <a:gd name="T38" fmla="*/ 387 w 387"/>
              <a:gd name="T39" fmla="*/ 2477 h 24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7" h="2477">
                <a:moveTo>
                  <a:pt x="171" y="0"/>
                </a:moveTo>
                <a:cubicBezTo>
                  <a:pt x="108" y="192"/>
                  <a:pt x="172" y="457"/>
                  <a:pt x="200" y="663"/>
                </a:cubicBezTo>
                <a:cubicBezTo>
                  <a:pt x="206" y="761"/>
                  <a:pt x="199" y="1011"/>
                  <a:pt x="243" y="1109"/>
                </a:cubicBezTo>
                <a:cubicBezTo>
                  <a:pt x="257" y="1140"/>
                  <a:pt x="282" y="1166"/>
                  <a:pt x="301" y="1195"/>
                </a:cubicBezTo>
                <a:cubicBezTo>
                  <a:pt x="320" y="1224"/>
                  <a:pt x="387" y="1253"/>
                  <a:pt x="387" y="1253"/>
                </a:cubicBezTo>
                <a:cubicBezTo>
                  <a:pt x="373" y="1258"/>
                  <a:pt x="355" y="1256"/>
                  <a:pt x="344" y="1267"/>
                </a:cubicBezTo>
                <a:cubicBezTo>
                  <a:pt x="333" y="1278"/>
                  <a:pt x="337" y="1297"/>
                  <a:pt x="330" y="1311"/>
                </a:cubicBezTo>
                <a:cubicBezTo>
                  <a:pt x="268" y="1435"/>
                  <a:pt x="328" y="1277"/>
                  <a:pt x="286" y="1397"/>
                </a:cubicBezTo>
                <a:cubicBezTo>
                  <a:pt x="279" y="1503"/>
                  <a:pt x="264" y="1608"/>
                  <a:pt x="258" y="1714"/>
                </a:cubicBezTo>
                <a:cubicBezTo>
                  <a:pt x="243" y="1973"/>
                  <a:pt x="258" y="2050"/>
                  <a:pt x="214" y="2247"/>
                </a:cubicBezTo>
                <a:cubicBezTo>
                  <a:pt x="199" y="2314"/>
                  <a:pt x="151" y="2375"/>
                  <a:pt x="99" y="2419"/>
                </a:cubicBezTo>
                <a:cubicBezTo>
                  <a:pt x="75" y="2439"/>
                  <a:pt x="0" y="2450"/>
                  <a:pt x="27" y="2477"/>
                </a:cubicBez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1080" name="Text Box 7">
            <a:extLst>
              <a:ext uri="{FF2B5EF4-FFF2-40B4-BE49-F238E27FC236}">
                <a16:creationId xmlns:a16="http://schemas.microsoft.com/office/drawing/2014/main" id="{8D725920-1163-479F-A7D4-5D721E5678F5}"/>
              </a:ext>
            </a:extLst>
          </p:cNvPr>
          <p:cNvSpPr txBox="1">
            <a:spLocks noChangeArrowheads="1"/>
          </p:cNvSpPr>
          <p:nvPr/>
        </p:nvSpPr>
        <p:spPr bwMode="auto">
          <a:xfrm>
            <a:off x="6461125" y="3152775"/>
            <a:ext cx="27368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Add them all.</a:t>
            </a:r>
          </a:p>
          <a:p>
            <a:pPr eaLnBrk="1" hangingPunct="1">
              <a:spcBef>
                <a:spcPct val="0"/>
              </a:spcBef>
              <a:buClrTx/>
              <a:buSzTx/>
              <a:buFontTx/>
              <a:buNone/>
            </a:pPr>
            <a:r>
              <a:rPr lang="en-US" altLang="en-US" sz="3600">
                <a:latin typeface="Times New Roman" panose="02020603050405020304" pitchFamily="18" charset="0"/>
              </a:rPr>
              <a:t>( the last page</a:t>
            </a:r>
          </a:p>
          <a:p>
            <a:pPr eaLnBrk="1" hangingPunct="1">
              <a:spcBef>
                <a:spcPct val="0"/>
              </a:spcBef>
              <a:buClrTx/>
              <a:buSzTx/>
              <a:buFontTx/>
              <a:buNone/>
            </a:pPr>
            <a:r>
              <a:rPr lang="en-US" altLang="en-US" sz="3600">
                <a:latin typeface="Times New Roman" panose="02020603050405020304" pitchFamily="18" charset="0"/>
              </a:rPr>
              <a:t> too)</a:t>
            </a:r>
            <a:endParaRPr lang="th-TH" altLang="en-US" sz="3600">
              <a:latin typeface="Times New Roman" panose="02020603050405020304" pitchFamily="18" charset="0"/>
            </a:endParaRPr>
          </a:p>
        </p:txBody>
      </p:sp>
      <p:grpSp>
        <p:nvGrpSpPr>
          <p:cNvPr id="131081" name="Group 8">
            <a:extLst>
              <a:ext uri="{FF2B5EF4-FFF2-40B4-BE49-F238E27FC236}">
                <a16:creationId xmlns:a16="http://schemas.microsoft.com/office/drawing/2014/main" id="{2D0D5174-1E04-4656-AD51-CCBDB6BAD9F6}"/>
              </a:ext>
            </a:extLst>
          </p:cNvPr>
          <p:cNvGrpSpPr>
            <a:grpSpLocks/>
          </p:cNvGrpSpPr>
          <p:nvPr/>
        </p:nvGrpSpPr>
        <p:grpSpPr bwMode="auto">
          <a:xfrm>
            <a:off x="7467600" y="5286375"/>
            <a:ext cx="1323975" cy="1571625"/>
            <a:chOff x="4704" y="3330"/>
            <a:chExt cx="834" cy="990"/>
          </a:xfrm>
        </p:grpSpPr>
        <p:sp>
          <p:nvSpPr>
            <p:cNvPr id="131082" name="AutoShape 9">
              <a:extLst>
                <a:ext uri="{FF2B5EF4-FFF2-40B4-BE49-F238E27FC236}">
                  <a16:creationId xmlns:a16="http://schemas.microsoft.com/office/drawing/2014/main" id="{52A30BA2-77B7-4448-B287-09B832AFA076}"/>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31083" name="Text Box 10">
              <a:extLst>
                <a:ext uri="{FF2B5EF4-FFF2-40B4-BE49-F238E27FC236}">
                  <a16:creationId xmlns:a16="http://schemas.microsoft.com/office/drawing/2014/main" id="{ACF93BDB-4CB9-4E42-BD54-278317A960BB}"/>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solidFill>
                    <a:schemeClr val="tx1"/>
                  </a:solidFill>
                  <a:latin typeface="Times New Roman" panose="02020603050405020304" pitchFamily="18" charset="0"/>
                </a:rPr>
                <a:t>Cont.</a:t>
              </a:r>
              <a:endParaRPr lang="th-TH" altLang="en-US" sz="3600">
                <a:solidFill>
                  <a:schemeClr val="tx1"/>
                </a:solidFill>
                <a:latin typeface="Times New Roman" panose="02020603050405020304" pitchFamily="18"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a:extLst>
              <a:ext uri="{FF2B5EF4-FFF2-40B4-BE49-F238E27FC236}">
                <a16:creationId xmlns:a16="http://schemas.microsoft.com/office/drawing/2014/main" id="{C3AF71CF-58A2-48B1-AD16-E8143855BA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7C22D4AB-7F04-410C-98B7-79F791D17FFB}" type="slidenum">
              <a:rPr lang="en-US" altLang="en-US" sz="1400" smtClean="0">
                <a:solidFill>
                  <a:schemeClr val="tx1"/>
                </a:solidFill>
                <a:cs typeface="Arial" panose="020B0604020202020204" pitchFamily="34" charset="0"/>
              </a:rPr>
              <a:pPr>
                <a:spcBef>
                  <a:spcPct val="0"/>
                </a:spcBef>
                <a:buClrTx/>
                <a:buSzTx/>
                <a:buFontTx/>
                <a:buNone/>
              </a:pPr>
              <a:t>65</a:t>
            </a:fld>
            <a:endParaRPr lang="en-US" altLang="en-US" sz="1400">
              <a:solidFill>
                <a:schemeClr val="tx1"/>
              </a:solidFill>
              <a:cs typeface="Arial" panose="020B0604020202020204" pitchFamily="34" charset="0"/>
            </a:endParaRPr>
          </a:p>
        </p:txBody>
      </p:sp>
      <p:sp>
        <p:nvSpPr>
          <p:cNvPr id="133123" name="Rectangle 2">
            <a:extLst>
              <a:ext uri="{FF2B5EF4-FFF2-40B4-BE49-F238E27FC236}">
                <a16:creationId xmlns:a16="http://schemas.microsoft.com/office/drawing/2014/main" id="{25B55441-5D16-4266-A2E8-735AD60DDFCD}"/>
              </a:ext>
            </a:extLst>
          </p:cNvPr>
          <p:cNvSpPr>
            <a:spLocks noGrp="1" noChangeArrowheads="1"/>
          </p:cNvSpPr>
          <p:nvPr>
            <p:ph type="title"/>
          </p:nvPr>
        </p:nvSpPr>
        <p:spPr/>
        <p:txBody>
          <a:bodyPr/>
          <a:lstStyle/>
          <a:p>
            <a:pPr eaLnBrk="1" hangingPunct="1"/>
            <a:r>
              <a:rPr lang="en-US" altLang="en-US"/>
              <a:t>Average case (cont 4.</a:t>
            </a:r>
            <a:r>
              <a:rPr lang="th-TH" altLang="en-US"/>
              <a:t>)</a:t>
            </a:r>
          </a:p>
        </p:txBody>
      </p:sp>
      <p:sp>
        <p:nvSpPr>
          <p:cNvPr id="133124" name="Rectangle 3">
            <a:extLst>
              <a:ext uri="{FF2B5EF4-FFF2-40B4-BE49-F238E27FC236}">
                <a16:creationId xmlns:a16="http://schemas.microsoft.com/office/drawing/2014/main" id="{56B1344E-6B39-497A-A878-D93494C3C475}"/>
              </a:ext>
            </a:extLst>
          </p:cNvPr>
          <p:cNvSpPr>
            <a:spLocks noGrp="1" noChangeArrowheads="1"/>
          </p:cNvSpPr>
          <p:nvPr>
            <p:ph type="body" idx="1"/>
          </p:nvPr>
        </p:nvSpPr>
        <p:spPr>
          <a:xfrm>
            <a:off x="838200" y="1524000"/>
            <a:ext cx="7315200" cy="762000"/>
          </a:xfrm>
        </p:spPr>
        <p:txBody>
          <a:bodyPr/>
          <a:lstStyle/>
          <a:p>
            <a:pPr eaLnBrk="1" hangingPunct="1"/>
            <a:r>
              <a:rPr lang="en-US" altLang="en-US" sz="3600"/>
              <a:t>We get:</a:t>
            </a:r>
            <a:endParaRPr lang="th-TH" altLang="en-US" sz="3600"/>
          </a:p>
        </p:txBody>
      </p:sp>
      <p:sp>
        <p:nvSpPr>
          <p:cNvPr id="133125" name="Rectangle 5">
            <a:extLst>
              <a:ext uri="{FF2B5EF4-FFF2-40B4-BE49-F238E27FC236}">
                <a16:creationId xmlns:a16="http://schemas.microsoft.com/office/drawing/2014/main" id="{3A19FB5C-A944-4403-8511-2FD3F737C46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33126" name="Object 4">
            <a:extLst>
              <a:ext uri="{FF2B5EF4-FFF2-40B4-BE49-F238E27FC236}">
                <a16:creationId xmlns:a16="http://schemas.microsoft.com/office/drawing/2014/main" id="{7C24869B-FC43-45B2-BE3F-8363D5575CA9}"/>
              </a:ext>
            </a:extLst>
          </p:cNvPr>
          <p:cNvGraphicFramePr>
            <a:graphicFrameLocks noChangeAspect="1"/>
          </p:cNvGraphicFramePr>
          <p:nvPr/>
        </p:nvGraphicFramePr>
        <p:xfrm>
          <a:off x="1524000" y="2133600"/>
          <a:ext cx="4191000" cy="1338263"/>
        </p:xfrm>
        <a:graphic>
          <a:graphicData uri="http://schemas.openxmlformats.org/presentationml/2006/ole">
            <mc:AlternateContent xmlns:mc="http://schemas.openxmlformats.org/markup-compatibility/2006">
              <mc:Choice xmlns:v="urn:schemas-microsoft-com:vml" Requires="v">
                <p:oleObj r:id="rId3" imgW="1346200" imgH="431800" progId="Equation.3">
                  <p:embed/>
                </p:oleObj>
              </mc:Choice>
              <mc:Fallback>
                <p:oleObj r:id="rId3" imgW="13462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33600"/>
                        <a:ext cx="41910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27" name="Rectangle 6">
            <a:extLst>
              <a:ext uri="{FF2B5EF4-FFF2-40B4-BE49-F238E27FC236}">
                <a16:creationId xmlns:a16="http://schemas.microsoft.com/office/drawing/2014/main" id="{FCA8A1D0-8FB0-4391-B549-DD2590E69CC4}"/>
              </a:ext>
            </a:extLst>
          </p:cNvPr>
          <p:cNvSpPr>
            <a:spLocks noChangeArrowheads="1"/>
          </p:cNvSpPr>
          <p:nvPr/>
        </p:nvSpPr>
        <p:spPr bwMode="auto">
          <a:xfrm>
            <a:off x="838200" y="3429000"/>
            <a:ext cx="731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kumimoji="0" lang="en-US" altLang="ja-JP" sz="3600">
                <a:ea typeface="MS PGothic" panose="020B0600070205080204" pitchFamily="34" charset="-128"/>
              </a:rPr>
              <a:t>The sum is a </a:t>
            </a:r>
            <a:r>
              <a:rPr kumimoji="0" lang="th-TH" altLang="ja-JP" sz="3600"/>
              <a:t>harmonic </a:t>
            </a:r>
            <a:r>
              <a:rPr kumimoji="0" lang="en-US" altLang="ja-JP" sz="3600">
                <a:ea typeface="MS PGothic" panose="020B0600070205080204" pitchFamily="34" charset="-128"/>
              </a:rPr>
              <a:t>number, with the following formula:</a:t>
            </a:r>
            <a:r>
              <a:rPr kumimoji="0" lang="th-TH" altLang="ja-JP" sz="3600"/>
              <a:t> </a:t>
            </a:r>
            <a:endParaRPr kumimoji="0" lang="th-TH" altLang="en-US" sz="3600"/>
          </a:p>
        </p:txBody>
      </p:sp>
      <p:sp>
        <p:nvSpPr>
          <p:cNvPr id="133128" name="Rectangle 8">
            <a:extLst>
              <a:ext uri="{FF2B5EF4-FFF2-40B4-BE49-F238E27FC236}">
                <a16:creationId xmlns:a16="http://schemas.microsoft.com/office/drawing/2014/main" id="{1402F220-25F3-47F0-BE53-525EDE9A18E4}"/>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33129" name="Object 7">
            <a:extLst>
              <a:ext uri="{FF2B5EF4-FFF2-40B4-BE49-F238E27FC236}">
                <a16:creationId xmlns:a16="http://schemas.microsoft.com/office/drawing/2014/main" id="{4D6CE82C-1FC7-4D02-AA33-954FF5AADA3C}"/>
              </a:ext>
            </a:extLst>
          </p:cNvPr>
          <p:cNvGraphicFramePr>
            <a:graphicFrameLocks noChangeAspect="1"/>
          </p:cNvGraphicFramePr>
          <p:nvPr/>
        </p:nvGraphicFramePr>
        <p:xfrm>
          <a:off x="990600" y="4572000"/>
          <a:ext cx="6477000" cy="1163638"/>
        </p:xfrm>
        <a:graphic>
          <a:graphicData uri="http://schemas.openxmlformats.org/presentationml/2006/ole">
            <mc:AlternateContent xmlns:mc="http://schemas.openxmlformats.org/markup-compatibility/2006">
              <mc:Choice xmlns:v="urn:schemas-microsoft-com:vml" Requires="v">
                <p:oleObj r:id="rId5" imgW="2981405" imgH="522514" progId="Equation.3">
                  <p:embed/>
                </p:oleObj>
              </mc:Choice>
              <mc:Fallback>
                <p:oleObj r:id="rId5" imgW="2981405" imgH="52251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572000"/>
                        <a:ext cx="6477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30" name="Rectangle 10">
            <a:extLst>
              <a:ext uri="{FF2B5EF4-FFF2-40B4-BE49-F238E27FC236}">
                <a16:creationId xmlns:a16="http://schemas.microsoft.com/office/drawing/2014/main" id="{B2872823-7FB7-4255-8101-EC566DC5039D}"/>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33131" name="Object 9">
            <a:extLst>
              <a:ext uri="{FF2B5EF4-FFF2-40B4-BE49-F238E27FC236}">
                <a16:creationId xmlns:a16="http://schemas.microsoft.com/office/drawing/2014/main" id="{8BC795B0-990C-4FE9-8DA0-B3DC5B3999BE}"/>
              </a:ext>
            </a:extLst>
          </p:cNvPr>
          <p:cNvGraphicFramePr>
            <a:graphicFrameLocks noChangeAspect="1"/>
          </p:cNvGraphicFramePr>
          <p:nvPr/>
        </p:nvGraphicFramePr>
        <p:xfrm>
          <a:off x="228600" y="5867400"/>
          <a:ext cx="4191000" cy="822325"/>
        </p:xfrm>
        <a:graphic>
          <a:graphicData uri="http://schemas.openxmlformats.org/presentationml/2006/ole">
            <mc:AlternateContent xmlns:mc="http://schemas.openxmlformats.org/markup-compatibility/2006">
              <mc:Choice xmlns:v="urn:schemas-microsoft-com:vml" Requires="v">
                <p:oleObj r:id="rId7" imgW="1993900" imgH="393700" progId="Equation.3">
                  <p:embed/>
                </p:oleObj>
              </mc:Choice>
              <mc:Fallback>
                <p:oleObj r:id="rId7" imgW="19939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867400"/>
                        <a:ext cx="419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32" name="Text Box 11">
            <a:extLst>
              <a:ext uri="{FF2B5EF4-FFF2-40B4-BE49-F238E27FC236}">
                <a16:creationId xmlns:a16="http://schemas.microsoft.com/office/drawing/2014/main" id="{E023394C-08A9-460A-AF82-E4DF41B8925D}"/>
              </a:ext>
            </a:extLst>
          </p:cNvPr>
          <p:cNvSpPr txBox="1">
            <a:spLocks noChangeArrowheads="1"/>
          </p:cNvSpPr>
          <p:nvPr/>
        </p:nvSpPr>
        <p:spPr bwMode="auto">
          <a:xfrm>
            <a:off x="6629400" y="2514600"/>
            <a:ext cx="1377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latin typeface="Times New Roman" panose="02020603050405020304" pitchFamily="18" charset="0"/>
              </a:rPr>
              <a:t>(avg3)</a:t>
            </a:r>
            <a:endParaRPr lang="th-TH" altLang="en-US" sz="3600">
              <a:latin typeface="Times New Roman" panose="02020603050405020304" pitchFamily="18" charset="0"/>
            </a:endParaRPr>
          </a:p>
        </p:txBody>
      </p:sp>
      <p:grpSp>
        <p:nvGrpSpPr>
          <p:cNvPr id="133133" name="Group 12">
            <a:extLst>
              <a:ext uri="{FF2B5EF4-FFF2-40B4-BE49-F238E27FC236}">
                <a16:creationId xmlns:a16="http://schemas.microsoft.com/office/drawing/2014/main" id="{E41140BF-B1DA-4F56-AEA7-D8378F7D20FF}"/>
              </a:ext>
            </a:extLst>
          </p:cNvPr>
          <p:cNvGrpSpPr>
            <a:grpSpLocks/>
          </p:cNvGrpSpPr>
          <p:nvPr/>
        </p:nvGrpSpPr>
        <p:grpSpPr bwMode="auto">
          <a:xfrm>
            <a:off x="7467600" y="5286375"/>
            <a:ext cx="1323975" cy="1571625"/>
            <a:chOff x="4704" y="3330"/>
            <a:chExt cx="834" cy="990"/>
          </a:xfrm>
        </p:grpSpPr>
        <p:sp>
          <p:nvSpPr>
            <p:cNvPr id="133134" name="AutoShape 13">
              <a:extLst>
                <a:ext uri="{FF2B5EF4-FFF2-40B4-BE49-F238E27FC236}">
                  <a16:creationId xmlns:a16="http://schemas.microsoft.com/office/drawing/2014/main" id="{6EC1653B-8C87-4167-BD62-0E19A45BF2B6}"/>
                </a:ext>
              </a:extLst>
            </p:cNvPr>
            <p:cNvSpPr>
              <a:spLocks noChangeArrowheads="1"/>
            </p:cNvSpPr>
            <p:nvPr/>
          </p:nvSpPr>
          <p:spPr bwMode="auto">
            <a:xfrm>
              <a:off x="4704" y="3705"/>
              <a:ext cx="306" cy="615"/>
            </a:xfrm>
            <a:prstGeom prst="downArrow">
              <a:avLst>
                <a:gd name="adj1" fmla="val 50000"/>
                <a:gd name="adj2" fmla="val 50245"/>
              </a:avLst>
            </a:prstGeom>
            <a:solidFill>
              <a:schemeClr val="accent1"/>
            </a:solidFill>
            <a:ln w="9525">
              <a:solidFill>
                <a:schemeClr val="bg2"/>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sp>
          <p:nvSpPr>
            <p:cNvPr id="133135" name="Text Box 14">
              <a:extLst>
                <a:ext uri="{FF2B5EF4-FFF2-40B4-BE49-F238E27FC236}">
                  <a16:creationId xmlns:a16="http://schemas.microsoft.com/office/drawing/2014/main" id="{FA968B4E-BFA4-44AA-BA9A-990E0BEB93EB}"/>
                </a:ext>
              </a:extLst>
            </p:cNvPr>
            <p:cNvSpPr txBox="1">
              <a:spLocks noChangeArrowheads="1"/>
            </p:cNvSpPr>
            <p:nvPr/>
          </p:nvSpPr>
          <p:spPr bwMode="auto">
            <a:xfrm>
              <a:off x="4790" y="3330"/>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3600">
                  <a:solidFill>
                    <a:schemeClr val="tx1"/>
                  </a:solidFill>
                  <a:latin typeface="Times New Roman" panose="02020603050405020304" pitchFamily="18" charset="0"/>
                </a:rPr>
                <a:t>Cont.</a:t>
              </a:r>
              <a:endParaRPr lang="th-TH" altLang="en-US" sz="3600">
                <a:solidFill>
                  <a:schemeClr val="tx1"/>
                </a:solidFill>
                <a:latin typeface="Times New Roman" panose="02020603050405020304" pitchFamily="18" charset="0"/>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a:extLst>
              <a:ext uri="{FF2B5EF4-FFF2-40B4-BE49-F238E27FC236}">
                <a16:creationId xmlns:a16="http://schemas.microsoft.com/office/drawing/2014/main" id="{FE9E2645-6460-4848-9729-775F9FC2D1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B68C7D27-8E7C-4329-B830-E37559A8A247}" type="slidenum">
              <a:rPr lang="en-US" altLang="en-US" sz="1400" smtClean="0">
                <a:solidFill>
                  <a:schemeClr val="tx1"/>
                </a:solidFill>
                <a:cs typeface="Arial" panose="020B0604020202020204" pitchFamily="34" charset="0"/>
              </a:rPr>
              <a:pPr>
                <a:spcBef>
                  <a:spcPct val="0"/>
                </a:spcBef>
                <a:buClrTx/>
                <a:buSzTx/>
                <a:buFontTx/>
                <a:buNone/>
              </a:pPr>
              <a:t>66</a:t>
            </a:fld>
            <a:endParaRPr lang="en-US" altLang="en-US" sz="1400">
              <a:solidFill>
                <a:schemeClr val="tx1"/>
              </a:solidFill>
              <a:cs typeface="Arial" panose="020B0604020202020204" pitchFamily="34" charset="0"/>
            </a:endParaRPr>
          </a:p>
        </p:txBody>
      </p:sp>
      <p:sp>
        <p:nvSpPr>
          <p:cNvPr id="135171" name="Rectangle 2">
            <a:extLst>
              <a:ext uri="{FF2B5EF4-FFF2-40B4-BE49-F238E27FC236}">
                <a16:creationId xmlns:a16="http://schemas.microsoft.com/office/drawing/2014/main" id="{51482B39-A617-4B7E-8482-2086C47C214B}"/>
              </a:ext>
            </a:extLst>
          </p:cNvPr>
          <p:cNvSpPr>
            <a:spLocks noGrp="1" noChangeArrowheads="1"/>
          </p:cNvSpPr>
          <p:nvPr>
            <p:ph type="title"/>
          </p:nvPr>
        </p:nvSpPr>
        <p:spPr/>
        <p:txBody>
          <a:bodyPr/>
          <a:lstStyle/>
          <a:p>
            <a:pPr eaLnBrk="1" hangingPunct="1"/>
            <a:r>
              <a:rPr lang="en-US" altLang="en-US"/>
              <a:t>Average case (cont 5.</a:t>
            </a:r>
            <a:r>
              <a:rPr lang="th-TH" altLang="en-US"/>
              <a:t>)</a:t>
            </a:r>
          </a:p>
        </p:txBody>
      </p:sp>
      <p:sp>
        <p:nvSpPr>
          <p:cNvPr id="135172" name="Rectangle 3">
            <a:extLst>
              <a:ext uri="{FF2B5EF4-FFF2-40B4-BE49-F238E27FC236}">
                <a16:creationId xmlns:a16="http://schemas.microsoft.com/office/drawing/2014/main" id="{1560313F-A30E-4593-BE2A-C4D4DBF7FB38}"/>
              </a:ext>
            </a:extLst>
          </p:cNvPr>
          <p:cNvSpPr>
            <a:spLocks noGrp="1" noChangeArrowheads="1"/>
          </p:cNvSpPr>
          <p:nvPr>
            <p:ph type="body" idx="1"/>
          </p:nvPr>
        </p:nvSpPr>
        <p:spPr>
          <a:xfrm>
            <a:off x="457200" y="1447800"/>
            <a:ext cx="8382000" cy="685800"/>
          </a:xfrm>
        </p:spPr>
        <p:txBody>
          <a:bodyPr/>
          <a:lstStyle/>
          <a:p>
            <a:pPr eaLnBrk="1" hangingPunct="1"/>
            <a:r>
              <a:rPr lang="en-US" altLang="en-US" sz="3600"/>
              <a:t>use</a:t>
            </a:r>
            <a:r>
              <a:rPr lang="th-TH" altLang="en-US" sz="3600"/>
              <a:t> </a:t>
            </a:r>
            <a:r>
              <a:rPr lang="en-US" altLang="en-US" sz="3600"/>
              <a:t>harmonic number in avg3:</a:t>
            </a:r>
            <a:endParaRPr lang="th-TH" altLang="en-US" sz="3600"/>
          </a:p>
        </p:txBody>
      </p:sp>
      <p:sp>
        <p:nvSpPr>
          <p:cNvPr id="135173" name="Rectangle 5">
            <a:extLst>
              <a:ext uri="{FF2B5EF4-FFF2-40B4-BE49-F238E27FC236}">
                <a16:creationId xmlns:a16="http://schemas.microsoft.com/office/drawing/2014/main" id="{8275578F-6911-4F86-9E14-B6923D0D1AE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p:graphicFrame>
        <p:nvGraphicFramePr>
          <p:cNvPr id="135174" name="Object 4">
            <a:extLst>
              <a:ext uri="{FF2B5EF4-FFF2-40B4-BE49-F238E27FC236}">
                <a16:creationId xmlns:a16="http://schemas.microsoft.com/office/drawing/2014/main" id="{076AA5DD-FB01-4E19-8CBF-322216B6B2FE}"/>
              </a:ext>
            </a:extLst>
          </p:cNvPr>
          <p:cNvGraphicFramePr>
            <a:graphicFrameLocks noChangeAspect="1"/>
          </p:cNvGraphicFramePr>
          <p:nvPr/>
        </p:nvGraphicFramePr>
        <p:xfrm>
          <a:off x="457200" y="2362200"/>
          <a:ext cx="8077200" cy="990600"/>
        </p:xfrm>
        <a:graphic>
          <a:graphicData uri="http://schemas.openxmlformats.org/presentationml/2006/ole">
            <mc:AlternateContent xmlns:mc="http://schemas.openxmlformats.org/markup-compatibility/2006">
              <mc:Choice xmlns:v="urn:schemas-microsoft-com:vml" Requires="v">
                <p:oleObj r:id="rId3" imgW="3619500" imgH="393700" progId="Equation.3">
                  <p:embed/>
                </p:oleObj>
              </mc:Choice>
              <mc:Fallback>
                <p:oleObj r:id="rId3" imgW="36195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07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35175" name="Rectangle 6">
                <a:extLst>
                  <a:ext uri="{FF2B5EF4-FFF2-40B4-BE49-F238E27FC236}">
                    <a16:creationId xmlns:a16="http://schemas.microsoft.com/office/drawing/2014/main" id="{F7CD855E-0935-403D-AEA3-105A4B024774}"/>
                  </a:ext>
                </a:extLst>
              </p:cNvPr>
              <p:cNvSpPr>
                <a:spLocks noChangeArrowheads="1"/>
              </p:cNvSpPr>
              <p:nvPr/>
            </p:nvSpPr>
            <p:spPr bwMode="auto">
              <a:xfrm>
                <a:off x="457200" y="3505200"/>
                <a:ext cx="8382000" cy="685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2075" tIns="46038" rIns="92075" bIns="46038"/>
              <a:lstStyle>
                <a:lvl1pPr marL="342900" indent="-342900">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r>
                  <a:rPr kumimoji="0" lang="en-US" altLang="ja-JP" sz="3600" dirty="0">
                    <a:ea typeface="MS PGothic" panose="020B0600070205080204" pitchFamily="34" charset="-128"/>
                  </a:rPr>
                  <a:t>The right hand side is dominated by</a:t>
                </a:r>
                <a:r>
                  <a:rPr kumimoji="0" lang="th-TH" altLang="ja-JP" sz="3600" dirty="0"/>
                  <a:t> </a:t>
                </a:r>
                <a:r>
                  <a:rPr kumimoji="0" lang="th-TH" altLang="ja-JP" sz="3600" dirty="0" err="1"/>
                  <a:t>ln</a:t>
                </a:r>
                <a:r>
                  <a:rPr kumimoji="0" lang="th-TH" altLang="ja-JP" sz="3600" dirty="0"/>
                  <a:t> n</a:t>
                </a:r>
                <a:r>
                  <a:rPr kumimoji="0" lang="en-US" altLang="ja-JP" sz="3600" dirty="0">
                    <a:ea typeface="MS PGothic" panose="020B0600070205080204" pitchFamily="34" charset="-128"/>
                  </a:rPr>
                  <a:t>.</a:t>
                </a:r>
                <a:r>
                  <a:rPr kumimoji="0" lang="th-TH" altLang="ja-JP" sz="3600" dirty="0"/>
                  <a:t> </a:t>
                </a:r>
              </a:p>
              <a:p>
                <a:pPr lvl="1" eaLnBrk="1" hangingPunct="1"/>
                <a:r>
                  <a:rPr kumimoji="0" lang="en-US" altLang="ja-JP" sz="3500" dirty="0">
                    <a:ea typeface="MS PGothic" panose="020B0600070205080204" pitchFamily="34" charset="-128"/>
                  </a:rPr>
                  <a:t>Therefore it is</a:t>
                </a:r>
                <a:r>
                  <a:rPr kumimoji="0" lang="th-TH" altLang="ja-JP" sz="3500" dirty="0"/>
                  <a:t>   </a:t>
                </a:r>
                <a14:m>
                  <m:oMath xmlns:m="http://schemas.openxmlformats.org/officeDocument/2006/math">
                    <m:r>
                      <a:rPr lang="en-US" i="1">
                        <a:latin typeface="Cambria Math" panose="02040503050406030204" pitchFamily="18" charset="0"/>
                      </a:rPr>
                      <m:t>𝛩</m:t>
                    </m:r>
                    <m:r>
                      <a:rPr lang="en-US" i="1">
                        <a:latin typeface="Cambria Math" panose="02040503050406030204" pitchFamily="18" charset="0"/>
                      </a:rPr>
                      <m:t> </m:t>
                    </m:r>
                  </m:oMath>
                </a14:m>
                <a:r>
                  <a:rPr kumimoji="0" lang="th-TH" altLang="ja-JP" sz="3500" dirty="0"/>
                  <a:t>(</a:t>
                </a:r>
                <a:r>
                  <a:rPr kumimoji="0" lang="th-TH" altLang="ja-JP" sz="3500" dirty="0" err="1"/>
                  <a:t>log</a:t>
                </a:r>
                <a:r>
                  <a:rPr kumimoji="0" lang="th-TH" altLang="ja-JP" sz="3500" dirty="0"/>
                  <a:t> n) </a:t>
                </a:r>
              </a:p>
              <a:p>
                <a:pPr eaLnBrk="1" hangingPunct="1"/>
                <a:r>
                  <a:rPr kumimoji="0" lang="en-US" altLang="ja-JP" sz="3600" dirty="0">
                    <a:ea typeface="MS PGothic" panose="020B0600070205080204" pitchFamily="34" charset="-128"/>
                  </a:rPr>
                  <a:t>When we multiply</a:t>
                </a:r>
                <a:r>
                  <a:rPr kumimoji="0" lang="th-TH" altLang="ja-JP" sz="3600" dirty="0"/>
                  <a:t> </a:t>
                </a:r>
                <a:r>
                  <a:rPr kumimoji="0" lang="en-US" altLang="ja-JP" sz="3600" dirty="0"/>
                  <a:t>n+1 </a:t>
                </a:r>
                <a:r>
                  <a:rPr kumimoji="0" lang="en-US" altLang="ja-JP" sz="3600" dirty="0">
                    <a:ea typeface="MS PGothic" panose="020B0600070205080204" pitchFamily="34" charset="-128"/>
                  </a:rPr>
                  <a:t>to the whole thing:</a:t>
                </a:r>
                <a:r>
                  <a:rPr kumimoji="0" lang="th-TH" altLang="ja-JP" dirty="0"/>
                  <a:t> </a:t>
                </a:r>
                <a:endParaRPr kumimoji="0" lang="th-TH" altLang="en-US" dirty="0"/>
              </a:p>
            </p:txBody>
          </p:sp>
        </mc:Choice>
        <mc:Fallback xmlns="">
          <p:sp>
            <p:nvSpPr>
              <p:cNvPr id="135175" name="Rectangle 6">
                <a:extLst>
                  <a:ext uri="{FF2B5EF4-FFF2-40B4-BE49-F238E27FC236}">
                    <a16:creationId xmlns:a16="http://schemas.microsoft.com/office/drawing/2014/main" id="{F7CD855E-0935-403D-AEA3-105A4B024774}"/>
                  </a:ext>
                </a:extLst>
              </p:cNvPr>
              <p:cNvSpPr>
                <a:spLocks noRot="1" noChangeAspect="1" noMove="1" noResize="1" noEditPoints="1" noAdjustHandles="1" noChangeArrowheads="1" noChangeShapeType="1" noTextEdit="1"/>
              </p:cNvSpPr>
              <p:nvPr/>
            </p:nvSpPr>
            <p:spPr bwMode="auto">
              <a:xfrm>
                <a:off x="457200" y="3505200"/>
                <a:ext cx="8382000" cy="685800"/>
              </a:xfrm>
              <a:prstGeom prst="rect">
                <a:avLst/>
              </a:prstGeom>
              <a:blipFill>
                <a:blip r:embed="rId6"/>
                <a:stretch>
                  <a:fillRect l="-727" t="-20354" r="-73" b="-3716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35176" name="Rectangle 8">
            <a:extLst>
              <a:ext uri="{FF2B5EF4-FFF2-40B4-BE49-F238E27FC236}">
                <a16:creationId xmlns:a16="http://schemas.microsoft.com/office/drawing/2014/main" id="{8DFAB3F4-E401-4544-99C5-D12D3805095C}"/>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solidFill>
                <a:schemeClr val="tx1"/>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5177" name="Object 7">
                <a:extLst>
                  <a:ext uri="{FF2B5EF4-FFF2-40B4-BE49-F238E27FC236}">
                    <a16:creationId xmlns:a16="http://schemas.microsoft.com/office/drawing/2014/main" id="{0137F730-05EF-4EF8-AEDA-8860338E73F3}"/>
                  </a:ext>
                </a:extLst>
              </p:cNvPr>
              <p:cNvSpPr txBox="1"/>
              <p:nvPr/>
            </p:nvSpPr>
            <p:spPr bwMode="auto">
              <a:xfrm>
                <a:off x="2971800" y="5867400"/>
                <a:ext cx="4191000" cy="765175"/>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smtClean="0">
                          <a:solidFill>
                            <a:schemeClr val="bg2"/>
                          </a:solidFill>
                          <a:latin typeface="Cambria Math" panose="02040503050406030204" pitchFamily="18" charset="0"/>
                        </a:rPr>
                        <m:t>𝛩</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r>
                        <a:rPr lang="en-US" i="1">
                          <a:solidFill>
                            <a:srgbClr val="000000"/>
                          </a:solidFill>
                          <a:latin typeface="Cambria Math" panose="02040503050406030204" pitchFamily="18" charset="0"/>
                        </a:rPr>
                        <m:t>)</m:t>
                      </m:r>
                    </m:oMath>
                  </m:oMathPara>
                </a14:m>
                <a:endParaRPr lang="en-US" dirty="0"/>
              </a:p>
            </p:txBody>
          </p:sp>
        </mc:Choice>
        <mc:Fallback xmlns="">
          <p:sp>
            <p:nvSpPr>
              <p:cNvPr id="135177" name="Object 7">
                <a:extLst>
                  <a:ext uri="{FF2B5EF4-FFF2-40B4-BE49-F238E27FC236}">
                    <a16:creationId xmlns:a16="http://schemas.microsoft.com/office/drawing/2014/main" id="{0137F730-05EF-4EF8-AEDA-8860338E73F3}"/>
                  </a:ext>
                </a:extLst>
              </p:cNvPr>
              <p:cNvSpPr txBox="1">
                <a:spLocks noRot="1" noChangeAspect="1" noMove="1" noResize="1" noEditPoints="1" noAdjustHandles="1" noChangeArrowheads="1" noChangeShapeType="1" noTextEdit="1"/>
              </p:cNvSpPr>
              <p:nvPr/>
            </p:nvSpPr>
            <p:spPr bwMode="auto">
              <a:xfrm>
                <a:off x="2971800" y="5867400"/>
                <a:ext cx="4191000" cy="765175"/>
              </a:xfrm>
              <a:prstGeom prst="rect">
                <a:avLst/>
              </a:prstGeom>
              <a:blipFill>
                <a:blip r:embed="rId7"/>
                <a:stretch>
                  <a:fillRect/>
                </a:stretch>
              </a:blipFill>
              <a:ln>
                <a:noFill/>
              </a:ln>
            </p:spPr>
            <p:txBody>
              <a:bodyPr/>
              <a:lstStyle/>
              <a:p>
                <a:r>
                  <a:rPr lang="en-US">
                    <a:noFill/>
                  </a:rPr>
                  <a:t> </a:t>
                </a:r>
              </a:p>
            </p:txBody>
          </p:sp>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a:extLst>
              <a:ext uri="{FF2B5EF4-FFF2-40B4-BE49-F238E27FC236}">
                <a16:creationId xmlns:a16="http://schemas.microsoft.com/office/drawing/2014/main" id="{C680FC11-DC9D-470B-98F4-B382D20907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74428852-E421-4953-BF54-EE5CB5E20507}" type="slidenum">
              <a:rPr lang="en-US" altLang="en-US" sz="1400" smtClean="0">
                <a:solidFill>
                  <a:schemeClr val="tx1"/>
                </a:solidFill>
                <a:cs typeface="Arial" panose="020B0604020202020204" pitchFamily="34" charset="0"/>
              </a:rPr>
              <a:pPr>
                <a:spcBef>
                  <a:spcPct val="0"/>
                </a:spcBef>
                <a:buClrTx/>
                <a:buSzTx/>
                <a:buFontTx/>
                <a:buNone/>
              </a:pPr>
              <a:t>67</a:t>
            </a:fld>
            <a:endParaRPr lang="en-US" altLang="en-US" sz="1400">
              <a:solidFill>
                <a:schemeClr val="tx1"/>
              </a:solidFill>
              <a:cs typeface="Arial" panose="020B0604020202020204" pitchFamily="34" charset="0"/>
            </a:endParaRPr>
          </a:p>
        </p:txBody>
      </p:sp>
      <p:sp>
        <p:nvSpPr>
          <p:cNvPr id="137219" name="Rectangle 2">
            <a:extLst>
              <a:ext uri="{FF2B5EF4-FFF2-40B4-BE49-F238E27FC236}">
                <a16:creationId xmlns:a16="http://schemas.microsoft.com/office/drawing/2014/main" id="{E21589D2-537F-411B-80DB-7E65AFC1344E}"/>
              </a:ext>
            </a:extLst>
          </p:cNvPr>
          <p:cNvSpPr>
            <a:spLocks noGrp="1" noChangeArrowheads="1"/>
          </p:cNvSpPr>
          <p:nvPr>
            <p:ph type="title"/>
          </p:nvPr>
        </p:nvSpPr>
        <p:spPr>
          <a:xfrm>
            <a:off x="2819400" y="228600"/>
            <a:ext cx="6096000" cy="1143000"/>
          </a:xfrm>
        </p:spPr>
        <p:txBody>
          <a:bodyPr/>
          <a:lstStyle/>
          <a:p>
            <a:pPr eaLnBrk="1" hangingPunct="1"/>
            <a:r>
              <a:rPr lang="en-US" altLang="en-US" sz="5400">
                <a:solidFill>
                  <a:schemeClr val="bg2"/>
                </a:solidFill>
              </a:rPr>
              <a:t>Bucket sort</a:t>
            </a:r>
            <a:endParaRPr lang="th-TH" altLang="en-US" sz="5400">
              <a:solidFill>
                <a:schemeClr val="bg2"/>
              </a:solidFill>
            </a:endParaRPr>
          </a:p>
        </p:txBody>
      </p:sp>
      <mc:AlternateContent xmlns:mc="http://schemas.openxmlformats.org/markup-compatibility/2006" xmlns:a14="http://schemas.microsoft.com/office/drawing/2010/main">
        <mc:Choice Requires="a14">
          <p:sp>
            <p:nvSpPr>
              <p:cNvPr id="137220" name="Rectangle 3">
                <a:extLst>
                  <a:ext uri="{FF2B5EF4-FFF2-40B4-BE49-F238E27FC236}">
                    <a16:creationId xmlns:a16="http://schemas.microsoft.com/office/drawing/2014/main" id="{C5F47680-B6CB-4381-A77B-702A8E53D2BC}"/>
                  </a:ext>
                </a:extLst>
              </p:cNvPr>
              <p:cNvSpPr>
                <a:spLocks noGrp="1" noChangeArrowheads="1"/>
              </p:cNvSpPr>
              <p:nvPr>
                <p:ph type="body" idx="1"/>
              </p:nvPr>
            </p:nvSpPr>
            <p:spPr>
              <a:xfrm>
                <a:off x="457200" y="1219200"/>
                <a:ext cx="8458200" cy="4876800"/>
              </a:xfrm>
            </p:spPr>
            <p:txBody>
              <a:bodyPr/>
              <a:lstStyle/>
              <a:p>
                <a:pPr eaLnBrk="1" hangingPunct="1">
                  <a:lnSpc>
                    <a:spcPct val="90000"/>
                  </a:lnSpc>
                </a:pPr>
                <a:r>
                  <a:rPr lang="en-US" altLang="ja-JP" sz="2400" dirty="0">
                    <a:ea typeface="MS PGothic" panose="020B0600070205080204" pitchFamily="34" charset="-128"/>
                  </a:rPr>
                  <a:t>We know where each value will go, so there is no comparison.</a:t>
                </a:r>
                <a:endParaRPr lang="th-TH" altLang="ja-JP" sz="2400" dirty="0"/>
              </a:p>
              <a:p>
                <a:pPr eaLnBrk="1" hangingPunct="1">
                  <a:lnSpc>
                    <a:spcPct val="90000"/>
                  </a:lnSpc>
                </a:pPr>
                <a:r>
                  <a:rPr lang="en-US" altLang="ja-JP" sz="2400" dirty="0">
                    <a:ea typeface="MS PGothic" panose="020B0600070205080204" pitchFamily="34" charset="-128"/>
                  </a:rPr>
                  <a:t>Example: putting each card in a 52-card deck on a table.</a:t>
                </a:r>
                <a:endParaRPr lang="th-TH" altLang="ja-JP" sz="2400" dirty="0"/>
              </a:p>
              <a:p>
                <a:pPr lvl="1" eaLnBrk="1" hangingPunct="1">
                  <a:lnSpc>
                    <a:spcPct val="90000"/>
                  </a:lnSpc>
                </a:pPr>
                <a:r>
                  <a:rPr lang="en-US" altLang="ja-JP" sz="2500" dirty="0">
                    <a:ea typeface="MS PGothic" panose="020B0600070205080204" pitchFamily="34" charset="-128"/>
                  </a:rPr>
                  <a:t>We only need to prepare some space for each card.</a:t>
                </a:r>
                <a:endParaRPr lang="th-TH" altLang="ja-JP" sz="2500" dirty="0"/>
              </a:p>
              <a:p>
                <a:pPr lvl="1" eaLnBrk="1" hangingPunct="1">
                  <a:lnSpc>
                    <a:spcPct val="90000"/>
                  </a:lnSpc>
                </a:pPr>
                <a:r>
                  <a:rPr lang="en-US" altLang="ja-JP" sz="2500" dirty="0">
                    <a:ea typeface="MS PGothic" panose="020B0600070205080204" pitchFamily="34" charset="-128"/>
                  </a:rPr>
                  <a:t>When we look at a card, just put it at its  provided space.</a:t>
                </a:r>
                <a:r>
                  <a:rPr lang="th-TH" altLang="ja-JP" sz="2500" dirty="0"/>
                  <a:t> </a:t>
                </a:r>
              </a:p>
              <a:p>
                <a:pPr lvl="1" eaLnBrk="1" hangingPunct="1">
                  <a:lnSpc>
                    <a:spcPct val="90000"/>
                  </a:lnSpc>
                </a:pPr>
                <a:r>
                  <a:rPr lang="en-US" altLang="ja-JP" sz="2500" dirty="0">
                    <a:ea typeface="MS PGothic" panose="020B0600070205080204" pitchFamily="34" charset="-128"/>
                  </a:rPr>
                  <a:t>Therefore, picking a card means sorting it automatically. </a:t>
                </a:r>
                <a:r>
                  <a:rPr lang="th-TH" altLang="ja-JP" sz="2500" dirty="0"/>
                  <a:t> </a:t>
                </a:r>
              </a:p>
              <a:p>
                <a:pPr lvl="1" eaLnBrk="1" hangingPunct="1">
                  <a:lnSpc>
                    <a:spcPct val="90000"/>
                  </a:lnSpc>
                </a:pPr>
                <a:r>
                  <a:rPr lang="en-US" altLang="ja-JP" sz="2500" dirty="0">
                    <a:ea typeface="MS PGothic" panose="020B0600070205080204" pitchFamily="34" charset="-128"/>
                  </a:rPr>
                  <a:t>The running time is</a:t>
                </a:r>
                <a:r>
                  <a:rPr lang="th-TH" altLang="ja-JP" sz="2500" dirty="0"/>
                  <a:t> </a:t>
                </a:r>
                <a14:m>
                  <m:oMath xmlns:m="http://schemas.openxmlformats.org/officeDocument/2006/math">
                    <m:r>
                      <a:rPr lang="en-US" i="1">
                        <a:latin typeface="Cambria Math" panose="02040503050406030204" pitchFamily="18" charset="0"/>
                      </a:rPr>
                      <m:t>𝛩</m:t>
                    </m:r>
                  </m:oMath>
                </a14:m>
                <a:r>
                  <a:rPr lang="en-US" altLang="ja-JP" dirty="0">
                    <a:ea typeface="MS PGothic" panose="020B0600070205080204" pitchFamily="34" charset="-128"/>
                  </a:rPr>
                  <a:t>(n).</a:t>
                </a:r>
                <a:r>
                  <a:rPr lang="th-TH" altLang="ja-JP" dirty="0"/>
                  <a:t> </a:t>
                </a:r>
              </a:p>
              <a:p>
                <a:pPr lvl="1" eaLnBrk="1" hangingPunct="1">
                  <a:lnSpc>
                    <a:spcPct val="90000"/>
                  </a:lnSpc>
                </a:pPr>
                <a:r>
                  <a:rPr lang="en-US" altLang="ja-JP" dirty="0">
                    <a:ea typeface="MS PGothic" panose="020B0600070205080204" pitchFamily="34" charset="-128"/>
                  </a:rPr>
                  <a:t>A space for each card is called a bucket. For this example, one bucket stores one object.</a:t>
                </a:r>
                <a:r>
                  <a:rPr lang="th-TH" altLang="ja-JP" sz="2000" dirty="0"/>
                  <a:t> </a:t>
                </a:r>
                <a:endParaRPr lang="th-TH" altLang="en-US" sz="2000" dirty="0"/>
              </a:p>
            </p:txBody>
          </p:sp>
        </mc:Choice>
        <mc:Fallback xmlns="">
          <p:sp>
            <p:nvSpPr>
              <p:cNvPr id="137220" name="Rectangle 3">
                <a:extLst>
                  <a:ext uri="{FF2B5EF4-FFF2-40B4-BE49-F238E27FC236}">
                    <a16:creationId xmlns:a16="http://schemas.microsoft.com/office/drawing/2014/main" id="{C5F47680-B6CB-4381-A77B-702A8E53D2BC}"/>
                  </a:ext>
                </a:extLst>
              </p:cNvPr>
              <p:cNvSpPr>
                <a:spLocks noGrp="1" noRot="1" noChangeAspect="1" noMove="1" noResize="1" noEditPoints="1" noAdjustHandles="1" noChangeArrowheads="1" noChangeShapeType="1" noTextEdit="1"/>
              </p:cNvSpPr>
              <p:nvPr>
                <p:ph type="body" idx="1"/>
              </p:nvPr>
            </p:nvSpPr>
            <p:spPr>
              <a:xfrm>
                <a:off x="457200" y="1219200"/>
                <a:ext cx="8458200" cy="4876800"/>
              </a:xfrm>
              <a:blipFill>
                <a:blip r:embed="rId3"/>
                <a:stretch>
                  <a:fillRect l="-144" t="-1625"/>
                </a:stretch>
              </a:blipFill>
            </p:spPr>
            <p:txBody>
              <a:bodyPr/>
              <a:lstStyle/>
              <a:p>
                <a:r>
                  <a:rPr 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a:extLst>
              <a:ext uri="{FF2B5EF4-FFF2-40B4-BE49-F238E27FC236}">
                <a16:creationId xmlns:a16="http://schemas.microsoft.com/office/drawing/2014/main" id="{24E7A303-0FA9-4BF9-A293-008EC1BF2F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AAA32A4A-1314-4F8E-A87D-3F4F3CC83807}" type="slidenum">
              <a:rPr lang="en-US" altLang="en-US" sz="1400" smtClean="0">
                <a:solidFill>
                  <a:schemeClr val="tx1"/>
                </a:solidFill>
                <a:cs typeface="Arial" panose="020B0604020202020204" pitchFamily="34" charset="0"/>
              </a:rPr>
              <a:pPr>
                <a:spcBef>
                  <a:spcPct val="0"/>
                </a:spcBef>
                <a:buClrTx/>
                <a:buSzTx/>
                <a:buFontTx/>
                <a:buNone/>
              </a:pPr>
              <a:t>68</a:t>
            </a:fld>
            <a:endParaRPr lang="en-US" altLang="en-US" sz="1400">
              <a:solidFill>
                <a:schemeClr val="tx1"/>
              </a:solidFill>
              <a:cs typeface="Arial" panose="020B0604020202020204" pitchFamily="34" charset="0"/>
            </a:endParaRPr>
          </a:p>
        </p:txBody>
      </p:sp>
      <p:sp>
        <p:nvSpPr>
          <p:cNvPr id="139267" name="Rectangle 2">
            <a:extLst>
              <a:ext uri="{FF2B5EF4-FFF2-40B4-BE49-F238E27FC236}">
                <a16:creationId xmlns:a16="http://schemas.microsoft.com/office/drawing/2014/main" id="{AA6125EB-FFC3-4663-AB94-2CCEC7EDE30F}"/>
              </a:ext>
            </a:extLst>
          </p:cNvPr>
          <p:cNvSpPr>
            <a:spLocks noGrp="1" noChangeArrowheads="1"/>
          </p:cNvSpPr>
          <p:nvPr>
            <p:ph type="title"/>
          </p:nvPr>
        </p:nvSpPr>
        <p:spPr/>
        <p:txBody>
          <a:bodyPr/>
          <a:lstStyle/>
          <a:p>
            <a:pPr eaLnBrk="1" hangingPunct="1"/>
            <a:r>
              <a:rPr lang="en-US" altLang="en-US"/>
              <a:t> </a:t>
            </a:r>
            <a:endParaRPr lang="th-TH" altLang="en-US"/>
          </a:p>
        </p:txBody>
      </p:sp>
      <mc:AlternateContent xmlns:mc="http://schemas.openxmlformats.org/markup-compatibility/2006" xmlns:a14="http://schemas.microsoft.com/office/drawing/2010/main">
        <mc:Choice Requires="a14">
          <p:sp>
            <p:nvSpPr>
              <p:cNvPr id="139268" name="Rectangle 3">
                <a:extLst>
                  <a:ext uri="{FF2B5EF4-FFF2-40B4-BE49-F238E27FC236}">
                    <a16:creationId xmlns:a16="http://schemas.microsoft.com/office/drawing/2014/main" id="{300BDF27-F217-434B-AA36-B89E79BCF14A}"/>
                  </a:ext>
                </a:extLst>
              </p:cNvPr>
              <p:cNvSpPr>
                <a:spLocks noGrp="1" noChangeArrowheads="1"/>
              </p:cNvSpPr>
              <p:nvPr>
                <p:ph type="body" idx="1"/>
              </p:nvPr>
            </p:nvSpPr>
            <p:spPr>
              <a:xfrm>
                <a:off x="381000" y="1219200"/>
                <a:ext cx="8534400" cy="4876800"/>
              </a:xfrm>
            </p:spPr>
            <p:txBody>
              <a:bodyPr/>
              <a:lstStyle/>
              <a:p>
                <a:pPr eaLnBrk="1" hangingPunct="1"/>
                <a:r>
                  <a:rPr lang="en-US" altLang="ja-JP" dirty="0">
                    <a:ea typeface="MS PGothic" panose="020B0600070205080204" pitchFamily="34" charset="-128"/>
                  </a:rPr>
                  <a:t>If we have n numbers in a range of 1 to m. (n&lt;m). </a:t>
                </a:r>
                <a:r>
                  <a:rPr lang="th-TH" altLang="ja-JP" dirty="0"/>
                  <a:t> </a:t>
                </a:r>
              </a:p>
              <a:p>
                <a:pPr eaLnBrk="1" hangingPunct="1"/>
                <a:r>
                  <a:rPr lang="en-US" altLang="ja-JP" dirty="0">
                    <a:ea typeface="MS PGothic" panose="020B0600070205080204" pitchFamily="34" charset="-128"/>
                  </a:rPr>
                  <a:t>We can order them by creating an array of size m.</a:t>
                </a:r>
                <a:r>
                  <a:rPr lang="th-TH" altLang="ja-JP" dirty="0"/>
                  <a:t> </a:t>
                </a:r>
              </a:p>
              <a:p>
                <a:pPr eaLnBrk="1" hangingPunct="1"/>
                <a:r>
                  <a:rPr lang="en-US" altLang="ja-JP" dirty="0">
                    <a:ea typeface="MS PGothic" panose="020B0600070205080204" pitchFamily="34" charset="-128"/>
                  </a:rPr>
                  <a:t>Let each array slot has 0 initially.</a:t>
                </a:r>
                <a:r>
                  <a:rPr lang="th-TH" altLang="ja-JP" sz="2000" dirty="0"/>
                  <a:t> </a:t>
                </a:r>
              </a:p>
              <a:p>
                <a:pPr lvl="1" eaLnBrk="1" hangingPunct="1"/>
                <a:r>
                  <a:rPr lang="en-US" altLang="ja-JP" sz="2400" dirty="0">
                    <a:ea typeface="MS PGothic" panose="020B0600070205080204" pitchFamily="34" charset="-128"/>
                  </a:rPr>
                  <a:t>Read each number, for number k, we increment a[k] by 1.</a:t>
                </a:r>
                <a:r>
                  <a:rPr lang="th-TH" altLang="ja-JP" sz="2400" dirty="0"/>
                  <a:t> </a:t>
                </a:r>
              </a:p>
              <a:p>
                <a:pPr lvl="1" eaLnBrk="1" hangingPunct="1"/>
                <a:r>
                  <a:rPr lang="en-US" altLang="ja-JP" sz="2400" dirty="0">
                    <a:ea typeface="MS PGothic" panose="020B0600070205080204" pitchFamily="34" charset="-128"/>
                  </a:rPr>
                  <a:t>At the end we will get a frequency of each number.</a:t>
                </a:r>
                <a:r>
                  <a:rPr lang="th-TH" altLang="ja-JP" sz="2400" dirty="0"/>
                  <a:t> </a:t>
                </a:r>
              </a:p>
              <a:p>
                <a:pPr lvl="1" eaLnBrk="1" hangingPunct="1"/>
                <a:r>
                  <a:rPr lang="en-US" altLang="ja-JP" sz="2000" dirty="0">
                    <a:ea typeface="MS PGothic" panose="020B0600070205080204" pitchFamily="34" charset="-128"/>
                  </a:rPr>
                  <a:t>We can then read the result array and print out the answer.</a:t>
                </a:r>
                <a:r>
                  <a:rPr lang="th-TH" altLang="ja-JP" sz="2000" dirty="0"/>
                  <a:t> </a:t>
                </a:r>
              </a:p>
              <a:p>
                <a:pPr eaLnBrk="1" hangingPunct="1"/>
                <a:r>
                  <a:rPr lang="en-US" altLang="ja-JP" dirty="0">
                    <a:ea typeface="MS PGothic" panose="020B0600070205080204" pitchFamily="34" charset="-128"/>
                  </a:rPr>
                  <a:t>Time =</a:t>
                </a:r>
                <a:r>
                  <a:rPr lang="th-TH" altLang="ja-JP" dirty="0"/>
                  <a:t> </a:t>
                </a:r>
                <a14:m>
                  <m:oMath xmlns:m="http://schemas.openxmlformats.org/officeDocument/2006/math">
                    <m:r>
                      <a:rPr lang="en-US" i="1">
                        <a:latin typeface="Cambria Math" panose="02040503050406030204" pitchFamily="18" charset="0"/>
                      </a:rPr>
                      <m:t>𝛩</m:t>
                    </m:r>
                    <m:r>
                      <a:rPr lang="en-US" i="1">
                        <a:latin typeface="Cambria Math" panose="02040503050406030204" pitchFamily="18" charset="0"/>
                      </a:rPr>
                      <m:t> </m:t>
                    </m:r>
                  </m:oMath>
                </a14:m>
                <a:r>
                  <a:rPr lang="th-TH" altLang="ja-JP" dirty="0"/>
                  <a:t>(n) </a:t>
                </a:r>
                <a:r>
                  <a:rPr lang="en-US" altLang="ja-JP" dirty="0">
                    <a:ea typeface="MS PGothic" panose="020B0600070205080204" pitchFamily="34" charset="-128"/>
                  </a:rPr>
                  <a:t>for data reading and </a:t>
                </a:r>
                <a14:m>
                  <m:oMath xmlns:m="http://schemas.openxmlformats.org/officeDocument/2006/math">
                    <m:r>
                      <a:rPr lang="en-US" i="1">
                        <a:latin typeface="Cambria Math" panose="02040503050406030204" pitchFamily="18" charset="0"/>
                      </a:rPr>
                      <m:t>𝛩</m:t>
                    </m:r>
                    <m:r>
                      <a:rPr lang="en-US" i="1">
                        <a:latin typeface="Cambria Math" panose="02040503050406030204" pitchFamily="18" charset="0"/>
                      </a:rPr>
                      <m:t> </m:t>
                    </m:r>
                  </m:oMath>
                </a14:m>
                <a:r>
                  <a:rPr lang="th-TH" altLang="ja-JP" dirty="0"/>
                  <a:t>(m) </a:t>
                </a:r>
                <a:r>
                  <a:rPr lang="en-US" altLang="ja-JP" dirty="0">
                    <a:ea typeface="MS PGothic" panose="020B0600070205080204" pitchFamily="34" charset="-128"/>
                  </a:rPr>
                  <a:t>for result printing.</a:t>
                </a:r>
                <a:endParaRPr lang="th-TH" altLang="ja-JP" dirty="0"/>
              </a:p>
            </p:txBody>
          </p:sp>
        </mc:Choice>
        <mc:Fallback xmlns="">
          <p:sp>
            <p:nvSpPr>
              <p:cNvPr id="139268" name="Rectangle 3">
                <a:extLst>
                  <a:ext uri="{FF2B5EF4-FFF2-40B4-BE49-F238E27FC236}">
                    <a16:creationId xmlns:a16="http://schemas.microsoft.com/office/drawing/2014/main" id="{300BDF27-F217-434B-AA36-B89E79BCF14A}"/>
                  </a:ext>
                </a:extLst>
              </p:cNvPr>
              <p:cNvSpPr>
                <a:spLocks noGrp="1" noRot="1" noChangeAspect="1" noMove="1" noResize="1" noEditPoints="1" noAdjustHandles="1" noChangeArrowheads="1" noChangeShapeType="1" noTextEdit="1"/>
              </p:cNvSpPr>
              <p:nvPr>
                <p:ph type="body" idx="1"/>
              </p:nvPr>
            </p:nvSpPr>
            <p:spPr>
              <a:xfrm>
                <a:off x="381000" y="1219200"/>
                <a:ext cx="8534400" cy="4876800"/>
              </a:xfrm>
              <a:blipFill>
                <a:blip r:embed="rId3"/>
                <a:stretch>
                  <a:fillRect l="-357" t="-2000" r="-929"/>
                </a:stretch>
              </a:blipFill>
            </p:spPr>
            <p:txBody>
              <a:bodyPr/>
              <a:lstStyle/>
              <a:p>
                <a:r>
                  <a:rPr lang="en-US">
                    <a:noFill/>
                  </a:rPr>
                  <a:t> </a:t>
                </a:r>
              </a:p>
            </p:txBody>
          </p:sp>
        </mc:Fallback>
      </mc:AlternateContent>
      <p:sp>
        <p:nvSpPr>
          <p:cNvPr id="139269" name="Rectangle 4">
            <a:extLst>
              <a:ext uri="{FF2B5EF4-FFF2-40B4-BE49-F238E27FC236}">
                <a16:creationId xmlns:a16="http://schemas.microsoft.com/office/drawing/2014/main" id="{36F08D48-BF18-42B4-B2A4-00948AC135CF}"/>
              </a:ext>
            </a:extLst>
          </p:cNvPr>
          <p:cNvSpPr>
            <a:spLocks noChangeArrowheads="1"/>
          </p:cNvSpPr>
          <p:nvPr/>
        </p:nvSpPr>
        <p:spPr bwMode="auto">
          <a:xfrm>
            <a:off x="2819400" y="2286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lnSpc>
                <a:spcPct val="70000"/>
              </a:lnSpc>
              <a:spcBef>
                <a:spcPct val="0"/>
              </a:spcBef>
              <a:buClrTx/>
              <a:buSzTx/>
              <a:buFontTx/>
              <a:buNone/>
            </a:pPr>
            <a:r>
              <a:rPr kumimoji="0" lang="en-US" altLang="en-US" sz="4800" b="1">
                <a:solidFill>
                  <a:schemeClr val="tx2"/>
                </a:solidFill>
                <a:latin typeface="Arial Narrow" panose="020B0606020202030204" pitchFamily="34" charset="0"/>
              </a:rPr>
              <a:t>Bucket sort (cont.)</a:t>
            </a:r>
            <a:endParaRPr kumimoji="0" lang="th-TH" altLang="en-US" sz="4800" b="1">
              <a:solidFill>
                <a:schemeClr val="tx2"/>
              </a:solidFill>
              <a:latin typeface="Arial Narrow" panose="020B0606020202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a:extLst>
              <a:ext uri="{FF2B5EF4-FFF2-40B4-BE49-F238E27FC236}">
                <a16:creationId xmlns:a16="http://schemas.microsoft.com/office/drawing/2014/main" id="{DF8946C1-C449-4BFF-A11C-546CAC7C02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009157A0-DAE8-44EB-9E9A-159081C51320}" type="slidenum">
              <a:rPr lang="en-US" altLang="en-US" sz="1400" smtClean="0">
                <a:solidFill>
                  <a:schemeClr val="tx1"/>
                </a:solidFill>
                <a:cs typeface="Arial" panose="020B0604020202020204" pitchFamily="34" charset="0"/>
              </a:rPr>
              <a:pPr>
                <a:spcBef>
                  <a:spcPct val="0"/>
                </a:spcBef>
                <a:buClrTx/>
                <a:buSzTx/>
                <a:buFontTx/>
                <a:buNone/>
              </a:pPr>
              <a:t>69</a:t>
            </a:fld>
            <a:endParaRPr lang="en-US" altLang="en-US" sz="1400">
              <a:solidFill>
                <a:schemeClr val="tx1"/>
              </a:solidFill>
              <a:cs typeface="Arial" panose="020B0604020202020204" pitchFamily="34" charset="0"/>
            </a:endParaRPr>
          </a:p>
        </p:txBody>
      </p:sp>
      <p:sp>
        <p:nvSpPr>
          <p:cNvPr id="141315" name="Rectangle 3">
            <a:extLst>
              <a:ext uri="{FF2B5EF4-FFF2-40B4-BE49-F238E27FC236}">
                <a16:creationId xmlns:a16="http://schemas.microsoft.com/office/drawing/2014/main" id="{72305BD1-2241-46CA-A780-B5B2206A8947}"/>
              </a:ext>
            </a:extLst>
          </p:cNvPr>
          <p:cNvSpPr>
            <a:spLocks noGrp="1" noChangeArrowheads="1"/>
          </p:cNvSpPr>
          <p:nvPr>
            <p:ph type="body" idx="1"/>
          </p:nvPr>
        </p:nvSpPr>
        <p:spPr>
          <a:xfrm>
            <a:off x="0" y="1066800"/>
            <a:ext cx="9144000" cy="5334000"/>
          </a:xfrm>
        </p:spPr>
        <p:txBody>
          <a:bodyPr/>
          <a:lstStyle/>
          <a:p>
            <a:pPr eaLnBrk="1" hangingPunct="1"/>
            <a:r>
              <a:rPr lang="en-US" altLang="ja-JP">
                <a:ea typeface="MS PGothic" panose="020B0600070205080204" pitchFamily="34" charset="-128"/>
              </a:rPr>
              <a:t>a</a:t>
            </a:r>
            <a:r>
              <a:rPr lang="th-TH" altLang="ja-JP"/>
              <a:t> </a:t>
            </a:r>
            <a:r>
              <a:rPr lang="en-US" altLang="ja-JP">
                <a:ea typeface="MS PGothic" panose="020B0600070205080204" pitchFamily="34" charset="-128"/>
              </a:rPr>
              <a:t>bucket may store more than one distinct objects.</a:t>
            </a:r>
            <a:r>
              <a:rPr lang="th-TH" altLang="ja-JP"/>
              <a:t> </a:t>
            </a:r>
          </a:p>
          <a:p>
            <a:pPr eaLnBrk="1" hangingPunct="1"/>
            <a:r>
              <a:rPr lang="en-US" altLang="ja-JP">
                <a:ea typeface="MS PGothic" panose="020B0600070205080204" pitchFamily="34" charset="-128"/>
              </a:rPr>
              <a:t>Example: sorting exam papers from 49 students:</a:t>
            </a:r>
            <a:r>
              <a:rPr lang="th-TH" altLang="ja-JP"/>
              <a:t> </a:t>
            </a:r>
          </a:p>
          <a:p>
            <a:pPr lvl="1" eaLnBrk="1" hangingPunct="1"/>
            <a:r>
              <a:rPr lang="en-US" altLang="ja-JP" sz="2800">
                <a:ea typeface="MS PGothic" panose="020B0600070205080204" pitchFamily="34" charset="-128"/>
              </a:rPr>
              <a:t>At collection time, an examiner can divide students into 5 groups (1-9,10-19,</a:t>
            </a:r>
            <a:r>
              <a:rPr lang="en-US" altLang="ja-JP" sz="2800">
                <a:latin typeface="Times New Roman" panose="02020603050405020304" pitchFamily="18" charset="0"/>
                <a:ea typeface="MS PGothic" panose="020B0600070205080204" pitchFamily="34" charset="-128"/>
              </a:rPr>
              <a:t>…</a:t>
            </a:r>
            <a:r>
              <a:rPr lang="en-US" altLang="ja-JP" sz="2800">
                <a:ea typeface="MS PGothic" panose="020B0600070205080204" pitchFamily="34" charset="-128"/>
              </a:rPr>
              <a:t>,40-49).</a:t>
            </a:r>
            <a:endParaRPr lang="th-TH" altLang="ja-JP" sz="2800"/>
          </a:p>
          <a:p>
            <a:pPr lvl="1" eaLnBrk="1" hangingPunct="1"/>
            <a:r>
              <a:rPr lang="en-US" altLang="ja-JP" sz="2800">
                <a:ea typeface="MS PGothic" panose="020B0600070205080204" pitchFamily="34" charset="-128"/>
              </a:rPr>
              <a:t>Within a group, we can use a sorting method such as insertion sort.</a:t>
            </a:r>
          </a:p>
          <a:p>
            <a:pPr lvl="1" eaLnBrk="1" hangingPunct="1"/>
            <a:r>
              <a:rPr lang="en-US" altLang="ja-JP" sz="2800">
                <a:ea typeface="MS PGothic" panose="020B0600070205080204" pitchFamily="34" charset="-128"/>
              </a:rPr>
              <a:t>After sorting within a group, simply put all groups in sequence.</a:t>
            </a:r>
          </a:p>
          <a:p>
            <a:pPr lvl="1" eaLnBrk="1" hangingPunct="1"/>
            <a:r>
              <a:rPr lang="en-US" altLang="ja-JP" sz="2800">
                <a:ea typeface="MS PGothic" panose="020B0600070205080204" pitchFamily="34" charset="-128"/>
              </a:rPr>
              <a:t>The running time depends on the method used to sort within buckets.</a:t>
            </a:r>
            <a:endParaRPr lang="th-TH" altLang="en-US" sz="2800"/>
          </a:p>
        </p:txBody>
      </p:sp>
      <p:sp>
        <p:nvSpPr>
          <p:cNvPr id="141316" name="Rectangle 4">
            <a:extLst>
              <a:ext uri="{FF2B5EF4-FFF2-40B4-BE49-F238E27FC236}">
                <a16:creationId xmlns:a16="http://schemas.microsoft.com/office/drawing/2014/main" id="{27077EF3-D603-4238-A884-67E1DDDFA08A}"/>
              </a:ext>
            </a:extLst>
          </p:cNvPr>
          <p:cNvSpPr>
            <a:spLocks noChangeArrowheads="1"/>
          </p:cNvSpPr>
          <p:nvPr/>
        </p:nvSpPr>
        <p:spPr bwMode="auto">
          <a:xfrm>
            <a:off x="2057400" y="228600"/>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lnSpc>
                <a:spcPct val="70000"/>
              </a:lnSpc>
              <a:spcBef>
                <a:spcPct val="0"/>
              </a:spcBef>
              <a:buClrTx/>
              <a:buSzTx/>
              <a:buFontTx/>
              <a:buNone/>
            </a:pPr>
            <a:r>
              <a:rPr kumimoji="0" lang="en-US" altLang="en-US" sz="4800" b="1">
                <a:solidFill>
                  <a:schemeClr val="tx2"/>
                </a:solidFill>
                <a:latin typeface="Arial Narrow" panose="020B0606020202030204" pitchFamily="34" charset="0"/>
              </a:rPr>
              <a:t>Bucket sort</a:t>
            </a:r>
            <a:r>
              <a:rPr kumimoji="0" lang="th-TH" altLang="en-US" sz="4800" b="1">
                <a:solidFill>
                  <a:schemeClr val="tx2"/>
                </a:solidFill>
                <a:latin typeface="Arial Narrow" panose="020B0606020202030204" pitchFamily="34" charset="0"/>
              </a:rPr>
              <a:t> (</a:t>
            </a:r>
            <a:r>
              <a:rPr kumimoji="0" lang="en-US" altLang="en-US" sz="4800" b="1">
                <a:solidFill>
                  <a:schemeClr val="tx2"/>
                </a:solidFill>
                <a:latin typeface="Arial Narrow" panose="020B0606020202030204" pitchFamily="34" charset="0"/>
              </a:rPr>
              <a:t>cont</a:t>
            </a:r>
            <a:r>
              <a:rPr kumimoji="0" lang="th-TH" altLang="en-US" sz="4800" b="1">
                <a:solidFill>
                  <a:schemeClr val="tx2"/>
                </a:solidFill>
                <a:latin typeface="Arial Narrow" panose="020B0606020202030204" pitchFamily="34" charset="0"/>
              </a:rPr>
              <a:t> </a:t>
            </a:r>
            <a:r>
              <a:rPr kumimoji="0" lang="en-US" altLang="en-US" sz="4800" b="1">
                <a:solidFill>
                  <a:schemeClr val="tx2"/>
                </a:solidFill>
                <a:latin typeface="Arial Narrow" panose="020B0606020202030204" pitchFamily="34" charset="0"/>
              </a:rPr>
              <a:t>2.</a:t>
            </a:r>
            <a:r>
              <a:rPr kumimoji="0" lang="th-TH" altLang="en-US" sz="4800" b="1">
                <a:solidFill>
                  <a:schemeClr val="tx2"/>
                </a:solidFill>
                <a:latin typeface="Arial Narrow" panose="020B060602020203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BA6BE3C8-3526-4053-BDF9-218106EF25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57AF7128-F1F0-42A6-8AC6-A7BFF2433CED}" type="slidenum">
              <a:rPr lang="en-US" altLang="en-US" sz="1400" smtClean="0">
                <a:solidFill>
                  <a:schemeClr val="tx1"/>
                </a:solidFill>
                <a:cs typeface="Arial" panose="020B0604020202020204" pitchFamily="34" charset="0"/>
              </a:rPr>
              <a:pPr>
                <a:spcBef>
                  <a:spcPct val="0"/>
                </a:spcBef>
                <a:buClrTx/>
                <a:buSzTx/>
                <a:buFontTx/>
                <a:buNone/>
              </a:pPr>
              <a:t>7</a:t>
            </a:fld>
            <a:endParaRPr lang="en-US" altLang="en-US" sz="1400">
              <a:solidFill>
                <a:schemeClr val="tx1"/>
              </a:solidFill>
              <a:cs typeface="Arial" panose="020B0604020202020204" pitchFamily="34" charset="0"/>
            </a:endParaRPr>
          </a:p>
        </p:txBody>
      </p:sp>
      <p:sp>
        <p:nvSpPr>
          <p:cNvPr id="16387" name="Rectangle 2">
            <a:extLst>
              <a:ext uri="{FF2B5EF4-FFF2-40B4-BE49-F238E27FC236}">
                <a16:creationId xmlns:a16="http://schemas.microsoft.com/office/drawing/2014/main" id="{31D5248A-FAA1-4778-9CC0-46DE984D1716}"/>
              </a:ext>
            </a:extLst>
          </p:cNvPr>
          <p:cNvSpPr>
            <a:spLocks noGrp="1" noChangeArrowheads="1"/>
          </p:cNvSpPr>
          <p:nvPr>
            <p:ph type="title"/>
          </p:nvPr>
        </p:nvSpPr>
        <p:spPr/>
        <p:txBody>
          <a:bodyPr/>
          <a:lstStyle/>
          <a:p>
            <a:pPr eaLnBrk="1" hangingPunct="1"/>
            <a:r>
              <a:rPr lang="en-US" altLang="en-US"/>
              <a:t>Selection Sort</a:t>
            </a:r>
            <a:endParaRPr lang="th-TH" altLang="en-US"/>
          </a:p>
        </p:txBody>
      </p:sp>
      <p:sp>
        <p:nvSpPr>
          <p:cNvPr id="16388" name="Rectangle 3">
            <a:extLst>
              <a:ext uri="{FF2B5EF4-FFF2-40B4-BE49-F238E27FC236}">
                <a16:creationId xmlns:a16="http://schemas.microsoft.com/office/drawing/2014/main" id="{C26EF880-63E3-4111-85DD-30F2022AB345}"/>
              </a:ext>
            </a:extLst>
          </p:cNvPr>
          <p:cNvSpPr>
            <a:spLocks noGrp="1" noChangeArrowheads="1"/>
          </p:cNvSpPr>
          <p:nvPr>
            <p:ph type="body" idx="1"/>
          </p:nvPr>
        </p:nvSpPr>
        <p:spPr>
          <a:xfrm>
            <a:off x="685800" y="1600200"/>
            <a:ext cx="8229600" cy="4419600"/>
          </a:xfrm>
        </p:spPr>
        <p:txBody>
          <a:bodyPr/>
          <a:lstStyle/>
          <a:p>
            <a:pPr marL="457200" indent="-457200" eaLnBrk="1" hangingPunct="1">
              <a:buSzPct val="85000"/>
              <a:buFont typeface="Wingdings" panose="05000000000000000000" pitchFamily="2" charset="2"/>
              <a:buAutoNum type="arabicPeriod"/>
            </a:pPr>
            <a:r>
              <a:rPr lang="en-US" altLang="en-US" sz="3200">
                <a:latin typeface="Angsana New" panose="02020603050405020304" pitchFamily="18" charset="-34"/>
              </a:rPr>
              <a:t>Store the index of the first array element in variable </a:t>
            </a:r>
            <a:r>
              <a:rPr lang="en-US" altLang="en-US" sz="3200">
                <a:solidFill>
                  <a:srgbClr val="FF0000"/>
                </a:solidFill>
                <a:latin typeface="Angsana New" panose="02020603050405020304" pitchFamily="18" charset="-34"/>
              </a:rPr>
              <a:t>maxindex</a:t>
            </a:r>
            <a:r>
              <a:rPr lang="en-US" altLang="en-US" sz="3200">
                <a:latin typeface="Angsana New" panose="02020603050405020304" pitchFamily="18" charset="-34"/>
              </a:rPr>
              <a:t>.</a:t>
            </a:r>
            <a:endParaRPr lang="en-US" altLang="en-US" sz="3200">
              <a:cs typeface="Times New Roman" panose="02020603050405020304" pitchFamily="18" charset="0"/>
            </a:endParaRPr>
          </a:p>
          <a:p>
            <a:pPr marL="457200" indent="-457200" eaLnBrk="1" hangingPunct="1">
              <a:buSzPct val="85000"/>
              <a:buFont typeface="Wingdings" panose="05000000000000000000" pitchFamily="2" charset="2"/>
              <a:buAutoNum type="arabicPeriod"/>
            </a:pPr>
            <a:r>
              <a:rPr lang="en-US" altLang="en-US" sz="3200">
                <a:latin typeface="Angsana New" panose="02020603050405020304" pitchFamily="18" charset="-34"/>
              </a:rPr>
              <a:t>Check each array member one by one. If a member value is greater than a[maxindex], change maxindex to store the index of that member. Continue until all members are checked.</a:t>
            </a:r>
            <a:endParaRPr lang="en-US" altLang="en-US" sz="3200">
              <a:cs typeface="Times New Roman" panose="02020603050405020304" pitchFamily="18" charset="0"/>
            </a:endParaRPr>
          </a:p>
          <a:p>
            <a:pPr marL="457200" indent="-457200" eaLnBrk="1" hangingPunct="1">
              <a:buSzPct val="85000"/>
              <a:buFont typeface="Wingdings" panose="05000000000000000000" pitchFamily="2" charset="2"/>
              <a:buAutoNum type="arabicPeriod"/>
            </a:pPr>
            <a:r>
              <a:rPr lang="en-US" altLang="en-US" sz="3200">
                <a:latin typeface="Angsana New" panose="02020603050405020304" pitchFamily="18" charset="-34"/>
              </a:rPr>
              <a:t>Swap the last array member with a[maxindex] (no swapping needed if both are the same member) -&gt; maximum value is put into the right most slot.</a:t>
            </a:r>
          </a:p>
          <a:p>
            <a:pPr marL="457200" indent="-457200" eaLnBrk="1" hangingPunct="1">
              <a:buSzPct val="85000"/>
              <a:buFont typeface="Wingdings" panose="05000000000000000000" pitchFamily="2" charset="2"/>
              <a:buAutoNum type="arabicPeriod"/>
            </a:pPr>
            <a:r>
              <a:rPr lang="en-US" altLang="en-US" sz="3200">
                <a:latin typeface="Angsana New" panose="02020603050405020304" pitchFamily="18" charset="-34"/>
              </a:rPr>
              <a:t>Repeat 1 </a:t>
            </a:r>
            <a:r>
              <a:rPr lang="en-US" altLang="en-US" sz="3200">
                <a:latin typeface="Times New Roman" panose="02020603050405020304" pitchFamily="18" charset="0"/>
              </a:rPr>
              <a:t>–</a:t>
            </a:r>
            <a:r>
              <a:rPr lang="en-US" altLang="en-US" sz="3200">
                <a:latin typeface="Angsana New" panose="02020603050405020304" pitchFamily="18" charset="-34"/>
              </a:rPr>
              <a:t> 3 again for the remaining n-1 array member.</a:t>
            </a:r>
            <a:r>
              <a:rPr lang="en-US" altLang="en-US" sz="2400"/>
              <a:t> </a:t>
            </a:r>
            <a:endParaRPr lang="th-TH"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F3AEBBF-88E6-4FC3-90BF-04082C768B87}"/>
              </a:ext>
            </a:extLst>
          </p:cNvPr>
          <p:cNvSpPr>
            <a:spLocks noGrp="1"/>
          </p:cNvSpPr>
          <p:nvPr>
            <p:ph type="title"/>
          </p:nvPr>
        </p:nvSpPr>
        <p:spPr/>
        <p:txBody>
          <a:bodyPr/>
          <a:lstStyle/>
          <a:p>
            <a:endParaRPr lang="en-US"/>
          </a:p>
        </p:txBody>
      </p:sp>
      <p:sp>
        <p:nvSpPr>
          <p:cNvPr id="3" name="ตัวแทนเนื้อหา 2">
            <a:extLst>
              <a:ext uri="{FF2B5EF4-FFF2-40B4-BE49-F238E27FC236}">
                <a16:creationId xmlns:a16="http://schemas.microsoft.com/office/drawing/2014/main" id="{CA0EE2F8-3917-4D79-B639-5E82BE7D0F4B}"/>
              </a:ext>
            </a:extLst>
          </p:cNvPr>
          <p:cNvSpPr>
            <a:spLocks noGrp="1"/>
          </p:cNvSpPr>
          <p:nvPr>
            <p:ph idx="1"/>
          </p:nvPr>
        </p:nvSpPr>
        <p:spPr/>
        <p:txBody>
          <a:bodyPr/>
          <a:lstStyle/>
          <a:p>
            <a:endParaRPr lang="en-US"/>
          </a:p>
        </p:txBody>
      </p:sp>
      <p:sp>
        <p:nvSpPr>
          <p:cNvPr id="4" name="ตัวแทนหมายเลขสไลด์ 3">
            <a:extLst>
              <a:ext uri="{FF2B5EF4-FFF2-40B4-BE49-F238E27FC236}">
                <a16:creationId xmlns:a16="http://schemas.microsoft.com/office/drawing/2014/main" id="{3CBE303D-0183-4F39-951C-2BA3AC46DB91}"/>
              </a:ext>
            </a:extLst>
          </p:cNvPr>
          <p:cNvSpPr>
            <a:spLocks noGrp="1"/>
          </p:cNvSpPr>
          <p:nvPr>
            <p:ph type="sldNum" sz="quarter" idx="12"/>
          </p:nvPr>
        </p:nvSpPr>
        <p:spPr/>
        <p:txBody>
          <a:bodyPr/>
          <a:lstStyle/>
          <a:p>
            <a:pPr>
              <a:defRPr/>
            </a:pPr>
            <a:fld id="{6AE0A536-2840-4E29-A2C1-B45733AFA0B5}" type="slidenum">
              <a:rPr lang="en-US" altLang="en-US" smtClean="0"/>
              <a:pPr>
                <a:defRPr/>
              </a:pPr>
              <a:t>8</a:t>
            </a:fld>
            <a:endParaRPr lang="en-US" altLang="en-US"/>
          </a:p>
        </p:txBody>
      </p:sp>
    </p:spTree>
    <p:extLst>
      <p:ext uri="{BB962C8B-B14F-4D97-AF65-F5344CB8AC3E}">
        <p14:creationId xmlns:p14="http://schemas.microsoft.com/office/powerpoint/2010/main" val="38353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10E59E5B-5B41-48DA-9C6B-0BF7C73A93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fld id="{50E58D44-CDC9-49D0-9BFA-A021700224B4}" type="slidenum">
              <a:rPr lang="en-US" altLang="en-US" sz="1400" smtClean="0">
                <a:solidFill>
                  <a:schemeClr val="tx1"/>
                </a:solidFill>
                <a:cs typeface="Arial" panose="020B0604020202020204" pitchFamily="34" charset="0"/>
              </a:rPr>
              <a:pPr>
                <a:spcBef>
                  <a:spcPct val="0"/>
                </a:spcBef>
                <a:buClrTx/>
                <a:buSzTx/>
                <a:buFontTx/>
                <a:buNone/>
              </a:pPr>
              <a:t>9</a:t>
            </a:fld>
            <a:endParaRPr lang="en-US" altLang="en-US" sz="1400">
              <a:solidFill>
                <a:schemeClr val="tx1"/>
              </a:solidFill>
              <a:cs typeface="Arial" panose="020B0604020202020204" pitchFamily="34" charset="0"/>
            </a:endParaRPr>
          </a:p>
        </p:txBody>
      </p:sp>
      <p:sp>
        <p:nvSpPr>
          <p:cNvPr id="18435" name="Rectangle 2">
            <a:extLst>
              <a:ext uri="{FF2B5EF4-FFF2-40B4-BE49-F238E27FC236}">
                <a16:creationId xmlns:a16="http://schemas.microsoft.com/office/drawing/2014/main" id="{EB4EF6F5-D01B-42B5-BDAA-0556FE46196F}"/>
              </a:ext>
            </a:extLst>
          </p:cNvPr>
          <p:cNvSpPr>
            <a:spLocks noGrp="1" noChangeArrowheads="1"/>
          </p:cNvSpPr>
          <p:nvPr>
            <p:ph type="title"/>
          </p:nvPr>
        </p:nvSpPr>
        <p:spPr/>
        <p:txBody>
          <a:bodyPr/>
          <a:lstStyle/>
          <a:p>
            <a:pPr eaLnBrk="1" hangingPunct="1"/>
            <a:r>
              <a:rPr lang="en-US" altLang="en-US"/>
              <a:t>Selection Sort Example</a:t>
            </a:r>
            <a:endParaRPr lang="th-TH" altLang="en-US"/>
          </a:p>
        </p:txBody>
      </p:sp>
      <p:grpSp>
        <p:nvGrpSpPr>
          <p:cNvPr id="18436" name="Group 29">
            <a:extLst>
              <a:ext uri="{FF2B5EF4-FFF2-40B4-BE49-F238E27FC236}">
                <a16:creationId xmlns:a16="http://schemas.microsoft.com/office/drawing/2014/main" id="{6881B087-6CAF-4EE8-ADA0-4329D52CA10B}"/>
              </a:ext>
            </a:extLst>
          </p:cNvPr>
          <p:cNvGrpSpPr>
            <a:grpSpLocks/>
          </p:cNvGrpSpPr>
          <p:nvPr/>
        </p:nvGrpSpPr>
        <p:grpSpPr bwMode="auto">
          <a:xfrm>
            <a:off x="533400" y="1828800"/>
            <a:ext cx="6153150" cy="4038600"/>
            <a:chOff x="1212" y="2698"/>
            <a:chExt cx="2304" cy="1296"/>
          </a:xfrm>
        </p:grpSpPr>
        <p:sp>
          <p:nvSpPr>
            <p:cNvPr id="18441" name="Rectangle 4">
              <a:extLst>
                <a:ext uri="{FF2B5EF4-FFF2-40B4-BE49-F238E27FC236}">
                  <a16:creationId xmlns:a16="http://schemas.microsoft.com/office/drawing/2014/main" id="{BF402967-57CB-47E5-AEDB-92475D0C49E9}"/>
                </a:ext>
              </a:extLst>
            </p:cNvPr>
            <p:cNvSpPr>
              <a:spLocks noChangeArrowheads="1"/>
            </p:cNvSpPr>
            <p:nvPr/>
          </p:nvSpPr>
          <p:spPr bwMode="auto">
            <a:xfrm>
              <a:off x="1212" y="2698"/>
              <a:ext cx="2304" cy="672"/>
            </a:xfrm>
            <a:prstGeom prst="rect">
              <a:avLst/>
            </a:prstGeom>
            <a:solidFill>
              <a:srgbClr val="FFFFFF"/>
            </a:solidFill>
            <a:ln w="9525">
              <a:solidFill>
                <a:srgbClr val="000000"/>
              </a:solidFill>
              <a:prstDash val="dash"/>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18442" name="Text Box 5">
              <a:extLst>
                <a:ext uri="{FF2B5EF4-FFF2-40B4-BE49-F238E27FC236}">
                  <a16:creationId xmlns:a16="http://schemas.microsoft.com/office/drawing/2014/main" id="{2E93691D-4F42-498F-953C-559D636CEDED}"/>
                </a:ext>
              </a:extLst>
            </p:cNvPr>
            <p:cNvSpPr txBox="1">
              <a:spLocks noChangeArrowheads="1"/>
            </p:cNvSpPr>
            <p:nvPr/>
          </p:nvSpPr>
          <p:spPr bwMode="auto">
            <a:xfrm>
              <a:off x="1880" y="3082"/>
              <a:ext cx="1636"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200">
                  <a:latin typeface="Angsana New" panose="02020603050405020304" pitchFamily="18" charset="-34"/>
                </a:rPr>
                <a:t>maxindex is still 0. Now, swap  </a:t>
              </a:r>
              <a:r>
                <a:rPr kumimoji="0" lang="en-US" altLang="en-US" sz="3200">
                  <a:latin typeface="Angsana New" panose="02020603050405020304" pitchFamily="18" charset="-34"/>
                  <a:cs typeface="Times New Roman" panose="02020603050405020304" pitchFamily="18" charset="0"/>
                </a:rPr>
                <a:t>a</a:t>
              </a:r>
              <a:r>
                <a:rPr kumimoji="0" lang="en-US" altLang="en-US" sz="3200">
                  <a:latin typeface="Angsana New" panose="02020603050405020304" pitchFamily="18" charset="-34"/>
                </a:rPr>
                <a:t>[</a:t>
              </a:r>
              <a:r>
                <a:rPr kumimoji="0" lang="en-US" altLang="en-US" sz="3200">
                  <a:latin typeface="Angsana New" panose="02020603050405020304" pitchFamily="18" charset="-34"/>
                  <a:cs typeface="Times New Roman" panose="02020603050405020304" pitchFamily="18" charset="0"/>
                </a:rPr>
                <a:t>maxindex</a:t>
              </a:r>
              <a:r>
                <a:rPr kumimoji="0" lang="en-US" altLang="en-US" sz="3200">
                  <a:latin typeface="Angsana New" panose="02020603050405020304" pitchFamily="18" charset="-34"/>
                </a:rPr>
                <a:t>] and </a:t>
              </a:r>
              <a:r>
                <a:rPr kumimoji="0" lang="en-US" altLang="en-US" sz="3200">
                  <a:latin typeface="Angsana New" panose="02020603050405020304" pitchFamily="18" charset="-34"/>
                  <a:cs typeface="Times New Roman" panose="02020603050405020304" pitchFamily="18" charset="0"/>
                </a:rPr>
                <a:t>a</a:t>
              </a:r>
              <a:r>
                <a:rPr kumimoji="0" lang="en-US" altLang="en-US" sz="3200">
                  <a:latin typeface="Angsana New" panose="02020603050405020304" pitchFamily="18" charset="-34"/>
                </a:rPr>
                <a:t>[4]</a:t>
              </a:r>
            </a:p>
          </p:txBody>
        </p:sp>
        <p:grpSp>
          <p:nvGrpSpPr>
            <p:cNvPr id="18443" name="Group 6">
              <a:extLst>
                <a:ext uri="{FF2B5EF4-FFF2-40B4-BE49-F238E27FC236}">
                  <a16:creationId xmlns:a16="http://schemas.microsoft.com/office/drawing/2014/main" id="{7721B396-35E1-49C3-8B9E-C8677F0885BC}"/>
                </a:ext>
              </a:extLst>
            </p:cNvPr>
            <p:cNvGrpSpPr>
              <a:grpSpLocks/>
            </p:cNvGrpSpPr>
            <p:nvPr/>
          </p:nvGrpSpPr>
          <p:grpSpPr bwMode="auto">
            <a:xfrm>
              <a:off x="1836" y="2794"/>
              <a:ext cx="960" cy="192"/>
              <a:chOff x="4581" y="5328"/>
              <a:chExt cx="2400" cy="480"/>
            </a:xfrm>
          </p:grpSpPr>
          <p:sp>
            <p:nvSpPr>
              <p:cNvPr id="18461" name="Text Box 7">
                <a:extLst>
                  <a:ext uri="{FF2B5EF4-FFF2-40B4-BE49-F238E27FC236}">
                    <a16:creationId xmlns:a16="http://schemas.microsoft.com/office/drawing/2014/main" id="{B99DDA85-262B-4FF4-B4A0-BDE33793FF5C}"/>
                  </a:ext>
                </a:extLst>
              </p:cNvPr>
              <p:cNvSpPr txBox="1">
                <a:spLocks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sp>
            <p:nvSpPr>
              <p:cNvPr id="18462" name="Text Box 8">
                <a:extLst>
                  <a:ext uri="{FF2B5EF4-FFF2-40B4-BE49-F238E27FC236}">
                    <a16:creationId xmlns:a16="http://schemas.microsoft.com/office/drawing/2014/main" id="{33652875-374D-448E-8286-082F8D3E0A69}"/>
                  </a:ext>
                </a:extLst>
              </p:cNvPr>
              <p:cNvSpPr txBox="1">
                <a:spLocks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8463" name="Text Box 9">
                <a:extLst>
                  <a:ext uri="{FF2B5EF4-FFF2-40B4-BE49-F238E27FC236}">
                    <a16:creationId xmlns:a16="http://schemas.microsoft.com/office/drawing/2014/main" id="{63DF5F1E-8349-4E84-BE14-DC00576453AE}"/>
                  </a:ext>
                </a:extLst>
              </p:cNvPr>
              <p:cNvSpPr txBox="1">
                <a:spLocks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8464" name="Text Box 10">
                <a:extLst>
                  <a:ext uri="{FF2B5EF4-FFF2-40B4-BE49-F238E27FC236}">
                    <a16:creationId xmlns:a16="http://schemas.microsoft.com/office/drawing/2014/main" id="{B5B9C481-6A3D-4A8C-BB6A-03903A2B47EB}"/>
                  </a:ext>
                </a:extLst>
              </p:cNvPr>
              <p:cNvSpPr txBox="1">
                <a:spLocks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sp>
            <p:nvSpPr>
              <p:cNvPr id="18465" name="Text Box 11">
                <a:extLst>
                  <a:ext uri="{FF2B5EF4-FFF2-40B4-BE49-F238E27FC236}">
                    <a16:creationId xmlns:a16="http://schemas.microsoft.com/office/drawing/2014/main" id="{A6106E75-7583-452A-B5FD-650AA78C69B6}"/>
                  </a:ext>
                </a:extLst>
              </p:cNvPr>
              <p:cNvSpPr txBox="1">
                <a:spLocks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grpSp>
        <p:sp>
          <p:nvSpPr>
            <p:cNvPr id="18444" name="Text Box 12">
              <a:extLst>
                <a:ext uri="{FF2B5EF4-FFF2-40B4-BE49-F238E27FC236}">
                  <a16:creationId xmlns:a16="http://schemas.microsoft.com/office/drawing/2014/main" id="{4C82BEC0-64C7-4136-8172-337D8C87A47D}"/>
                </a:ext>
              </a:extLst>
            </p:cNvPr>
            <p:cNvSpPr txBox="1">
              <a:spLocks noChangeArrowheads="1"/>
            </p:cNvSpPr>
            <p:nvPr/>
          </p:nvSpPr>
          <p:spPr bwMode="auto">
            <a:xfrm>
              <a:off x="1260" y="2794"/>
              <a:ext cx="524" cy="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200">
                  <a:latin typeface="Angsana New" panose="02020603050405020304" pitchFamily="18" charset="-34"/>
                </a:rPr>
                <a:t>maxindex =0</a:t>
              </a:r>
            </a:p>
          </p:txBody>
        </p:sp>
        <p:sp>
          <p:nvSpPr>
            <p:cNvPr id="18445" name="Freeform 13">
              <a:extLst>
                <a:ext uri="{FF2B5EF4-FFF2-40B4-BE49-F238E27FC236}">
                  <a16:creationId xmlns:a16="http://schemas.microsoft.com/office/drawing/2014/main" id="{B4629B8F-6BB4-4CC8-BFC7-2740EEFB354D}"/>
                </a:ext>
              </a:extLst>
            </p:cNvPr>
            <p:cNvSpPr>
              <a:spLocks/>
            </p:cNvSpPr>
            <p:nvPr/>
          </p:nvSpPr>
          <p:spPr bwMode="auto">
            <a:xfrm>
              <a:off x="1932" y="3034"/>
              <a:ext cx="201" cy="75"/>
            </a:xfrm>
            <a:custGeom>
              <a:avLst/>
              <a:gdLst>
                <a:gd name="T0" fmla="*/ 0 w 502"/>
                <a:gd name="T1" fmla="*/ 0 h 188"/>
                <a:gd name="T2" fmla="*/ 1 w 502"/>
                <a:gd name="T3" fmla="*/ 1 h 188"/>
                <a:gd name="T4" fmla="*/ 2 w 502"/>
                <a:gd name="T5" fmla="*/ 0 h 188"/>
                <a:gd name="T6" fmla="*/ 0 60000 65536"/>
                <a:gd name="T7" fmla="*/ 0 60000 65536"/>
                <a:gd name="T8" fmla="*/ 0 60000 65536"/>
                <a:gd name="T9" fmla="*/ 0 w 502"/>
                <a:gd name="T10" fmla="*/ 0 h 188"/>
                <a:gd name="T11" fmla="*/ 502 w 502"/>
                <a:gd name="T12" fmla="*/ 188 h 188"/>
              </a:gdLst>
              <a:ahLst/>
              <a:cxnLst>
                <a:cxn ang="T6">
                  <a:pos x="T0" y="T1"/>
                </a:cxn>
                <a:cxn ang="T7">
                  <a:pos x="T2" y="T3"/>
                </a:cxn>
                <a:cxn ang="T8">
                  <a:pos x="T4" y="T5"/>
                </a:cxn>
              </a:cxnLst>
              <a:rect l="T9" t="T10" r="T11" b="T12"/>
              <a:pathLst>
                <a:path w="502" h="188">
                  <a:moveTo>
                    <a:pt x="0" y="0"/>
                  </a:moveTo>
                  <a:cubicBezTo>
                    <a:pt x="35" y="94"/>
                    <a:pt x="70" y="188"/>
                    <a:pt x="154" y="188"/>
                  </a:cubicBezTo>
                  <a:cubicBezTo>
                    <a:pt x="238" y="188"/>
                    <a:pt x="370" y="94"/>
                    <a:pt x="502"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6" name="Freeform 14">
              <a:extLst>
                <a:ext uri="{FF2B5EF4-FFF2-40B4-BE49-F238E27FC236}">
                  <a16:creationId xmlns:a16="http://schemas.microsoft.com/office/drawing/2014/main" id="{DC656FCA-A2D9-4AC3-A12A-D2DAE300E401}"/>
                </a:ext>
              </a:extLst>
            </p:cNvPr>
            <p:cNvSpPr>
              <a:spLocks/>
            </p:cNvSpPr>
            <p:nvPr/>
          </p:nvSpPr>
          <p:spPr bwMode="auto">
            <a:xfrm>
              <a:off x="1932" y="3034"/>
              <a:ext cx="384" cy="75"/>
            </a:xfrm>
            <a:custGeom>
              <a:avLst/>
              <a:gdLst>
                <a:gd name="T0" fmla="*/ 0 w 960"/>
                <a:gd name="T1" fmla="*/ 0 h 188"/>
                <a:gd name="T2" fmla="*/ 2 w 960"/>
                <a:gd name="T3" fmla="*/ 1 h 188"/>
                <a:gd name="T4" fmla="*/ 4 w 960"/>
                <a:gd name="T5" fmla="*/ 0 h 188"/>
                <a:gd name="T6" fmla="*/ 0 60000 65536"/>
                <a:gd name="T7" fmla="*/ 0 60000 65536"/>
                <a:gd name="T8" fmla="*/ 0 60000 65536"/>
                <a:gd name="T9" fmla="*/ 0 w 960"/>
                <a:gd name="T10" fmla="*/ 0 h 188"/>
                <a:gd name="T11" fmla="*/ 960 w 960"/>
                <a:gd name="T12" fmla="*/ 188 h 188"/>
              </a:gdLst>
              <a:ahLst/>
              <a:cxnLst>
                <a:cxn ang="T6">
                  <a:pos x="T0" y="T1"/>
                </a:cxn>
                <a:cxn ang="T7">
                  <a:pos x="T2" y="T3"/>
                </a:cxn>
                <a:cxn ang="T8">
                  <a:pos x="T4" y="T5"/>
                </a:cxn>
              </a:cxnLst>
              <a:rect l="T9" t="T10" r="T11" b="T12"/>
              <a:pathLst>
                <a:path w="960" h="188">
                  <a:moveTo>
                    <a:pt x="0" y="0"/>
                  </a:moveTo>
                  <a:cubicBezTo>
                    <a:pt x="160" y="94"/>
                    <a:pt x="320" y="188"/>
                    <a:pt x="480" y="188"/>
                  </a:cubicBezTo>
                  <a:cubicBezTo>
                    <a:pt x="640" y="188"/>
                    <a:pt x="880" y="31"/>
                    <a:pt x="96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7" name="Freeform 15">
              <a:extLst>
                <a:ext uri="{FF2B5EF4-FFF2-40B4-BE49-F238E27FC236}">
                  <a16:creationId xmlns:a16="http://schemas.microsoft.com/office/drawing/2014/main" id="{E3750941-DC82-4EEA-BD0A-73D4233F9794}"/>
                </a:ext>
              </a:extLst>
            </p:cNvPr>
            <p:cNvSpPr>
              <a:spLocks/>
            </p:cNvSpPr>
            <p:nvPr/>
          </p:nvSpPr>
          <p:spPr bwMode="auto">
            <a:xfrm>
              <a:off x="1932" y="3034"/>
              <a:ext cx="576" cy="75"/>
            </a:xfrm>
            <a:custGeom>
              <a:avLst/>
              <a:gdLst>
                <a:gd name="T0" fmla="*/ 0 w 1440"/>
                <a:gd name="T1" fmla="*/ 0 h 188"/>
                <a:gd name="T2" fmla="*/ 4 w 1440"/>
                <a:gd name="T3" fmla="*/ 1 h 188"/>
                <a:gd name="T4" fmla="*/ 6 w 1440"/>
                <a:gd name="T5" fmla="*/ 0 h 188"/>
                <a:gd name="T6" fmla="*/ 0 60000 65536"/>
                <a:gd name="T7" fmla="*/ 0 60000 65536"/>
                <a:gd name="T8" fmla="*/ 0 60000 65536"/>
                <a:gd name="T9" fmla="*/ 0 w 1440"/>
                <a:gd name="T10" fmla="*/ 0 h 188"/>
                <a:gd name="T11" fmla="*/ 1440 w 1440"/>
                <a:gd name="T12" fmla="*/ 188 h 188"/>
              </a:gdLst>
              <a:ahLst/>
              <a:cxnLst>
                <a:cxn ang="T6">
                  <a:pos x="T0" y="T1"/>
                </a:cxn>
                <a:cxn ang="T7">
                  <a:pos x="T2" y="T3"/>
                </a:cxn>
                <a:cxn ang="T8">
                  <a:pos x="T4" y="T5"/>
                </a:cxn>
              </a:cxnLst>
              <a:rect l="T9" t="T10" r="T11" b="T12"/>
              <a:pathLst>
                <a:path w="1440" h="188">
                  <a:moveTo>
                    <a:pt x="0" y="0"/>
                  </a:moveTo>
                  <a:cubicBezTo>
                    <a:pt x="360" y="94"/>
                    <a:pt x="720" y="188"/>
                    <a:pt x="960" y="188"/>
                  </a:cubicBezTo>
                  <a:cubicBezTo>
                    <a:pt x="1200" y="188"/>
                    <a:pt x="1320" y="94"/>
                    <a:pt x="144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8" name="Freeform 16">
              <a:extLst>
                <a:ext uri="{FF2B5EF4-FFF2-40B4-BE49-F238E27FC236}">
                  <a16:creationId xmlns:a16="http://schemas.microsoft.com/office/drawing/2014/main" id="{7ED7CB27-AAEF-4020-BD90-E149EDB378E9}"/>
                </a:ext>
              </a:extLst>
            </p:cNvPr>
            <p:cNvSpPr>
              <a:spLocks/>
            </p:cNvSpPr>
            <p:nvPr/>
          </p:nvSpPr>
          <p:spPr bwMode="auto">
            <a:xfrm>
              <a:off x="1932" y="3034"/>
              <a:ext cx="720" cy="96"/>
            </a:xfrm>
            <a:custGeom>
              <a:avLst/>
              <a:gdLst>
                <a:gd name="T0" fmla="*/ 0 w 1800"/>
                <a:gd name="T1" fmla="*/ 0 h 240"/>
                <a:gd name="T2" fmla="*/ 5 w 1800"/>
                <a:gd name="T3" fmla="*/ 1 h 240"/>
                <a:gd name="T4" fmla="*/ 7 w 1800"/>
                <a:gd name="T5" fmla="*/ 0 h 240"/>
                <a:gd name="T6" fmla="*/ 0 60000 65536"/>
                <a:gd name="T7" fmla="*/ 0 60000 65536"/>
                <a:gd name="T8" fmla="*/ 0 60000 65536"/>
                <a:gd name="T9" fmla="*/ 0 w 1800"/>
                <a:gd name="T10" fmla="*/ 0 h 240"/>
                <a:gd name="T11" fmla="*/ 1800 w 1800"/>
                <a:gd name="T12" fmla="*/ 240 h 240"/>
              </a:gdLst>
              <a:ahLst/>
              <a:cxnLst>
                <a:cxn ang="T6">
                  <a:pos x="T0" y="T1"/>
                </a:cxn>
                <a:cxn ang="T7">
                  <a:pos x="T2" y="T3"/>
                </a:cxn>
                <a:cxn ang="T8">
                  <a:pos x="T4" y="T5"/>
                </a:cxn>
              </a:cxnLst>
              <a:rect l="T9" t="T10" r="T11" b="T12"/>
              <a:pathLst>
                <a:path w="1800" h="240">
                  <a:moveTo>
                    <a:pt x="0" y="0"/>
                  </a:moveTo>
                  <a:cubicBezTo>
                    <a:pt x="450" y="120"/>
                    <a:pt x="900" y="240"/>
                    <a:pt x="1200" y="240"/>
                  </a:cubicBezTo>
                  <a:cubicBezTo>
                    <a:pt x="1500" y="240"/>
                    <a:pt x="1650" y="120"/>
                    <a:pt x="180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9" name="Text Box 17">
              <a:extLst>
                <a:ext uri="{FF2B5EF4-FFF2-40B4-BE49-F238E27FC236}">
                  <a16:creationId xmlns:a16="http://schemas.microsoft.com/office/drawing/2014/main" id="{81FFA029-0146-48AB-9B51-912D25E987D2}"/>
                </a:ext>
              </a:extLst>
            </p:cNvPr>
            <p:cNvSpPr txBox="1">
              <a:spLocks noChangeArrowheads="1"/>
            </p:cNvSpPr>
            <p:nvPr/>
          </p:nvSpPr>
          <p:spPr bwMode="auto">
            <a:xfrm>
              <a:off x="1932" y="3754"/>
              <a:ext cx="1584"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200">
                  <a:latin typeface="Angsana New" panose="02020603050405020304" pitchFamily="18" charset="-34"/>
                </a:rPr>
                <a:t>maxindex is now 1. We then swap  </a:t>
              </a:r>
              <a:r>
                <a:rPr kumimoji="0" lang="en-US" altLang="en-US" sz="3200">
                  <a:latin typeface="Angsana New" panose="02020603050405020304" pitchFamily="18" charset="-34"/>
                  <a:cs typeface="Times New Roman" panose="02020603050405020304" pitchFamily="18" charset="0"/>
                </a:rPr>
                <a:t>a</a:t>
              </a:r>
              <a:r>
                <a:rPr kumimoji="0" lang="en-US" altLang="en-US" sz="3200">
                  <a:latin typeface="Angsana New" panose="02020603050405020304" pitchFamily="18" charset="-34"/>
                </a:rPr>
                <a:t>[</a:t>
              </a:r>
              <a:r>
                <a:rPr kumimoji="0" lang="en-US" altLang="en-US" sz="3200">
                  <a:latin typeface="Angsana New" panose="02020603050405020304" pitchFamily="18" charset="-34"/>
                  <a:cs typeface="Times New Roman" panose="02020603050405020304" pitchFamily="18" charset="0"/>
                </a:rPr>
                <a:t>maxindex</a:t>
              </a:r>
              <a:r>
                <a:rPr kumimoji="0" lang="en-US" altLang="en-US" sz="3200">
                  <a:latin typeface="Angsana New" panose="02020603050405020304" pitchFamily="18" charset="-34"/>
                </a:rPr>
                <a:t>] and </a:t>
              </a:r>
              <a:r>
                <a:rPr kumimoji="0" lang="en-US" altLang="en-US" sz="3200">
                  <a:latin typeface="Angsana New" panose="02020603050405020304" pitchFamily="18" charset="-34"/>
                  <a:cs typeface="Times New Roman" panose="02020603050405020304" pitchFamily="18" charset="0"/>
                </a:rPr>
                <a:t>a</a:t>
              </a:r>
              <a:r>
                <a:rPr kumimoji="0" lang="en-US" altLang="en-US" sz="3200">
                  <a:latin typeface="Angsana New" panose="02020603050405020304" pitchFamily="18" charset="-34"/>
                </a:rPr>
                <a:t>[3]</a:t>
              </a:r>
            </a:p>
          </p:txBody>
        </p:sp>
        <p:grpSp>
          <p:nvGrpSpPr>
            <p:cNvPr id="18450" name="Group 18">
              <a:extLst>
                <a:ext uri="{FF2B5EF4-FFF2-40B4-BE49-F238E27FC236}">
                  <a16:creationId xmlns:a16="http://schemas.microsoft.com/office/drawing/2014/main" id="{98AE04C2-6581-4A77-AEAB-F864611867FC}"/>
                </a:ext>
              </a:extLst>
            </p:cNvPr>
            <p:cNvGrpSpPr>
              <a:grpSpLocks/>
            </p:cNvGrpSpPr>
            <p:nvPr/>
          </p:nvGrpSpPr>
          <p:grpSpPr bwMode="auto">
            <a:xfrm>
              <a:off x="1836" y="3466"/>
              <a:ext cx="960" cy="192"/>
              <a:chOff x="4581" y="5328"/>
              <a:chExt cx="2400" cy="480"/>
            </a:xfrm>
          </p:grpSpPr>
          <p:sp>
            <p:nvSpPr>
              <p:cNvPr id="18456" name="Text Box 19">
                <a:extLst>
                  <a:ext uri="{FF2B5EF4-FFF2-40B4-BE49-F238E27FC236}">
                    <a16:creationId xmlns:a16="http://schemas.microsoft.com/office/drawing/2014/main" id="{83443BDF-FFA0-47F3-A279-740B7E2CFA73}"/>
                  </a:ext>
                </a:extLst>
              </p:cNvPr>
              <p:cNvSpPr txBox="1">
                <a:spLocks noChangeArrowheads="1"/>
              </p:cNvSpPr>
              <p:nvPr/>
            </p:nvSpPr>
            <p:spPr bwMode="auto">
              <a:xfrm>
                <a:off x="458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2</a:t>
                </a:r>
              </a:p>
            </p:txBody>
          </p:sp>
          <p:sp>
            <p:nvSpPr>
              <p:cNvPr id="18457" name="Text Box 20">
                <a:extLst>
                  <a:ext uri="{FF2B5EF4-FFF2-40B4-BE49-F238E27FC236}">
                    <a16:creationId xmlns:a16="http://schemas.microsoft.com/office/drawing/2014/main" id="{996DBFEE-9A01-4AE7-909B-570C6674385C}"/>
                  </a:ext>
                </a:extLst>
              </p:cNvPr>
              <p:cNvSpPr txBox="1">
                <a:spLocks noChangeArrowheads="1"/>
              </p:cNvSpPr>
              <p:nvPr/>
            </p:nvSpPr>
            <p:spPr bwMode="auto">
              <a:xfrm>
                <a:off x="506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4</a:t>
                </a:r>
              </a:p>
            </p:txBody>
          </p:sp>
          <p:sp>
            <p:nvSpPr>
              <p:cNvPr id="18458" name="Text Box 21">
                <a:extLst>
                  <a:ext uri="{FF2B5EF4-FFF2-40B4-BE49-F238E27FC236}">
                    <a16:creationId xmlns:a16="http://schemas.microsoft.com/office/drawing/2014/main" id="{8F73A2A4-3758-454E-9441-4EB72DF34062}"/>
                  </a:ext>
                </a:extLst>
              </p:cNvPr>
              <p:cNvSpPr txBox="1">
                <a:spLocks noChangeArrowheads="1"/>
              </p:cNvSpPr>
              <p:nvPr/>
            </p:nvSpPr>
            <p:spPr bwMode="auto">
              <a:xfrm>
                <a:off x="554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3</a:t>
                </a:r>
              </a:p>
            </p:txBody>
          </p:sp>
          <p:sp>
            <p:nvSpPr>
              <p:cNvPr id="18459" name="Text Box 22">
                <a:extLst>
                  <a:ext uri="{FF2B5EF4-FFF2-40B4-BE49-F238E27FC236}">
                    <a16:creationId xmlns:a16="http://schemas.microsoft.com/office/drawing/2014/main" id="{5FFB27EB-EFE1-40E0-85B7-244229000E39}"/>
                  </a:ext>
                </a:extLst>
              </p:cNvPr>
              <p:cNvSpPr txBox="1">
                <a:spLocks noChangeArrowheads="1"/>
              </p:cNvSpPr>
              <p:nvPr/>
            </p:nvSpPr>
            <p:spPr bwMode="auto">
              <a:xfrm>
                <a:off x="602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1</a:t>
                </a:r>
              </a:p>
            </p:txBody>
          </p:sp>
          <p:sp>
            <p:nvSpPr>
              <p:cNvPr id="18460" name="Text Box 23">
                <a:extLst>
                  <a:ext uri="{FF2B5EF4-FFF2-40B4-BE49-F238E27FC236}">
                    <a16:creationId xmlns:a16="http://schemas.microsoft.com/office/drawing/2014/main" id="{F504BCB3-01EE-4D4D-AE9D-2ABE22329A99}"/>
                  </a:ext>
                </a:extLst>
              </p:cNvPr>
              <p:cNvSpPr txBox="1">
                <a:spLocks noChangeArrowheads="1"/>
              </p:cNvSpPr>
              <p:nvPr/>
            </p:nvSpPr>
            <p:spPr bwMode="auto">
              <a:xfrm>
                <a:off x="6501" y="5328"/>
                <a:ext cx="480" cy="48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200">
                    <a:latin typeface="Angsana New" panose="02020603050405020304" pitchFamily="18" charset="-34"/>
                  </a:rPr>
                  <a:t>5</a:t>
                </a:r>
              </a:p>
            </p:txBody>
          </p:sp>
        </p:grpSp>
        <p:sp>
          <p:nvSpPr>
            <p:cNvPr id="18451" name="Text Box 24">
              <a:extLst>
                <a:ext uri="{FF2B5EF4-FFF2-40B4-BE49-F238E27FC236}">
                  <a16:creationId xmlns:a16="http://schemas.microsoft.com/office/drawing/2014/main" id="{F433D526-0091-4664-B36D-E3626AB1D1B0}"/>
                </a:ext>
              </a:extLst>
            </p:cNvPr>
            <p:cNvSpPr txBox="1">
              <a:spLocks noChangeArrowheads="1"/>
            </p:cNvSpPr>
            <p:nvPr/>
          </p:nvSpPr>
          <p:spPr bwMode="auto">
            <a:xfrm>
              <a:off x="1260" y="3466"/>
              <a:ext cx="524" cy="5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200">
                  <a:latin typeface="Angsana New" panose="02020603050405020304" pitchFamily="18" charset="-34"/>
                </a:rPr>
                <a:t>Restart:</a:t>
              </a:r>
            </a:p>
            <a:p>
              <a:pPr>
                <a:spcBef>
                  <a:spcPct val="0"/>
                </a:spcBef>
                <a:buClrTx/>
                <a:buSzTx/>
                <a:buFontTx/>
                <a:buNone/>
              </a:pPr>
              <a:r>
                <a:rPr kumimoji="0" lang="en-US" altLang="en-US" sz="3200">
                  <a:latin typeface="Angsana New" panose="02020603050405020304" pitchFamily="18" charset="-34"/>
                  <a:cs typeface="Times New Roman" panose="02020603050405020304" pitchFamily="18" charset="0"/>
                </a:rPr>
                <a:t>maxindex </a:t>
              </a:r>
              <a:r>
                <a:rPr kumimoji="0" lang="en-US" altLang="en-US" sz="3200">
                  <a:latin typeface="Angsana New" panose="02020603050405020304" pitchFamily="18" charset="-34"/>
                </a:rPr>
                <a:t>=0</a:t>
              </a:r>
            </a:p>
          </p:txBody>
        </p:sp>
        <p:sp>
          <p:nvSpPr>
            <p:cNvPr id="18452" name="Freeform 25">
              <a:extLst>
                <a:ext uri="{FF2B5EF4-FFF2-40B4-BE49-F238E27FC236}">
                  <a16:creationId xmlns:a16="http://schemas.microsoft.com/office/drawing/2014/main" id="{315CF21E-DEA4-4FFC-9BAE-B3E558DDDA20}"/>
                </a:ext>
              </a:extLst>
            </p:cNvPr>
            <p:cNvSpPr>
              <a:spLocks/>
            </p:cNvSpPr>
            <p:nvPr/>
          </p:nvSpPr>
          <p:spPr bwMode="auto">
            <a:xfrm>
              <a:off x="1932" y="3706"/>
              <a:ext cx="201" cy="75"/>
            </a:xfrm>
            <a:custGeom>
              <a:avLst/>
              <a:gdLst>
                <a:gd name="T0" fmla="*/ 0 w 502"/>
                <a:gd name="T1" fmla="*/ 0 h 188"/>
                <a:gd name="T2" fmla="*/ 1 w 502"/>
                <a:gd name="T3" fmla="*/ 1 h 188"/>
                <a:gd name="T4" fmla="*/ 2 w 502"/>
                <a:gd name="T5" fmla="*/ 0 h 188"/>
                <a:gd name="T6" fmla="*/ 0 60000 65536"/>
                <a:gd name="T7" fmla="*/ 0 60000 65536"/>
                <a:gd name="T8" fmla="*/ 0 60000 65536"/>
                <a:gd name="T9" fmla="*/ 0 w 502"/>
                <a:gd name="T10" fmla="*/ 0 h 188"/>
                <a:gd name="T11" fmla="*/ 502 w 502"/>
                <a:gd name="T12" fmla="*/ 188 h 188"/>
              </a:gdLst>
              <a:ahLst/>
              <a:cxnLst>
                <a:cxn ang="T6">
                  <a:pos x="T0" y="T1"/>
                </a:cxn>
                <a:cxn ang="T7">
                  <a:pos x="T2" y="T3"/>
                </a:cxn>
                <a:cxn ang="T8">
                  <a:pos x="T4" y="T5"/>
                </a:cxn>
              </a:cxnLst>
              <a:rect l="T9" t="T10" r="T11" b="T12"/>
              <a:pathLst>
                <a:path w="502" h="188">
                  <a:moveTo>
                    <a:pt x="0" y="0"/>
                  </a:moveTo>
                  <a:cubicBezTo>
                    <a:pt x="35" y="94"/>
                    <a:pt x="70" y="188"/>
                    <a:pt x="154" y="188"/>
                  </a:cubicBezTo>
                  <a:cubicBezTo>
                    <a:pt x="238" y="188"/>
                    <a:pt x="370" y="94"/>
                    <a:pt x="502"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3" name="Freeform 26">
              <a:extLst>
                <a:ext uri="{FF2B5EF4-FFF2-40B4-BE49-F238E27FC236}">
                  <a16:creationId xmlns:a16="http://schemas.microsoft.com/office/drawing/2014/main" id="{D1B7B02F-A6D7-4612-A219-ABEB304C2EDC}"/>
                </a:ext>
              </a:extLst>
            </p:cNvPr>
            <p:cNvSpPr>
              <a:spLocks/>
            </p:cNvSpPr>
            <p:nvPr/>
          </p:nvSpPr>
          <p:spPr bwMode="auto">
            <a:xfrm>
              <a:off x="2133" y="3706"/>
              <a:ext cx="201" cy="75"/>
            </a:xfrm>
            <a:custGeom>
              <a:avLst/>
              <a:gdLst>
                <a:gd name="T0" fmla="*/ 0 w 502"/>
                <a:gd name="T1" fmla="*/ 0 h 188"/>
                <a:gd name="T2" fmla="*/ 1 w 502"/>
                <a:gd name="T3" fmla="*/ 1 h 188"/>
                <a:gd name="T4" fmla="*/ 2 w 502"/>
                <a:gd name="T5" fmla="*/ 0 h 188"/>
                <a:gd name="T6" fmla="*/ 0 60000 65536"/>
                <a:gd name="T7" fmla="*/ 0 60000 65536"/>
                <a:gd name="T8" fmla="*/ 0 60000 65536"/>
                <a:gd name="T9" fmla="*/ 0 w 502"/>
                <a:gd name="T10" fmla="*/ 0 h 188"/>
                <a:gd name="T11" fmla="*/ 502 w 502"/>
                <a:gd name="T12" fmla="*/ 188 h 188"/>
              </a:gdLst>
              <a:ahLst/>
              <a:cxnLst>
                <a:cxn ang="T6">
                  <a:pos x="T0" y="T1"/>
                </a:cxn>
                <a:cxn ang="T7">
                  <a:pos x="T2" y="T3"/>
                </a:cxn>
                <a:cxn ang="T8">
                  <a:pos x="T4" y="T5"/>
                </a:cxn>
              </a:cxnLst>
              <a:rect l="T9" t="T10" r="T11" b="T12"/>
              <a:pathLst>
                <a:path w="502" h="188">
                  <a:moveTo>
                    <a:pt x="0" y="0"/>
                  </a:moveTo>
                  <a:cubicBezTo>
                    <a:pt x="35" y="94"/>
                    <a:pt x="70" y="188"/>
                    <a:pt x="154" y="188"/>
                  </a:cubicBezTo>
                  <a:cubicBezTo>
                    <a:pt x="238" y="188"/>
                    <a:pt x="370" y="94"/>
                    <a:pt x="502"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Freeform 27">
              <a:extLst>
                <a:ext uri="{FF2B5EF4-FFF2-40B4-BE49-F238E27FC236}">
                  <a16:creationId xmlns:a16="http://schemas.microsoft.com/office/drawing/2014/main" id="{3CCAEEB7-87DB-42BF-8805-550D14637ECC}"/>
                </a:ext>
              </a:extLst>
            </p:cNvPr>
            <p:cNvSpPr>
              <a:spLocks/>
            </p:cNvSpPr>
            <p:nvPr/>
          </p:nvSpPr>
          <p:spPr bwMode="auto">
            <a:xfrm>
              <a:off x="2133" y="3706"/>
              <a:ext cx="384" cy="75"/>
            </a:xfrm>
            <a:custGeom>
              <a:avLst/>
              <a:gdLst>
                <a:gd name="T0" fmla="*/ 0 w 960"/>
                <a:gd name="T1" fmla="*/ 0 h 188"/>
                <a:gd name="T2" fmla="*/ 2 w 960"/>
                <a:gd name="T3" fmla="*/ 1 h 188"/>
                <a:gd name="T4" fmla="*/ 4 w 960"/>
                <a:gd name="T5" fmla="*/ 0 h 188"/>
                <a:gd name="T6" fmla="*/ 0 60000 65536"/>
                <a:gd name="T7" fmla="*/ 0 60000 65536"/>
                <a:gd name="T8" fmla="*/ 0 60000 65536"/>
                <a:gd name="T9" fmla="*/ 0 w 960"/>
                <a:gd name="T10" fmla="*/ 0 h 188"/>
                <a:gd name="T11" fmla="*/ 960 w 960"/>
                <a:gd name="T12" fmla="*/ 188 h 188"/>
              </a:gdLst>
              <a:ahLst/>
              <a:cxnLst>
                <a:cxn ang="T6">
                  <a:pos x="T0" y="T1"/>
                </a:cxn>
                <a:cxn ang="T7">
                  <a:pos x="T2" y="T3"/>
                </a:cxn>
                <a:cxn ang="T8">
                  <a:pos x="T4" y="T5"/>
                </a:cxn>
              </a:cxnLst>
              <a:rect l="T9" t="T10" r="T11" b="T12"/>
              <a:pathLst>
                <a:path w="960" h="188">
                  <a:moveTo>
                    <a:pt x="0" y="0"/>
                  </a:moveTo>
                  <a:cubicBezTo>
                    <a:pt x="160" y="94"/>
                    <a:pt x="320" y="188"/>
                    <a:pt x="480" y="188"/>
                  </a:cubicBezTo>
                  <a:cubicBezTo>
                    <a:pt x="640" y="188"/>
                    <a:pt x="880" y="31"/>
                    <a:pt x="96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5" name="Line 28">
              <a:extLst>
                <a:ext uri="{FF2B5EF4-FFF2-40B4-BE49-F238E27FC236}">
                  <a16:creationId xmlns:a16="http://schemas.microsoft.com/office/drawing/2014/main" id="{35C58F79-53BC-4646-A503-957BBD94D731}"/>
                </a:ext>
              </a:extLst>
            </p:cNvPr>
            <p:cNvSpPr>
              <a:spLocks noChangeShapeType="1"/>
            </p:cNvSpPr>
            <p:nvPr/>
          </p:nvSpPr>
          <p:spPr bwMode="auto">
            <a:xfrm>
              <a:off x="2604" y="3398"/>
              <a:ext cx="0" cy="3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37" name="AutoShape 30">
            <a:extLst>
              <a:ext uri="{FF2B5EF4-FFF2-40B4-BE49-F238E27FC236}">
                <a16:creationId xmlns:a16="http://schemas.microsoft.com/office/drawing/2014/main" id="{4DCD6DF8-0AE0-4FF7-9404-891FA70DA36C}"/>
              </a:ext>
            </a:extLst>
          </p:cNvPr>
          <p:cNvSpPr>
            <a:spLocks noChangeArrowheads="1"/>
          </p:cNvSpPr>
          <p:nvPr/>
        </p:nvSpPr>
        <p:spPr bwMode="auto">
          <a:xfrm>
            <a:off x="5943600" y="2667000"/>
            <a:ext cx="914400" cy="4572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18438" name="AutoShape 31">
            <a:extLst>
              <a:ext uri="{FF2B5EF4-FFF2-40B4-BE49-F238E27FC236}">
                <a16:creationId xmlns:a16="http://schemas.microsoft.com/office/drawing/2014/main" id="{5D390EF9-120D-46BC-B5FD-8B9E9809ABD9}"/>
              </a:ext>
            </a:extLst>
          </p:cNvPr>
          <p:cNvSpPr>
            <a:spLocks noChangeArrowheads="1"/>
          </p:cNvSpPr>
          <p:nvPr/>
        </p:nvSpPr>
        <p:spPr bwMode="auto">
          <a:xfrm>
            <a:off x="5791200" y="4876800"/>
            <a:ext cx="1066800" cy="457200"/>
          </a:xfrm>
          <a:prstGeom prst="rightArrow">
            <a:avLst>
              <a:gd name="adj1" fmla="val 50000"/>
              <a:gd name="adj2" fmla="val 58333"/>
            </a:avLst>
          </a:prstGeom>
          <a:solidFill>
            <a:schemeClr val="bg2"/>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3600">
              <a:latin typeface="Times New Roman" panose="02020603050405020304" pitchFamily="18" charset="0"/>
            </a:endParaRPr>
          </a:p>
        </p:txBody>
      </p:sp>
      <p:sp>
        <p:nvSpPr>
          <p:cNvPr id="18439" name="Text Box 32">
            <a:extLst>
              <a:ext uri="{FF2B5EF4-FFF2-40B4-BE49-F238E27FC236}">
                <a16:creationId xmlns:a16="http://schemas.microsoft.com/office/drawing/2014/main" id="{CDC2EC89-83F0-4AA9-8EF6-5415295B00B6}"/>
              </a:ext>
            </a:extLst>
          </p:cNvPr>
          <p:cNvSpPr txBox="1">
            <a:spLocks noChangeArrowheads="1"/>
          </p:cNvSpPr>
          <p:nvPr/>
        </p:nvSpPr>
        <p:spPr bwMode="auto">
          <a:xfrm>
            <a:off x="6858000" y="2362200"/>
            <a:ext cx="2057400" cy="9461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a:latin typeface="Angsana New" panose="02020603050405020304" pitchFamily="18" charset="-34"/>
              </a:rPr>
              <a:t>n-1 comparisons,  1 swap.</a:t>
            </a:r>
            <a:endParaRPr kumimoji="0" lang="th-TH" altLang="en-US">
              <a:latin typeface="Angsana New" panose="02020603050405020304" pitchFamily="18" charset="-34"/>
            </a:endParaRPr>
          </a:p>
        </p:txBody>
      </p:sp>
      <p:sp>
        <p:nvSpPr>
          <p:cNvPr id="18440" name="Text Box 33">
            <a:extLst>
              <a:ext uri="{FF2B5EF4-FFF2-40B4-BE49-F238E27FC236}">
                <a16:creationId xmlns:a16="http://schemas.microsoft.com/office/drawing/2014/main" id="{EB274123-821A-4646-B476-894A2309DF15}"/>
              </a:ext>
            </a:extLst>
          </p:cNvPr>
          <p:cNvSpPr txBox="1">
            <a:spLocks noChangeArrowheads="1"/>
          </p:cNvSpPr>
          <p:nvPr/>
        </p:nvSpPr>
        <p:spPr bwMode="auto">
          <a:xfrm>
            <a:off x="6858000" y="4648200"/>
            <a:ext cx="2057400" cy="9461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bg2"/>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a:latin typeface="Angsana New" panose="02020603050405020304" pitchFamily="18" charset="-34"/>
              </a:rPr>
              <a:t>n-2 comparisons, 1 swap.</a:t>
            </a:r>
            <a:endParaRPr kumimoji="0" lang="th-TH" altLang="en-US">
              <a:latin typeface="Angsana New" panose="02020603050405020304" pitchFamily="18" charset="-34"/>
            </a:endParaRPr>
          </a:p>
        </p:txBody>
      </p:sp>
    </p:spTree>
  </p:cSld>
  <p:clrMapOvr>
    <a:masterClrMapping/>
  </p:clrMapOvr>
</p:sld>
</file>

<file path=ppt/theme/theme1.xml><?xml version="1.0" encoding="utf-8"?>
<a:theme xmlns:a="http://schemas.openxmlformats.org/drawingml/2006/main" name="Generic">
  <a:themeElements>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fontScheme name="Generic">
      <a:majorFont>
        <a:latin typeface="Arial Narrow"/>
        <a:ea typeface=""/>
        <a:cs typeface="Angsana New"/>
      </a:majorFont>
      <a:minorFont>
        <a:latin typeface="Arial"/>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3600" b="0" i="0" u="none" strike="noStrike" cap="none" normalizeH="0" baseline="0" smtClean="0">
            <a:ln>
              <a:noFill/>
            </a:ln>
            <a:solidFill>
              <a:schemeClr val="tx1"/>
            </a:solidFill>
            <a:effectLst/>
            <a:latin typeface="Times New Roman" pitchFamily="18" charset="0"/>
            <a:cs typeface="Angsana New" pitchFamily="18" charset="-34"/>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3600" b="0" i="0" u="none" strike="noStrike" cap="none" normalizeH="0" baseline="0" smtClean="0">
            <a:ln>
              <a:noFill/>
            </a:ln>
            <a:solidFill>
              <a:schemeClr val="tx1"/>
            </a:solidFill>
            <a:effectLst/>
            <a:latin typeface="Times New Roman" pitchFamily="18" charset="0"/>
            <a:cs typeface="Angsana New" pitchFamily="18" charset="-34"/>
          </a:defRPr>
        </a:defPPr>
      </a:lstStyle>
    </a:lnDef>
  </a:objectDefaults>
  <a:extraClrSchemeLst>
    <a:extraClrScheme>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Office\Templates\1033\Generic.pot</Template>
  <TotalTime>6638</TotalTime>
  <Words>5573</Words>
  <Application>Microsoft Office PowerPoint</Application>
  <PresentationFormat>Overhead</PresentationFormat>
  <Paragraphs>1009</Paragraphs>
  <Slides>69</Slides>
  <Notes>64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69</vt:i4>
      </vt:variant>
    </vt:vector>
  </HeadingPairs>
  <TitlesOfParts>
    <vt:vector size="81" baseType="lpstr">
      <vt:lpstr>Angsana New</vt:lpstr>
      <vt:lpstr>Arial</vt:lpstr>
      <vt:lpstr>Arial Narrow</vt:lpstr>
      <vt:lpstr>Cambria Math</vt:lpstr>
      <vt:lpstr>Consolas</vt:lpstr>
      <vt:lpstr>Courier New</vt:lpstr>
      <vt:lpstr>Times New Roman</vt:lpstr>
      <vt:lpstr>Wingdings</vt:lpstr>
      <vt:lpstr>Generic</vt:lpstr>
      <vt:lpstr>เอกสาร</vt:lpstr>
      <vt:lpstr>Equation</vt:lpstr>
      <vt:lpstr>Equation.3</vt:lpstr>
      <vt:lpstr>Sorting Algorithm</vt:lpstr>
      <vt:lpstr>Bubble Sort(small-large)</vt:lpstr>
      <vt:lpstr>Running time of Bubble Sort</vt:lpstr>
      <vt:lpstr>PowerPoint Presentation</vt:lpstr>
      <vt:lpstr>Worst case for Bubble Sort (initially from large-&gt;small value) </vt:lpstr>
      <vt:lpstr>Worst case for Bubble Sort (2) </vt:lpstr>
      <vt:lpstr>Selection Sort</vt:lpstr>
      <vt:lpstr>PowerPoint Presentation</vt:lpstr>
      <vt:lpstr>Selection Sort Example</vt:lpstr>
      <vt:lpstr>Selection Sort (Code)</vt:lpstr>
      <vt:lpstr>Selection Sort (worst case)</vt:lpstr>
      <vt:lpstr>Insertion Sort</vt:lpstr>
      <vt:lpstr>PowerPoint Presentation</vt:lpstr>
      <vt:lpstr>Insertion Sort Example</vt:lpstr>
      <vt:lpstr>PowerPoint Presentation</vt:lpstr>
      <vt:lpstr>PowerPoint Presentation</vt:lpstr>
      <vt:lpstr>PowerPoint Presentation</vt:lpstr>
      <vt:lpstr>PowerPoint Presentation</vt:lpstr>
      <vt:lpstr>Merge Sort</vt:lpstr>
      <vt:lpstr>PowerPoint Presentation</vt:lpstr>
      <vt:lpstr>PowerPoint Presentation</vt:lpstr>
      <vt:lpstr>Combining array in  merge sort (step 1)</vt:lpstr>
      <vt:lpstr>Combining array in  merge sort (step 2)</vt:lpstr>
      <vt:lpstr>Combining array in  merge sort (step 3)</vt:lpstr>
      <vt:lpstr>Worst case of array combination</vt:lpstr>
      <vt:lpstr>Code for array combination</vt:lpstr>
      <vt:lpstr>Code for array combination(cont.)</vt:lpstr>
      <vt:lpstr>Array splitting</vt:lpstr>
      <vt:lpstr>Code for array splitting</vt:lpstr>
      <vt:lpstr>Running time of merge sort</vt:lpstr>
      <vt:lpstr>Running time of merge sort( cont.)</vt:lpstr>
      <vt:lpstr>Running time of merge sort( cont.)</vt:lpstr>
      <vt:lpstr>Running time of merge sort( cont.)</vt:lpstr>
      <vt:lpstr>Quick Sort</vt:lpstr>
      <vt:lpstr>quick sort concept</vt:lpstr>
      <vt:lpstr>step 1: when array is small</vt:lpstr>
      <vt:lpstr>step 2: choosing pivot</vt:lpstr>
      <vt:lpstr>bad pivot (choosing first member)</vt:lpstr>
      <vt:lpstr>Good pivot</vt:lpstr>
      <vt:lpstr>median of 3 – the code</vt:lpstr>
      <vt:lpstr>Step 3: partitioning</vt:lpstr>
      <vt:lpstr>PowerPoint Presentation</vt:lpstr>
      <vt:lpstr>Partition example</vt:lpstr>
      <vt:lpstr>Partition example(cont.)</vt:lpstr>
      <vt:lpstr>Partition example(cont.)</vt:lpstr>
      <vt:lpstr>Partititioning value that is equal to: 1st method</vt:lpstr>
      <vt:lpstr>Partititioning value that is equal to: 1st method (cont.)</vt:lpstr>
      <vt:lpstr>Partititioning value that is equal to: 2nd method</vt:lpstr>
      <vt:lpstr>Partititioning value that is equal to: 3rd method</vt:lpstr>
      <vt:lpstr>quick sort: code</vt:lpstr>
      <vt:lpstr>PowerPoint Presentation</vt:lpstr>
      <vt:lpstr>PowerPoint Presentation</vt:lpstr>
      <vt:lpstr>quick sort running time</vt:lpstr>
      <vt:lpstr>PowerPoint Presentation</vt:lpstr>
      <vt:lpstr>Worst case</vt:lpstr>
      <vt:lpstr>Worst case (cont.)</vt:lpstr>
      <vt:lpstr>Worst case (cont 2.)</vt:lpstr>
      <vt:lpstr>Best case</vt:lpstr>
      <vt:lpstr>Best case (cont.)</vt:lpstr>
      <vt:lpstr>Best case (cont  2.)</vt:lpstr>
      <vt:lpstr>Average case</vt:lpstr>
      <vt:lpstr>Average case (cont.)</vt:lpstr>
      <vt:lpstr>Average case (cont 2.)</vt:lpstr>
      <vt:lpstr>Average case (cont 3.)</vt:lpstr>
      <vt:lpstr>Average case (cont 4.)</vt:lpstr>
      <vt:lpstr>Average case (cont 5.)</vt:lpstr>
      <vt:lpstr>Bucket sort</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Vishnu Kotrajaras</cp:lastModifiedBy>
  <cp:revision>146</cp:revision>
  <cp:lastPrinted>2018-10-12T17:13:59Z</cp:lastPrinted>
  <dcterms:created xsi:type="dcterms:W3CDTF">1601-01-01T00:00:00Z</dcterms:created>
  <dcterms:modified xsi:type="dcterms:W3CDTF">2023-03-22T12:47:16Z</dcterms:modified>
</cp:coreProperties>
</file>