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61"/>
  </p:notesMasterIdLst>
  <p:sldIdLst>
    <p:sldId id="432" r:id="rId2"/>
    <p:sldId id="433" r:id="rId3"/>
    <p:sldId id="486" r:id="rId4"/>
    <p:sldId id="487" r:id="rId5"/>
    <p:sldId id="435" r:id="rId6"/>
    <p:sldId id="357" r:id="rId7"/>
    <p:sldId id="436" r:id="rId8"/>
    <p:sldId id="488" r:id="rId9"/>
    <p:sldId id="437" r:id="rId10"/>
    <p:sldId id="268" r:id="rId11"/>
    <p:sldId id="269" r:id="rId12"/>
    <p:sldId id="490" r:id="rId13"/>
    <p:sldId id="303" r:id="rId14"/>
    <p:sldId id="443" r:id="rId15"/>
    <p:sldId id="365" r:id="rId16"/>
    <p:sldId id="444" r:id="rId17"/>
    <p:sldId id="275" r:id="rId18"/>
    <p:sldId id="276" r:id="rId19"/>
    <p:sldId id="277" r:id="rId20"/>
    <p:sldId id="278" r:id="rId21"/>
    <p:sldId id="279" r:id="rId22"/>
    <p:sldId id="280" r:id="rId23"/>
    <p:sldId id="281" r:id="rId24"/>
    <p:sldId id="285" r:id="rId25"/>
    <p:sldId id="286" r:id="rId26"/>
    <p:sldId id="282" r:id="rId27"/>
    <p:sldId id="283" r:id="rId28"/>
    <p:sldId id="284" r:id="rId29"/>
    <p:sldId id="304" r:id="rId30"/>
    <p:sldId id="287" r:id="rId31"/>
    <p:sldId id="288" r:id="rId32"/>
    <p:sldId id="445" r:id="rId33"/>
    <p:sldId id="446" r:id="rId34"/>
    <p:sldId id="447" r:id="rId35"/>
    <p:sldId id="448" r:id="rId36"/>
    <p:sldId id="289" r:id="rId37"/>
    <p:sldId id="290" r:id="rId38"/>
    <p:sldId id="449" r:id="rId39"/>
    <p:sldId id="298" r:id="rId40"/>
    <p:sldId id="291" r:id="rId41"/>
    <p:sldId id="292" r:id="rId42"/>
    <p:sldId id="450" r:id="rId43"/>
    <p:sldId id="293" r:id="rId44"/>
    <p:sldId id="489"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Lst>
  <p:sldSz cx="9144000" cy="6858000" type="screen4x3"/>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73389" autoAdjust="0"/>
  </p:normalViewPr>
  <p:slideViewPr>
    <p:cSldViewPr>
      <p:cViewPr varScale="1">
        <p:scale>
          <a:sx n="47" d="100"/>
          <a:sy n="47" d="100"/>
        </p:scale>
        <p:origin x="1980" y="3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60" d="100"/>
          <a:sy n="60" d="100"/>
        </p:scale>
        <p:origin x="-249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287D8119-EC32-4873-B500-5A5DF3560E54}"/>
              </a:ext>
            </a:extLst>
          </p:cNvPr>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fontAlgn="auto" hangingPunct="1">
              <a:spcBef>
                <a:spcPts val="0"/>
              </a:spcBef>
              <a:spcAft>
                <a:spcPts val="0"/>
              </a:spcAft>
              <a:defRPr sz="1300">
                <a:latin typeface="+mn-lt"/>
                <a:cs typeface="Tahoma" pitchFamily="34" charset="0"/>
              </a:defRPr>
            </a:lvl1pPr>
          </a:lstStyle>
          <a:p>
            <a:pPr>
              <a:defRPr/>
            </a:pPr>
            <a:endParaRPr lang="th-TH"/>
          </a:p>
        </p:txBody>
      </p:sp>
      <p:sp>
        <p:nvSpPr>
          <p:cNvPr id="219139" name="Rectangle 3">
            <a:extLst>
              <a:ext uri="{FF2B5EF4-FFF2-40B4-BE49-F238E27FC236}">
                <a16:creationId xmlns:a16="http://schemas.microsoft.com/office/drawing/2014/main" id="{D6E24768-A533-4502-963B-178CDC97F628}"/>
              </a:ext>
            </a:extLst>
          </p:cNvPr>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fontAlgn="auto" hangingPunct="1">
              <a:spcBef>
                <a:spcPts val="0"/>
              </a:spcBef>
              <a:spcAft>
                <a:spcPts val="0"/>
              </a:spcAft>
              <a:defRPr sz="1300">
                <a:latin typeface="+mn-lt"/>
                <a:cs typeface="Tahoma" pitchFamily="34" charset="0"/>
              </a:defRPr>
            </a:lvl1pPr>
          </a:lstStyle>
          <a:p>
            <a:pPr>
              <a:defRPr/>
            </a:pPr>
            <a:endParaRPr lang="th-TH"/>
          </a:p>
        </p:txBody>
      </p:sp>
      <p:sp>
        <p:nvSpPr>
          <p:cNvPr id="18436" name="Rectangle 4">
            <a:extLst>
              <a:ext uri="{FF2B5EF4-FFF2-40B4-BE49-F238E27FC236}">
                <a16:creationId xmlns:a16="http://schemas.microsoft.com/office/drawing/2014/main" id="{F7918529-36C5-46EB-92F3-8A136154E10B}"/>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41" name="Rectangle 5">
            <a:extLst>
              <a:ext uri="{FF2B5EF4-FFF2-40B4-BE49-F238E27FC236}">
                <a16:creationId xmlns:a16="http://schemas.microsoft.com/office/drawing/2014/main" id="{928A0180-D33E-4953-B302-EDF6399D18CB}"/>
              </a:ext>
            </a:extLst>
          </p:cNvPr>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h-TH" noProof="0"/>
          </a:p>
        </p:txBody>
      </p:sp>
      <p:sp>
        <p:nvSpPr>
          <p:cNvPr id="219142" name="Rectangle 6">
            <a:extLst>
              <a:ext uri="{FF2B5EF4-FFF2-40B4-BE49-F238E27FC236}">
                <a16:creationId xmlns:a16="http://schemas.microsoft.com/office/drawing/2014/main" id="{77188F96-799B-4233-AEE4-C0DAB7924B3A}"/>
              </a:ext>
            </a:extLst>
          </p:cNvPr>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fontAlgn="auto" hangingPunct="1">
              <a:spcBef>
                <a:spcPts val="0"/>
              </a:spcBef>
              <a:spcAft>
                <a:spcPts val="0"/>
              </a:spcAft>
              <a:defRPr sz="1300">
                <a:latin typeface="+mn-lt"/>
                <a:cs typeface="Tahoma" pitchFamily="34" charset="0"/>
              </a:defRPr>
            </a:lvl1pPr>
          </a:lstStyle>
          <a:p>
            <a:pPr>
              <a:defRPr/>
            </a:pPr>
            <a:endParaRPr lang="th-TH"/>
          </a:p>
        </p:txBody>
      </p:sp>
      <p:sp>
        <p:nvSpPr>
          <p:cNvPr id="219143" name="Rectangle 7">
            <a:extLst>
              <a:ext uri="{FF2B5EF4-FFF2-40B4-BE49-F238E27FC236}">
                <a16:creationId xmlns:a16="http://schemas.microsoft.com/office/drawing/2014/main" id="{856E1CFD-9286-479A-B160-C1D67D3DC3FF}"/>
              </a:ext>
            </a:extLst>
          </p:cNvPr>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fontAlgn="auto" hangingPunct="1">
              <a:spcBef>
                <a:spcPts val="0"/>
              </a:spcBef>
              <a:spcAft>
                <a:spcPts val="0"/>
              </a:spcAft>
              <a:defRPr sz="1300">
                <a:latin typeface="+mn-lt"/>
                <a:cs typeface="Tahoma" panose="020B0604030504040204" pitchFamily="34" charset="0"/>
              </a:defRPr>
            </a:lvl1pPr>
          </a:lstStyle>
          <a:p>
            <a:pPr>
              <a:defRPr/>
            </a:pPr>
            <a:fld id="{200BFBB4-D14E-41A6-86CE-AA4B1B1C9D68}"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C85DA33-9C07-4992-81FC-152BDDA7C3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CE103416-13BC-4061-ABDE-0E578C192614}"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a:t>
            </a:fld>
            <a:endParaRPr lang="th-TH" altLang="en-US">
              <a:solidFill>
                <a:schemeClr val="tx2"/>
              </a:solidFill>
              <a:latin typeface="Tahoma" panose="020B0604030504040204" pitchFamily="34" charset="0"/>
              <a:cs typeface="Tahoma" panose="020B0604030504040204" pitchFamily="34" charset="0"/>
            </a:endParaRPr>
          </a:p>
        </p:txBody>
      </p:sp>
      <p:sp>
        <p:nvSpPr>
          <p:cNvPr id="21507" name="Rectangle 2">
            <a:extLst>
              <a:ext uri="{FF2B5EF4-FFF2-40B4-BE49-F238E27FC236}">
                <a16:creationId xmlns:a16="http://schemas.microsoft.com/office/drawing/2014/main" id="{77EA9D1B-CE9F-4152-8EDC-F6DC2574236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6F7909A-203B-47B7-8290-6A8A3432E5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8DFE268-3366-491E-8EE7-7F1A9A8D7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2D46762C-AB20-4A64-9C7E-BBAA12BBEED9}"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15</a:t>
            </a:fld>
            <a:endParaRPr lang="th-TH" altLang="en-US">
              <a:solidFill>
                <a:schemeClr val="tx2"/>
              </a:solidFill>
              <a:latin typeface="Tahoma" panose="020B0604030504040204" pitchFamily="34" charset="0"/>
              <a:cs typeface="Tahoma" panose="020B0604030504040204" pitchFamily="34" charset="0"/>
            </a:endParaRPr>
          </a:p>
        </p:txBody>
      </p:sp>
      <p:sp>
        <p:nvSpPr>
          <p:cNvPr id="43011" name="Rectangle 2">
            <a:extLst>
              <a:ext uri="{FF2B5EF4-FFF2-40B4-BE49-F238E27FC236}">
                <a16:creationId xmlns:a16="http://schemas.microsoft.com/office/drawing/2014/main" id="{7BCF48EA-9C09-4C25-9ED8-7537827866B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E7C216BB-8DB9-448D-97B3-176677820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Complete binary tree is a tree full at every level except the last level, where it is filled only from left to right. No hole.</a:t>
            </a:r>
            <a:endParaRPr lang="th-TH"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C36C2CD-A04D-4CA1-A215-3BEF4A9115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C74A2C55-DAB9-4ED0-A276-B53E7559668B}"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16</a:t>
            </a:fld>
            <a:endParaRPr lang="th-TH" altLang="en-US">
              <a:solidFill>
                <a:schemeClr val="tx2"/>
              </a:solidFill>
              <a:latin typeface="Tahoma" panose="020B0604030504040204" pitchFamily="34" charset="0"/>
              <a:cs typeface="Tahoma" panose="020B0604030504040204" pitchFamily="34" charset="0"/>
            </a:endParaRPr>
          </a:p>
        </p:txBody>
      </p:sp>
      <p:sp>
        <p:nvSpPr>
          <p:cNvPr id="45059" name="Rectangle 2">
            <a:extLst>
              <a:ext uri="{FF2B5EF4-FFF2-40B4-BE49-F238E27FC236}">
                <a16:creationId xmlns:a16="http://schemas.microsoft.com/office/drawing/2014/main" id="{85346212-9882-4923-9007-B9C2A0DE5B98}"/>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364BED7-42AF-4109-86A1-9CB6A26947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920D9DC-CB2E-4768-A0B3-857E36ED91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9E6DD371-7474-4526-9D08-E09B41854E1C}"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17</a:t>
            </a:fld>
            <a:endParaRPr lang="th-TH" altLang="en-US">
              <a:solidFill>
                <a:schemeClr val="tx2"/>
              </a:solidFill>
              <a:latin typeface="Tahoma" panose="020B0604030504040204" pitchFamily="34" charset="0"/>
              <a:cs typeface="Tahoma" panose="020B0604030504040204" pitchFamily="34" charset="0"/>
            </a:endParaRPr>
          </a:p>
        </p:txBody>
      </p:sp>
      <p:sp>
        <p:nvSpPr>
          <p:cNvPr id="47107" name="Rectangle 2">
            <a:extLst>
              <a:ext uri="{FF2B5EF4-FFF2-40B4-BE49-F238E27FC236}">
                <a16:creationId xmlns:a16="http://schemas.microsoft.com/office/drawing/2014/main" id="{25AC1E4B-BBB4-4830-9058-871E32FAF7AD}"/>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46D810B-746C-4BB1-A79F-4D0885EE73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810D6B1-8E88-4DF5-9C9F-C6B76026BC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38AD7A88-A521-43DE-B09B-3C668775A33E}"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18</a:t>
            </a:fld>
            <a:endParaRPr lang="th-TH" altLang="en-US">
              <a:solidFill>
                <a:schemeClr val="tx2"/>
              </a:solidFill>
              <a:latin typeface="Tahoma" panose="020B0604030504040204" pitchFamily="34" charset="0"/>
              <a:cs typeface="Tahoma" panose="020B0604030504040204" pitchFamily="34" charset="0"/>
            </a:endParaRPr>
          </a:p>
        </p:txBody>
      </p:sp>
      <p:sp>
        <p:nvSpPr>
          <p:cNvPr id="49155" name="Rectangle 2">
            <a:extLst>
              <a:ext uri="{FF2B5EF4-FFF2-40B4-BE49-F238E27FC236}">
                <a16:creationId xmlns:a16="http://schemas.microsoft.com/office/drawing/2014/main" id="{2A8A6132-AB61-4F8F-93EE-F65FC8EB4627}"/>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2E19657D-7ABC-4C21-858B-38CAED89FE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4AA7EA4-5272-4E07-8A60-D339E38A1D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56E9613E-F924-4C0F-897E-B249B91F5D24}"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19</a:t>
            </a:fld>
            <a:endParaRPr lang="th-TH" altLang="en-US">
              <a:solidFill>
                <a:schemeClr val="tx2"/>
              </a:solidFill>
              <a:latin typeface="Tahoma" panose="020B0604030504040204" pitchFamily="34" charset="0"/>
              <a:cs typeface="Tahoma" panose="020B0604030504040204" pitchFamily="34" charset="0"/>
            </a:endParaRPr>
          </a:p>
        </p:txBody>
      </p:sp>
      <p:sp>
        <p:nvSpPr>
          <p:cNvPr id="51203" name="Rectangle 2">
            <a:extLst>
              <a:ext uri="{FF2B5EF4-FFF2-40B4-BE49-F238E27FC236}">
                <a16:creationId xmlns:a16="http://schemas.microsoft.com/office/drawing/2014/main" id="{2735577F-7D16-4DED-A16E-438A4B645A4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0124C3DC-D844-483B-A2A5-82A7459DF6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example shows heap of student data. You can look at the underlined variable to see how heap is used.  </a:t>
            </a:r>
            <a:endParaRPr lang="th-TH" altLang="en-US"/>
          </a:p>
          <a:p>
            <a:endParaRPr lang="th-TH"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DF33092-4BA7-4928-A4EE-40958BC2B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FC67C584-2754-4D86-9A0F-478D9D7CB6CE}"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20</a:t>
            </a:fld>
            <a:endParaRPr lang="th-TH" altLang="en-US">
              <a:solidFill>
                <a:schemeClr val="tx2"/>
              </a:solidFill>
              <a:latin typeface="Tahoma" panose="020B0604030504040204" pitchFamily="34" charset="0"/>
              <a:cs typeface="Tahoma" panose="020B0604030504040204" pitchFamily="34" charset="0"/>
            </a:endParaRPr>
          </a:p>
        </p:txBody>
      </p:sp>
      <p:sp>
        <p:nvSpPr>
          <p:cNvPr id="53251" name="Rectangle 2">
            <a:extLst>
              <a:ext uri="{FF2B5EF4-FFF2-40B4-BE49-F238E27FC236}">
                <a16:creationId xmlns:a16="http://schemas.microsoft.com/office/drawing/2014/main" id="{57926EA6-D16C-4BAC-84FB-D60D901E9CF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CA3743CF-CC6B-4CF9-A3C9-23C71289FB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page only contains constructor. </a:t>
            </a:r>
            <a:endParaRPr lang="th-TH"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3C51F74-06DA-4C88-AE9B-AB13912B6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C9E1106A-7AF0-4215-9FBF-FAF10BC6A3BB}"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21</a:t>
            </a:fld>
            <a:endParaRPr lang="th-TH" altLang="en-US">
              <a:solidFill>
                <a:schemeClr val="tx2"/>
              </a:solidFill>
              <a:latin typeface="Tahoma" panose="020B0604030504040204" pitchFamily="34" charset="0"/>
              <a:cs typeface="Tahoma" panose="020B0604030504040204" pitchFamily="34" charset="0"/>
            </a:endParaRPr>
          </a:p>
        </p:txBody>
      </p:sp>
      <p:sp>
        <p:nvSpPr>
          <p:cNvPr id="55299" name="Rectangle 2">
            <a:extLst>
              <a:ext uri="{FF2B5EF4-FFF2-40B4-BE49-F238E27FC236}">
                <a16:creationId xmlns:a16="http://schemas.microsoft.com/office/drawing/2014/main" id="{E65DEF7C-4A96-4277-8332-3FE0AD0247EC}"/>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DD5494F-C103-4A87-8A4B-D372D3BB0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program adds one student “s” into heap if s is not a sentinel (the value that tells us that we should stop getting input).</a:t>
            </a:r>
            <a:endParaRPr lang="th-TH" altLang="en-US"/>
          </a:p>
          <a:p>
            <a:endParaRPr lang="th-TH" altLang="en-US"/>
          </a:p>
          <a:p>
            <a:r>
              <a:rPr lang="en-US" altLang="en-US"/>
              <a:t>We use method add. </a:t>
            </a:r>
          </a:p>
          <a:p>
            <a:r>
              <a:rPr lang="en-US" altLang="en-US"/>
              <a:t>If a sentinel is read, we clear heap and output heap contents onto the screen. We use loop with pop(). </a:t>
            </a:r>
          </a:p>
          <a:p>
            <a:endParaRPr lang="en-US" altLang="en-US"/>
          </a:p>
          <a:p>
            <a:endParaRPr lang="th-TH" altLang="en-US"/>
          </a:p>
          <a:p>
            <a:endParaRPr lang="th-TH" altLang="en-US"/>
          </a:p>
          <a:p>
            <a:endParaRPr lang="th-T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B8E5A75-7B78-48E3-9409-06585FEC5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C72C70C9-605C-4C0A-90F9-43D981638E25}"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22</a:t>
            </a:fld>
            <a:endParaRPr lang="th-TH" altLang="en-US">
              <a:solidFill>
                <a:schemeClr val="tx2"/>
              </a:solidFill>
              <a:latin typeface="Tahoma" panose="020B0604030504040204" pitchFamily="34" charset="0"/>
              <a:cs typeface="Tahoma" panose="020B0604030504040204" pitchFamily="34" charset="0"/>
            </a:endParaRPr>
          </a:p>
        </p:txBody>
      </p:sp>
      <p:sp>
        <p:nvSpPr>
          <p:cNvPr id="57347" name="Rectangle 2">
            <a:extLst>
              <a:ext uri="{FF2B5EF4-FFF2-40B4-BE49-F238E27FC236}">
                <a16:creationId xmlns:a16="http://schemas.microsoft.com/office/drawing/2014/main" id="{9459F633-F487-43C7-88A2-DD76D19234F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4D806B68-F186-48E3-980F-8E613A8D66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40B1CA4-7C0A-404D-936B-C0456D4C9B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B997A057-357E-4558-9F10-5BC587340108}"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23</a:t>
            </a:fld>
            <a:endParaRPr lang="th-TH" altLang="en-US">
              <a:solidFill>
                <a:schemeClr val="tx2"/>
              </a:solidFill>
              <a:latin typeface="Tahoma" panose="020B0604030504040204" pitchFamily="34" charset="0"/>
              <a:cs typeface="Tahoma" panose="020B0604030504040204" pitchFamily="34" charset="0"/>
            </a:endParaRPr>
          </a:p>
        </p:txBody>
      </p:sp>
      <p:sp>
        <p:nvSpPr>
          <p:cNvPr id="59395" name="Rectangle 2">
            <a:extLst>
              <a:ext uri="{FF2B5EF4-FFF2-40B4-BE49-F238E27FC236}">
                <a16:creationId xmlns:a16="http://schemas.microsoft.com/office/drawing/2014/main" id="{130A8CF3-C52E-4FCD-BDB8-44254D03278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E20AD3C-67F6-48B5-80BE-506E51178C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28E7CA7-2CCC-474C-84EE-D1BD360FE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EF52B85C-9CB2-4A54-BFE5-A162A831562D}"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24</a:t>
            </a:fld>
            <a:endParaRPr lang="th-TH" altLang="en-US">
              <a:solidFill>
                <a:schemeClr val="tx2"/>
              </a:solidFill>
              <a:latin typeface="Tahoma" panose="020B0604030504040204" pitchFamily="34" charset="0"/>
              <a:cs typeface="Tahoma" panose="020B0604030504040204" pitchFamily="34" charset="0"/>
            </a:endParaRPr>
          </a:p>
        </p:txBody>
      </p:sp>
      <p:sp>
        <p:nvSpPr>
          <p:cNvPr id="61443" name="Rectangle 2">
            <a:extLst>
              <a:ext uri="{FF2B5EF4-FFF2-40B4-BE49-F238E27FC236}">
                <a16:creationId xmlns:a16="http://schemas.microsoft.com/office/drawing/2014/main" id="{87CE6B29-B2E1-4991-AC7A-610824C2BC2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35257CDB-5EDC-4445-967B-2670B58FB2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545F769-473D-4CC6-B687-8BB4BA3E42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E55684CE-2AAF-4DA3-87CD-128D0210B4B9}"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a:t>
            </a:fld>
            <a:endParaRPr lang="th-TH" altLang="en-US">
              <a:solidFill>
                <a:schemeClr val="tx2"/>
              </a:solidFill>
              <a:latin typeface="Tahoma" panose="020B0604030504040204" pitchFamily="34" charset="0"/>
              <a:cs typeface="Tahoma" panose="020B0604030504040204" pitchFamily="34" charset="0"/>
            </a:endParaRPr>
          </a:p>
        </p:txBody>
      </p:sp>
      <p:sp>
        <p:nvSpPr>
          <p:cNvPr id="25603" name="Rectangle 2">
            <a:extLst>
              <a:ext uri="{FF2B5EF4-FFF2-40B4-BE49-F238E27FC236}">
                <a16:creationId xmlns:a16="http://schemas.microsoft.com/office/drawing/2014/main" id="{785BF8E7-C14F-46DD-99C7-6DEC839BB655}"/>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6F77A999-257B-41BB-91FB-3FDC771DC8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ED5600B-7DAB-42C9-8AD2-2F033B1B6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66957D01-31E9-4305-B094-ABCEBFD5A17B}"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25</a:t>
            </a:fld>
            <a:endParaRPr lang="th-TH" altLang="en-US">
              <a:solidFill>
                <a:schemeClr val="tx2"/>
              </a:solidFill>
              <a:latin typeface="Tahoma" panose="020B0604030504040204" pitchFamily="34" charset="0"/>
              <a:cs typeface="Tahoma" panose="020B0604030504040204" pitchFamily="34" charset="0"/>
            </a:endParaRPr>
          </a:p>
        </p:txBody>
      </p:sp>
      <p:sp>
        <p:nvSpPr>
          <p:cNvPr id="63491" name="Rectangle 2">
            <a:extLst>
              <a:ext uri="{FF2B5EF4-FFF2-40B4-BE49-F238E27FC236}">
                <a16:creationId xmlns:a16="http://schemas.microsoft.com/office/drawing/2014/main" id="{F06FFDF2-2792-47F8-8CD9-5339BA8B653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C74BF9E-C7E2-434B-91CE-33288C35AB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88E1F51-6316-46D5-A3BE-BA9EDEA48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B431943E-B90E-44F6-8ADC-4BEC4AE48723}"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26</a:t>
            </a:fld>
            <a:endParaRPr lang="th-TH" altLang="en-US">
              <a:solidFill>
                <a:schemeClr val="tx2"/>
              </a:solidFill>
              <a:latin typeface="Tahoma" panose="020B0604030504040204" pitchFamily="34" charset="0"/>
              <a:cs typeface="Tahoma" panose="020B0604030504040204" pitchFamily="34" charset="0"/>
            </a:endParaRPr>
          </a:p>
        </p:txBody>
      </p:sp>
      <p:sp>
        <p:nvSpPr>
          <p:cNvPr id="65539" name="Rectangle 2">
            <a:extLst>
              <a:ext uri="{FF2B5EF4-FFF2-40B4-BE49-F238E27FC236}">
                <a16:creationId xmlns:a16="http://schemas.microsoft.com/office/drawing/2014/main" id="{BD405E58-208A-45FD-84DA-5F0C7499260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CDC32E2-EB49-4D3C-BE56-98F0A7E7F9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53C0C00-45EA-4AFE-BFB3-FDEF3775B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70244111-8FB7-46B1-B236-6034A20F6767}"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27</a:t>
            </a:fld>
            <a:endParaRPr lang="th-TH" altLang="en-US">
              <a:solidFill>
                <a:schemeClr val="tx2"/>
              </a:solidFill>
              <a:latin typeface="Tahoma" panose="020B0604030504040204" pitchFamily="34" charset="0"/>
              <a:cs typeface="Tahoma" panose="020B0604030504040204" pitchFamily="34" charset="0"/>
            </a:endParaRPr>
          </a:p>
        </p:txBody>
      </p:sp>
      <p:sp>
        <p:nvSpPr>
          <p:cNvPr id="67587" name="Rectangle 2">
            <a:extLst>
              <a:ext uri="{FF2B5EF4-FFF2-40B4-BE49-F238E27FC236}">
                <a16:creationId xmlns:a16="http://schemas.microsoft.com/office/drawing/2014/main" id="{9900A209-F581-4C97-848F-54F82F2AEA1D}"/>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574FBDD6-CCE3-430C-B6C4-4CDC36831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F229669A-DBF7-481D-9508-2DDC080FF2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E5A6F75B-B733-42C0-8D25-1258B35930A5}"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28</a:t>
            </a:fld>
            <a:endParaRPr lang="th-TH" altLang="en-US">
              <a:solidFill>
                <a:schemeClr val="tx2"/>
              </a:solidFill>
              <a:latin typeface="Tahoma" panose="020B0604030504040204" pitchFamily="34" charset="0"/>
              <a:cs typeface="Tahoma" panose="020B0604030504040204" pitchFamily="34" charset="0"/>
            </a:endParaRPr>
          </a:p>
        </p:txBody>
      </p:sp>
      <p:sp>
        <p:nvSpPr>
          <p:cNvPr id="69635" name="Rectangle 2">
            <a:extLst>
              <a:ext uri="{FF2B5EF4-FFF2-40B4-BE49-F238E27FC236}">
                <a16:creationId xmlns:a16="http://schemas.microsoft.com/office/drawing/2014/main" id="{0E24A1E7-69AC-4327-97CE-1C0DCD14E134}"/>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F9F5765C-05C8-4099-9434-16F3D71D31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9BA65D6-FECA-4038-8E43-D986C39671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F8A8558E-D31B-4152-A99B-5C79341407F3}"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29</a:t>
            </a:fld>
            <a:endParaRPr lang="th-TH" altLang="en-US">
              <a:solidFill>
                <a:schemeClr val="tx2"/>
              </a:solidFill>
              <a:latin typeface="Tahoma" panose="020B0604030504040204" pitchFamily="34" charset="0"/>
              <a:cs typeface="Tahoma" panose="020B0604030504040204" pitchFamily="34" charset="0"/>
            </a:endParaRPr>
          </a:p>
        </p:txBody>
      </p:sp>
      <p:sp>
        <p:nvSpPr>
          <p:cNvPr id="71683" name="Rectangle 2">
            <a:extLst>
              <a:ext uri="{FF2B5EF4-FFF2-40B4-BE49-F238E27FC236}">
                <a16:creationId xmlns:a16="http://schemas.microsoft.com/office/drawing/2014/main" id="{08C9E1D2-EEC2-4624-AE61-31123E3B02C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B9335DB0-E3CB-45CC-B4DB-41A797C95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0ACAD97-2873-4937-B1E7-1CA668137A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EE110272-9288-4EF2-A78F-C12B76FB18AD}"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30</a:t>
            </a:fld>
            <a:endParaRPr lang="th-TH" altLang="en-US">
              <a:solidFill>
                <a:schemeClr val="tx2"/>
              </a:solidFill>
              <a:latin typeface="Tahoma" panose="020B0604030504040204" pitchFamily="34" charset="0"/>
              <a:cs typeface="Tahoma" panose="020B0604030504040204" pitchFamily="34" charset="0"/>
            </a:endParaRPr>
          </a:p>
        </p:txBody>
      </p:sp>
      <p:sp>
        <p:nvSpPr>
          <p:cNvPr id="73731" name="Rectangle 2">
            <a:extLst>
              <a:ext uri="{FF2B5EF4-FFF2-40B4-BE49-F238E27FC236}">
                <a16:creationId xmlns:a16="http://schemas.microsoft.com/office/drawing/2014/main" id="{623CD148-6448-4923-88BA-2319E026FBBF}"/>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EFDF6A30-A814-43A3-A303-EABCD7856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AD731DC-C0A4-4A47-BA1A-226546621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5E69A07C-F288-4B31-9D1B-1862A777C122}"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31</a:t>
            </a:fld>
            <a:endParaRPr lang="th-TH" altLang="en-US">
              <a:solidFill>
                <a:schemeClr val="tx2"/>
              </a:solidFill>
              <a:latin typeface="Tahoma" panose="020B0604030504040204" pitchFamily="34" charset="0"/>
              <a:cs typeface="Tahoma" panose="020B0604030504040204" pitchFamily="34" charset="0"/>
            </a:endParaRPr>
          </a:p>
        </p:txBody>
      </p:sp>
      <p:sp>
        <p:nvSpPr>
          <p:cNvPr id="75779" name="Rectangle 2">
            <a:extLst>
              <a:ext uri="{FF2B5EF4-FFF2-40B4-BE49-F238E27FC236}">
                <a16:creationId xmlns:a16="http://schemas.microsoft.com/office/drawing/2014/main" id="{EDB6178F-3C13-4072-A7D0-9776D70C4A45}"/>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07D732D-BA0F-40F2-8728-D57E83487A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128FD00-1038-4985-A102-A9D4ECD4FC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E2D0C0D2-E1E4-49D1-BBCF-7A83AC7BDFFF}"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32</a:t>
            </a:fld>
            <a:endParaRPr lang="th-TH" altLang="en-US">
              <a:solidFill>
                <a:schemeClr val="tx2"/>
              </a:solidFill>
              <a:latin typeface="Tahoma" panose="020B0604030504040204" pitchFamily="34" charset="0"/>
              <a:cs typeface="Tahoma" panose="020B0604030504040204" pitchFamily="34" charset="0"/>
            </a:endParaRPr>
          </a:p>
        </p:txBody>
      </p:sp>
      <p:sp>
        <p:nvSpPr>
          <p:cNvPr id="77827" name="Rectangle 2">
            <a:extLst>
              <a:ext uri="{FF2B5EF4-FFF2-40B4-BE49-F238E27FC236}">
                <a16:creationId xmlns:a16="http://schemas.microsoft.com/office/drawing/2014/main" id="{A25BA4A1-A3D0-4A2F-91AF-5F95F29900C3}"/>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4C01C07E-15CD-4ED6-81C7-28BFF852D7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C3909E3-7167-4932-AF3C-743FDC2343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E46EAE0D-E68A-4869-AA23-D8AB8858072A}"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33</a:t>
            </a:fld>
            <a:endParaRPr lang="th-TH" altLang="en-US">
              <a:solidFill>
                <a:schemeClr val="tx2"/>
              </a:solidFill>
              <a:latin typeface="Tahoma" panose="020B0604030504040204" pitchFamily="34" charset="0"/>
              <a:cs typeface="Tahoma" panose="020B0604030504040204" pitchFamily="34" charset="0"/>
            </a:endParaRPr>
          </a:p>
        </p:txBody>
      </p:sp>
      <p:sp>
        <p:nvSpPr>
          <p:cNvPr id="79875" name="Rectangle 2">
            <a:extLst>
              <a:ext uri="{FF2B5EF4-FFF2-40B4-BE49-F238E27FC236}">
                <a16:creationId xmlns:a16="http://schemas.microsoft.com/office/drawing/2014/main" id="{A798AA43-3990-48AE-8A6A-FC6028A6316E}"/>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AFC85D55-0EFD-4070-A3B1-BA859971F4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4988345-C511-4749-B3F9-87F5940222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A279FEB5-6E0A-4CC4-A67F-BAEA5CBDBCDD}"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35</a:t>
            </a:fld>
            <a:endParaRPr lang="th-TH" altLang="en-US">
              <a:solidFill>
                <a:schemeClr val="tx2"/>
              </a:solidFill>
              <a:latin typeface="Tahoma" panose="020B0604030504040204" pitchFamily="34" charset="0"/>
              <a:cs typeface="Tahoma" panose="020B0604030504040204" pitchFamily="34" charset="0"/>
            </a:endParaRPr>
          </a:p>
        </p:txBody>
      </p:sp>
      <p:sp>
        <p:nvSpPr>
          <p:cNvPr id="82947" name="Rectangle 2">
            <a:extLst>
              <a:ext uri="{FF2B5EF4-FFF2-40B4-BE49-F238E27FC236}">
                <a16:creationId xmlns:a16="http://schemas.microsoft.com/office/drawing/2014/main" id="{4AE7D81D-DC9A-4BF4-96EA-214F0E6237B2}"/>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1FAFDCC8-6165-4EF5-876A-392A1C26CD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EA8F61C-0D43-4AAD-B357-9371240FD7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27C4796D-4F85-45C0-96B8-4E3BD1B805CB}"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6</a:t>
            </a:fld>
            <a:endParaRPr lang="th-TH" altLang="en-US">
              <a:solidFill>
                <a:schemeClr val="tx2"/>
              </a:solidFill>
              <a:latin typeface="Tahoma" panose="020B0604030504040204" pitchFamily="34" charset="0"/>
              <a:cs typeface="Tahoma" panose="020B0604030504040204" pitchFamily="34" charset="0"/>
            </a:endParaRPr>
          </a:p>
        </p:txBody>
      </p:sp>
      <p:sp>
        <p:nvSpPr>
          <p:cNvPr id="27651" name="Rectangle 2">
            <a:extLst>
              <a:ext uri="{FF2B5EF4-FFF2-40B4-BE49-F238E27FC236}">
                <a16:creationId xmlns:a16="http://schemas.microsoft.com/office/drawing/2014/main" id="{EA897D07-DB1D-40CC-8FDF-5534A6753AA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894C754-9B0D-4F1D-8B83-D42FDF6D5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E7B4AC4-EB96-4727-A66D-4BECD0979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C42B2F43-E7E5-43C6-9EB4-0C5E51899073}"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36</a:t>
            </a:fld>
            <a:endParaRPr lang="th-TH" altLang="en-US">
              <a:solidFill>
                <a:schemeClr val="tx2"/>
              </a:solidFill>
              <a:latin typeface="Tahoma" panose="020B0604030504040204" pitchFamily="34" charset="0"/>
              <a:cs typeface="Tahoma" panose="020B0604030504040204" pitchFamily="34" charset="0"/>
            </a:endParaRPr>
          </a:p>
        </p:txBody>
      </p:sp>
      <p:sp>
        <p:nvSpPr>
          <p:cNvPr id="84995" name="Rectangle 2">
            <a:extLst>
              <a:ext uri="{FF2B5EF4-FFF2-40B4-BE49-F238E27FC236}">
                <a16:creationId xmlns:a16="http://schemas.microsoft.com/office/drawing/2014/main" id="{6C8C8374-1B99-4A70-8132-63C8249017A2}"/>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6A723CFC-A5AE-49CD-8F5A-18F249E928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782049D-43D4-4ABF-A8B5-B851975582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6ADE6B07-87FC-433D-8998-ABD4036400A7}"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38</a:t>
            </a:fld>
            <a:endParaRPr lang="th-TH" altLang="en-US">
              <a:solidFill>
                <a:schemeClr val="tx2"/>
              </a:solidFill>
              <a:latin typeface="Tahoma" panose="020B0604030504040204" pitchFamily="34" charset="0"/>
              <a:cs typeface="Tahoma" panose="020B0604030504040204" pitchFamily="34" charset="0"/>
            </a:endParaRPr>
          </a:p>
        </p:txBody>
      </p:sp>
      <p:sp>
        <p:nvSpPr>
          <p:cNvPr id="88067" name="Rectangle 2">
            <a:extLst>
              <a:ext uri="{FF2B5EF4-FFF2-40B4-BE49-F238E27FC236}">
                <a16:creationId xmlns:a16="http://schemas.microsoft.com/office/drawing/2014/main" id="{A76439CA-30AA-40D8-9227-7EE0FE92035F}"/>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F7BCAD33-0C33-415F-99A5-A5297E05CF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3873F690-78D3-464A-9754-E9FADF3805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1B46605E-2412-4F74-89AA-1C2AA816C14F}"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41</a:t>
            </a:fld>
            <a:endParaRPr lang="th-TH" altLang="en-US">
              <a:solidFill>
                <a:schemeClr val="tx2"/>
              </a:solidFill>
              <a:latin typeface="Tahoma" panose="020B0604030504040204" pitchFamily="34" charset="0"/>
              <a:cs typeface="Tahoma" panose="020B0604030504040204" pitchFamily="34" charset="0"/>
            </a:endParaRPr>
          </a:p>
        </p:txBody>
      </p:sp>
      <p:sp>
        <p:nvSpPr>
          <p:cNvPr id="92163" name="Rectangle 2">
            <a:extLst>
              <a:ext uri="{FF2B5EF4-FFF2-40B4-BE49-F238E27FC236}">
                <a16:creationId xmlns:a16="http://schemas.microsoft.com/office/drawing/2014/main" id="{F718A389-F1B2-483C-B6EE-BF32EDB8213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97DF3E7F-0C51-4925-9302-D4C3B39A13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B59A4E3-39B9-4826-8506-AAEC9A0ED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21EC8E01-F682-4478-8588-AE124220DB89}"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42</a:t>
            </a:fld>
            <a:endParaRPr lang="th-TH" altLang="en-US">
              <a:solidFill>
                <a:schemeClr val="tx2"/>
              </a:solidFill>
              <a:latin typeface="Tahoma" panose="020B0604030504040204" pitchFamily="34" charset="0"/>
              <a:cs typeface="Tahoma" panose="020B0604030504040204" pitchFamily="34" charset="0"/>
            </a:endParaRPr>
          </a:p>
        </p:txBody>
      </p:sp>
      <p:sp>
        <p:nvSpPr>
          <p:cNvPr id="94211" name="Rectangle 2">
            <a:extLst>
              <a:ext uri="{FF2B5EF4-FFF2-40B4-BE49-F238E27FC236}">
                <a16:creationId xmlns:a16="http://schemas.microsoft.com/office/drawing/2014/main" id="{3BFC61EF-9D03-4B0A-82E9-04EB61B85B7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4C284DF-BF42-4B6D-9112-5809CAADD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uses the same principle as percolateUp. That is, swapping child and its parent until no more swapping can be done. But the child used must be the smallest (most important). </a:t>
            </a:r>
          </a:p>
          <a:p>
            <a:endParaRPr lang="en-US" altLang="en-US"/>
          </a:p>
          <a:p>
            <a:r>
              <a:rPr lang="en-US" altLang="en-US"/>
              <a:t>Worst case running time is when the swap has to be done until we reach a leaf. Therefore the time is log n . </a:t>
            </a:r>
          </a:p>
          <a:p>
            <a:endParaRPr lang="th-TH" altLang="en-US"/>
          </a:p>
          <a:p>
            <a:r>
              <a:rPr lang="en-US" altLang="en-US"/>
              <a:t>Average case:</a:t>
            </a:r>
          </a:p>
          <a:p>
            <a:r>
              <a:rPr lang="en-US" altLang="en-US"/>
              <a:t>Let us assume that the newly inserted element has value in the middle of all existing values. That means, half of tree’s elements have greater values.  But because this is a complete binary tree, this half must be at its leaves. PercolateDown will have to move the inserted element down to the level before last.  So it is almost like a worst case. </a:t>
            </a:r>
            <a:endParaRPr lang="th-TH" altLang="en-US"/>
          </a:p>
          <a:p>
            <a:endParaRPr lang="th-TH"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D95CE072-C9A8-4ABA-B4CA-C8A6B0BF21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F9176C18-9A18-44F6-A76B-2E47C8E1B531}"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46</a:t>
            </a:fld>
            <a:endParaRPr lang="th-TH" altLang="en-US">
              <a:solidFill>
                <a:schemeClr val="tx2"/>
              </a:solidFill>
              <a:latin typeface="Tahoma" panose="020B0604030504040204" pitchFamily="34" charset="0"/>
              <a:cs typeface="Tahoma" panose="020B0604030504040204" pitchFamily="34" charset="0"/>
            </a:endParaRPr>
          </a:p>
        </p:txBody>
      </p:sp>
      <p:sp>
        <p:nvSpPr>
          <p:cNvPr id="99331" name="Rectangle 2">
            <a:extLst>
              <a:ext uri="{FF2B5EF4-FFF2-40B4-BE49-F238E27FC236}">
                <a16:creationId xmlns:a16="http://schemas.microsoft.com/office/drawing/2014/main" id="{26B9ED4F-3E25-4111-96A1-41B8CA5B90E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02072AD7-B7EE-47D3-B315-F21BDA571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738D261-D01F-46F1-A72D-05EFF03BD5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4A3D3C02-D3B4-4B51-A828-C7863EE77266}"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47</a:t>
            </a:fld>
            <a:endParaRPr lang="th-TH" altLang="en-US">
              <a:solidFill>
                <a:schemeClr val="tx2"/>
              </a:solidFill>
              <a:latin typeface="Tahoma" panose="020B0604030504040204" pitchFamily="34" charset="0"/>
              <a:cs typeface="Tahoma" panose="020B0604030504040204" pitchFamily="34" charset="0"/>
            </a:endParaRPr>
          </a:p>
        </p:txBody>
      </p:sp>
      <p:sp>
        <p:nvSpPr>
          <p:cNvPr id="101379" name="Rectangle 2">
            <a:extLst>
              <a:ext uri="{FF2B5EF4-FFF2-40B4-BE49-F238E27FC236}">
                <a16:creationId xmlns:a16="http://schemas.microsoft.com/office/drawing/2014/main" id="{05C39167-565D-4A39-9A3B-571C1842B68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49D51307-6E4A-4065-8551-950DFFB1E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Because we know that there are few characters, we can encode them the way we want. </a:t>
            </a:r>
            <a:endParaRPr lang="th-TH"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B618D38C-C532-460D-BF40-422487D045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899695DE-46B6-4035-9971-FA2C75175712}"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48</a:t>
            </a:fld>
            <a:endParaRPr lang="th-TH" altLang="en-US">
              <a:solidFill>
                <a:schemeClr val="tx2"/>
              </a:solidFill>
              <a:latin typeface="Tahoma" panose="020B0604030504040204" pitchFamily="34" charset="0"/>
              <a:cs typeface="Tahoma" panose="020B0604030504040204" pitchFamily="34" charset="0"/>
            </a:endParaRPr>
          </a:p>
        </p:txBody>
      </p:sp>
      <p:sp>
        <p:nvSpPr>
          <p:cNvPr id="103427" name="Rectangle 2">
            <a:extLst>
              <a:ext uri="{FF2B5EF4-FFF2-40B4-BE49-F238E27FC236}">
                <a16:creationId xmlns:a16="http://schemas.microsoft.com/office/drawing/2014/main" id="{3DADF2BB-7A9E-4B88-A136-EBC4C71D2432}"/>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5CB69E93-56D0-4603-803A-0869C909C0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way we can compress more, but we can’t get the original message back because the resulting number is ambiguous. </a:t>
            </a:r>
            <a:endParaRPr lang="th-TH" altLang="en-US"/>
          </a:p>
          <a:p>
            <a:endParaRPr lang="th-TH"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3DD68C6-6ACF-4245-AE58-33803C5982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B1654313-48DF-47AA-A4A6-59DB6462CC5C}"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49</a:t>
            </a:fld>
            <a:endParaRPr lang="th-TH" altLang="en-US">
              <a:solidFill>
                <a:schemeClr val="tx2"/>
              </a:solidFill>
              <a:latin typeface="Tahoma" panose="020B0604030504040204" pitchFamily="34" charset="0"/>
              <a:cs typeface="Tahoma" panose="020B0604030504040204" pitchFamily="34" charset="0"/>
            </a:endParaRPr>
          </a:p>
        </p:txBody>
      </p:sp>
      <p:sp>
        <p:nvSpPr>
          <p:cNvPr id="105475" name="Rectangle 2">
            <a:extLst>
              <a:ext uri="{FF2B5EF4-FFF2-40B4-BE49-F238E27FC236}">
                <a16:creationId xmlns:a16="http://schemas.microsoft.com/office/drawing/2014/main" id="{05422015-BE8E-4E2B-AFDF-DD04819E8C29}"/>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832F3863-7032-447C-9AA3-C9811709A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32E5EB7-8169-4C01-8EE4-17C454B05E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D53DDC96-2CAA-4BCD-AF1D-8513F0E6B27E}"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51</a:t>
            </a:fld>
            <a:endParaRPr lang="th-TH" altLang="en-US">
              <a:solidFill>
                <a:schemeClr val="tx2"/>
              </a:solidFill>
              <a:latin typeface="Tahoma" panose="020B0604030504040204" pitchFamily="34" charset="0"/>
              <a:cs typeface="Tahoma" panose="020B0604030504040204" pitchFamily="34" charset="0"/>
            </a:endParaRPr>
          </a:p>
        </p:txBody>
      </p:sp>
      <p:sp>
        <p:nvSpPr>
          <p:cNvPr id="108547" name="Rectangle 2">
            <a:extLst>
              <a:ext uri="{FF2B5EF4-FFF2-40B4-BE49-F238E27FC236}">
                <a16:creationId xmlns:a16="http://schemas.microsoft.com/office/drawing/2014/main" id="{0D59F95A-77F2-40AC-92B4-DF4CA957827E}"/>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3C700141-3BAA-4734-859F-AE36E33758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a legal tree too. But which tree is better? </a:t>
            </a:r>
          </a:p>
          <a:p>
            <a:r>
              <a:rPr lang="en-US" altLang="en-US"/>
              <a:t>If a character is in our message frequently, we want that character to be represented by as few bits as possible.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D7CAB83-1332-4883-983C-551D96BFFF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04F30D61-F50F-40CC-9883-2FA3D6AFA035}"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54</a:t>
            </a:fld>
            <a:endParaRPr lang="th-TH" altLang="en-US">
              <a:solidFill>
                <a:schemeClr val="tx2"/>
              </a:solidFill>
              <a:latin typeface="Tahoma" panose="020B0604030504040204" pitchFamily="34" charset="0"/>
              <a:cs typeface="Tahoma" panose="020B0604030504040204" pitchFamily="34" charset="0"/>
            </a:endParaRPr>
          </a:p>
        </p:txBody>
      </p:sp>
      <p:sp>
        <p:nvSpPr>
          <p:cNvPr id="112643" name="Rectangle 2">
            <a:extLst>
              <a:ext uri="{FF2B5EF4-FFF2-40B4-BE49-F238E27FC236}">
                <a16:creationId xmlns:a16="http://schemas.microsoft.com/office/drawing/2014/main" id="{9943759D-F03A-452E-86D7-19B8972037E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FBA5297-B17D-4D54-B042-DF87816443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E46DD5F-5AC6-4893-9560-5AE10B344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54D9D834-26C2-41FA-81A0-2AD39CB2D6D8}"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7</a:t>
            </a:fld>
            <a:endParaRPr lang="th-TH" altLang="en-US">
              <a:solidFill>
                <a:schemeClr val="tx2"/>
              </a:solidFill>
              <a:latin typeface="Tahoma" panose="020B0604030504040204" pitchFamily="34" charset="0"/>
              <a:cs typeface="Tahoma" panose="020B0604030504040204" pitchFamily="34" charset="0"/>
            </a:endParaRPr>
          </a:p>
        </p:txBody>
      </p:sp>
      <p:sp>
        <p:nvSpPr>
          <p:cNvPr id="29699" name="Rectangle 2">
            <a:extLst>
              <a:ext uri="{FF2B5EF4-FFF2-40B4-BE49-F238E27FC236}">
                <a16:creationId xmlns:a16="http://schemas.microsoft.com/office/drawing/2014/main" id="{23092E55-927D-4C4D-89D3-50FC4B27821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7F7AF9F-7ECA-4286-9476-3FB5C52A6E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82D4FE5-9DFE-4CCC-AC52-E86128C7DC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B0F1B823-0616-41DD-BC6F-A82C1CE50726}"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55</a:t>
            </a:fld>
            <a:endParaRPr lang="th-TH" altLang="en-US">
              <a:solidFill>
                <a:schemeClr val="tx2"/>
              </a:solidFill>
              <a:latin typeface="Tahoma" panose="020B0604030504040204" pitchFamily="34" charset="0"/>
              <a:cs typeface="Tahoma" panose="020B0604030504040204" pitchFamily="34" charset="0"/>
            </a:endParaRPr>
          </a:p>
        </p:txBody>
      </p:sp>
      <p:sp>
        <p:nvSpPr>
          <p:cNvPr id="114691" name="Rectangle 2">
            <a:extLst>
              <a:ext uri="{FF2B5EF4-FFF2-40B4-BE49-F238E27FC236}">
                <a16:creationId xmlns:a16="http://schemas.microsoft.com/office/drawing/2014/main" id="{382EC324-9086-43B0-BCC6-1649E4EA4796}"/>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3F36F8D0-E120-402F-8A93-16FEB0412D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71E64102-23FC-40D5-9541-8BBE7EE2494B}"/>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3D1F1724-DECB-4F24-8AF8-4683F26EC2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
        <p:nvSpPr>
          <p:cNvPr id="116740" name="Slide Number Placeholder 3">
            <a:extLst>
              <a:ext uri="{FF2B5EF4-FFF2-40B4-BE49-F238E27FC236}">
                <a16:creationId xmlns:a16="http://schemas.microsoft.com/office/drawing/2014/main" id="{CC20BA5F-CD22-490E-A500-F97780ED66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7DBFDD3D-5A18-4B6D-BB85-12F14701CBA1}"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56</a:t>
            </a:fld>
            <a:endParaRPr lang="th-TH" altLang="en-US">
              <a:solidFill>
                <a:schemeClr val="tx2"/>
              </a:solidFill>
              <a:latin typeface="Tahoma" panose="020B0604030504040204" pitchFamily="34" charset="0"/>
              <a:cs typeface="Tahoma" panose="020B060403050404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E046DC60-FAA6-4AC6-9AF9-309FC29AD4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12169240-1FCC-4546-BB85-1396418E04A5}"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58</a:t>
            </a:fld>
            <a:endParaRPr lang="th-TH" altLang="en-US">
              <a:solidFill>
                <a:schemeClr val="tx2"/>
              </a:solidFill>
              <a:latin typeface="Tahoma" panose="020B0604030504040204" pitchFamily="34" charset="0"/>
              <a:cs typeface="Tahoma" panose="020B0604030504040204" pitchFamily="34" charset="0"/>
            </a:endParaRPr>
          </a:p>
        </p:txBody>
      </p:sp>
      <p:sp>
        <p:nvSpPr>
          <p:cNvPr id="119811" name="Rectangle 2">
            <a:extLst>
              <a:ext uri="{FF2B5EF4-FFF2-40B4-BE49-F238E27FC236}">
                <a16:creationId xmlns:a16="http://schemas.microsoft.com/office/drawing/2014/main" id="{7917F07D-23EF-4F46-B15F-7C468E12537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1C6DCDEB-AA55-4941-A35E-B0ACA30218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we get the huffman tree. </a:t>
            </a:r>
            <a:endParaRPr lang="th-TH"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8ABB5F21-4685-4309-9E05-4B26D0AA5BF3}"/>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FF9BF277-E074-4B3E-B02C-E41D8A2F81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
        <p:nvSpPr>
          <p:cNvPr id="121860" name="Slide Number Placeholder 3">
            <a:extLst>
              <a:ext uri="{FF2B5EF4-FFF2-40B4-BE49-F238E27FC236}">
                <a16:creationId xmlns:a16="http://schemas.microsoft.com/office/drawing/2014/main" id="{37927A02-BABF-43B5-AA8F-8988C8F72A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911A13C0-0CE1-4E07-B8DC-24636F62EC66}"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59</a:t>
            </a:fld>
            <a:endParaRPr lang="th-TH" altLang="en-US">
              <a:solidFill>
                <a:schemeClr val="tx2"/>
              </a:solidFill>
              <a:latin typeface="Tahoma" panose="020B0604030504040204" pitchFamily="34" charset="0"/>
              <a:cs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2ACC51A-785E-4CF6-9AAB-5AA45741292E}"/>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E3E42F20-EE59-4F20-B236-96FD4E4CFB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
        <p:nvSpPr>
          <p:cNvPr id="31748" name="Slide Number Placeholder 3">
            <a:extLst>
              <a:ext uri="{FF2B5EF4-FFF2-40B4-BE49-F238E27FC236}">
                <a16:creationId xmlns:a16="http://schemas.microsoft.com/office/drawing/2014/main" id="{0A87E137-84EE-4C55-9282-06179A023B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F2B3CB73-A9F7-4793-B0FF-4C1FB7FD4EA5}"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8</a:t>
            </a:fld>
            <a:endParaRPr lang="th-TH" altLang="en-US">
              <a:solidFill>
                <a:schemeClr val="tx2"/>
              </a:solidFill>
              <a:latin typeface="Tahoma" panose="020B0604030504040204" pitchFamily="34" charset="0"/>
              <a:cs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3DA2474-1221-4C70-B221-BDE4B33CC2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1F21DF4B-4145-4BA7-9099-C432B8E45E07}"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9</a:t>
            </a:fld>
            <a:endParaRPr lang="th-TH" altLang="en-US">
              <a:solidFill>
                <a:schemeClr val="tx2"/>
              </a:solidFill>
              <a:latin typeface="Tahoma" panose="020B0604030504040204" pitchFamily="34" charset="0"/>
              <a:cs typeface="Tahoma" panose="020B0604030504040204" pitchFamily="34" charset="0"/>
            </a:endParaRPr>
          </a:p>
        </p:txBody>
      </p:sp>
      <p:sp>
        <p:nvSpPr>
          <p:cNvPr id="33795" name="Rectangle 2">
            <a:extLst>
              <a:ext uri="{FF2B5EF4-FFF2-40B4-BE49-F238E27FC236}">
                <a16:creationId xmlns:a16="http://schemas.microsoft.com/office/drawing/2014/main" id="{34CB6AC4-CFFF-4A95-AEC9-795B8090A8D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131857C-C2A9-42DA-B9E5-F9C6BE39D9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ADD1652-59AB-4465-BFDD-6DD1D71E83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BBE9602F-69E3-44F4-B4C5-124665EB14E8}"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10</a:t>
            </a:fld>
            <a:endParaRPr lang="th-TH" altLang="en-US">
              <a:solidFill>
                <a:schemeClr val="tx2"/>
              </a:solidFill>
              <a:latin typeface="Tahoma" panose="020B0604030504040204" pitchFamily="34" charset="0"/>
              <a:cs typeface="Tahoma" panose="020B0604030504040204" pitchFamily="34" charset="0"/>
            </a:endParaRPr>
          </a:p>
        </p:txBody>
      </p:sp>
      <p:sp>
        <p:nvSpPr>
          <p:cNvPr id="35843" name="Rectangle 2">
            <a:extLst>
              <a:ext uri="{FF2B5EF4-FFF2-40B4-BE49-F238E27FC236}">
                <a16:creationId xmlns:a16="http://schemas.microsoft.com/office/drawing/2014/main" id="{CDF3C98E-09A7-4F34-A185-9A6DBD591E2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D6F6BF05-3867-4F08-8358-2BE7DB08ED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137931A-1C5A-43B8-866A-2509F1FD21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05CF82A8-2DA9-42C3-96FE-675B5E7A0AAD}"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11</a:t>
            </a:fld>
            <a:endParaRPr lang="th-TH" altLang="en-US">
              <a:solidFill>
                <a:schemeClr val="tx2"/>
              </a:solidFill>
              <a:latin typeface="Tahoma" panose="020B0604030504040204" pitchFamily="34" charset="0"/>
              <a:cs typeface="Tahoma" panose="020B0604030504040204" pitchFamily="34" charset="0"/>
            </a:endParaRPr>
          </a:p>
        </p:txBody>
      </p:sp>
      <p:sp>
        <p:nvSpPr>
          <p:cNvPr id="37891" name="Rectangle 2">
            <a:extLst>
              <a:ext uri="{FF2B5EF4-FFF2-40B4-BE49-F238E27FC236}">
                <a16:creationId xmlns:a16="http://schemas.microsoft.com/office/drawing/2014/main" id="{C5F4488D-1962-49B4-9D89-72D001746CB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C687D9F8-CDC5-4416-832F-3D0A672AD6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E997D54-CB4E-42F1-81BF-987A44021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Angsana New" panose="02020603050405020304" pitchFamily="18" charset="-34"/>
              </a:defRPr>
            </a:lvl1pPr>
            <a:lvl2pPr marL="785372" indent="-302066">
              <a:spcBef>
                <a:spcPct val="30000"/>
              </a:spcBef>
              <a:defRPr sz="1300">
                <a:solidFill>
                  <a:schemeClr val="tx1"/>
                </a:solidFill>
                <a:latin typeface="Times New Roman" panose="02020603050405020304" pitchFamily="18" charset="0"/>
                <a:cs typeface="Angsana New" panose="02020603050405020304" pitchFamily="18" charset="-34"/>
              </a:defRPr>
            </a:lvl2pPr>
            <a:lvl3pPr marL="1208265" indent="-241653">
              <a:spcBef>
                <a:spcPct val="30000"/>
              </a:spcBef>
              <a:defRPr sz="1300">
                <a:solidFill>
                  <a:schemeClr val="tx1"/>
                </a:solidFill>
                <a:latin typeface="Times New Roman" panose="02020603050405020304" pitchFamily="18" charset="0"/>
                <a:cs typeface="Angsana New" panose="02020603050405020304" pitchFamily="18" charset="-34"/>
              </a:defRPr>
            </a:lvl3pPr>
            <a:lvl4pPr marL="1691571" indent="-241653">
              <a:spcBef>
                <a:spcPct val="30000"/>
              </a:spcBef>
              <a:defRPr sz="1300">
                <a:solidFill>
                  <a:schemeClr val="tx1"/>
                </a:solidFill>
                <a:latin typeface="Times New Roman" panose="02020603050405020304" pitchFamily="18" charset="0"/>
                <a:cs typeface="Angsana New" panose="02020603050405020304" pitchFamily="18" charset="-34"/>
              </a:defRPr>
            </a:lvl4pPr>
            <a:lvl5pPr marL="2174878" indent="-241653">
              <a:spcBef>
                <a:spcPct val="30000"/>
              </a:spcBef>
              <a:defRPr sz="1300">
                <a:solidFill>
                  <a:schemeClr val="tx1"/>
                </a:solidFill>
                <a:latin typeface="Times New Roman" panose="02020603050405020304" pitchFamily="18" charset="0"/>
                <a:cs typeface="Angsana New" panose="02020603050405020304" pitchFamily="18" charset="-34"/>
              </a:defRPr>
            </a:lvl5pPr>
            <a:lvl6pPr marL="2658184"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6pPr>
            <a:lvl7pPr marL="3141490"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7pPr>
            <a:lvl8pPr marL="3624796"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8pPr>
            <a:lvl9pPr marL="4108102" indent="-241653" defTabSz="483306" eaLnBrk="0" fontAlgn="base" hangingPunct="0">
              <a:spcBef>
                <a:spcPct val="30000"/>
              </a:spcBef>
              <a:spcAft>
                <a:spcPct val="0"/>
              </a:spcAft>
              <a:defRPr sz="1300">
                <a:solidFill>
                  <a:schemeClr val="tx1"/>
                </a:solidFill>
                <a:latin typeface="Times New Roman" panose="02020603050405020304" pitchFamily="18" charset="0"/>
                <a:cs typeface="Angsana New" panose="02020603050405020304" pitchFamily="18" charset="-34"/>
              </a:defRPr>
            </a:lvl9pPr>
          </a:lstStyle>
          <a:p>
            <a:pPr fontAlgn="base">
              <a:spcBef>
                <a:spcPct val="0"/>
              </a:spcBef>
              <a:spcAft>
                <a:spcPct val="0"/>
              </a:spcAft>
            </a:pPr>
            <a:fld id="{4946054D-0E49-4A36-9B6B-31D1D8CCA058}" type="slidenum">
              <a:rPr lang="en-US" altLang="en-US" smtClean="0">
                <a:solidFill>
                  <a:schemeClr val="tx2"/>
                </a:solidFill>
                <a:latin typeface="Tahoma" panose="020B0604030504040204" pitchFamily="34" charset="0"/>
                <a:cs typeface="Tahoma" panose="020B0604030504040204" pitchFamily="34" charset="0"/>
              </a:rPr>
              <a:pPr fontAlgn="base">
                <a:spcBef>
                  <a:spcPct val="0"/>
                </a:spcBef>
                <a:spcAft>
                  <a:spcPct val="0"/>
                </a:spcAft>
              </a:pPr>
              <a:t>14</a:t>
            </a:fld>
            <a:endParaRPr lang="th-TH" altLang="en-US">
              <a:solidFill>
                <a:schemeClr val="tx2"/>
              </a:solidFill>
              <a:latin typeface="Tahoma" panose="020B0604030504040204" pitchFamily="34" charset="0"/>
              <a:cs typeface="Tahoma" panose="020B0604030504040204" pitchFamily="34" charset="0"/>
            </a:endParaRPr>
          </a:p>
        </p:txBody>
      </p:sp>
      <p:sp>
        <p:nvSpPr>
          <p:cNvPr id="40963" name="Rectangle 2">
            <a:extLst>
              <a:ext uri="{FF2B5EF4-FFF2-40B4-BE49-F238E27FC236}">
                <a16:creationId xmlns:a16="http://schemas.microsoft.com/office/drawing/2014/main" id="{6519BF07-01AD-4666-9FB7-31E64AEFDAF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A8DC3FB-6727-4B85-B023-290E3A28E1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21ABB4F0-4818-48E9-B8C2-9D6C22E5F4C4}"/>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1525659019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a:t>คลิกเพื่อแก้ไขสไตล์ชื่อเรื่องรองต้นแบบ</a:t>
            </a:r>
            <a:endParaRPr lang="en-US" dirty="0"/>
          </a:p>
        </p:txBody>
      </p:sp>
      <p:sp>
        <p:nvSpPr>
          <p:cNvPr id="5" name="Date Placeholder 3">
            <a:extLst>
              <a:ext uri="{FF2B5EF4-FFF2-40B4-BE49-F238E27FC236}">
                <a16:creationId xmlns:a16="http://schemas.microsoft.com/office/drawing/2014/main" id="{A2D57AB9-AB54-4476-AC47-80FD8436CE23}"/>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8F4B46B5-6A4E-4473-89B1-5D72DC10632C}"/>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1D1EA7AA-E50E-4781-836E-070B210DB470}"/>
              </a:ext>
            </a:extLst>
          </p:cNvPr>
          <p:cNvSpPr>
            <a:spLocks noGrp="1"/>
          </p:cNvSpPr>
          <p:nvPr>
            <p:ph type="sldNum" sz="quarter" idx="12"/>
          </p:nvPr>
        </p:nvSpPr>
        <p:spPr>
          <a:xfrm>
            <a:off x="423863" y="4529138"/>
            <a:ext cx="584200" cy="365125"/>
          </a:xfrm>
        </p:spPr>
        <p:txBody>
          <a:bodyPr/>
          <a:lstStyle>
            <a:lvl1pPr>
              <a:defRPr/>
            </a:lvl1pPr>
          </a:lstStyle>
          <a:p>
            <a:pPr>
              <a:defRPr/>
            </a:pPr>
            <a:fld id="{DAEFE53A-B3CB-44E5-ADA4-B27A3388B575}" type="slidenum">
              <a:rPr lang="en-US" altLang="en-US"/>
              <a:pPr>
                <a:defRPr/>
              </a:pPr>
              <a:t>‹#›</a:t>
            </a:fld>
            <a:endParaRPr lang="th-TH" altLang="en-US"/>
          </a:p>
        </p:txBody>
      </p:sp>
    </p:spTree>
    <p:extLst>
      <p:ext uri="{BB962C8B-B14F-4D97-AF65-F5344CB8AC3E}">
        <p14:creationId xmlns:p14="http://schemas.microsoft.com/office/powerpoint/2010/main" val="58200616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ชื่อและคำอธิบาย">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7118577A-9EC9-4406-8109-7A537CAAF78A}"/>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แก้ไขสไตล์ของข้อความต้นแบบ</a:t>
            </a:r>
          </a:p>
        </p:txBody>
      </p:sp>
      <p:sp>
        <p:nvSpPr>
          <p:cNvPr id="5" name="Date Placeholder 3">
            <a:extLst>
              <a:ext uri="{FF2B5EF4-FFF2-40B4-BE49-F238E27FC236}">
                <a16:creationId xmlns:a16="http://schemas.microsoft.com/office/drawing/2014/main" id="{AF12B305-29C9-4016-9C23-CA8A30D8E95E}"/>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4434A755-DB9D-4FD2-96D4-E4FAEFEFEED1}"/>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2D49971B-B07D-4489-B8A2-5C1A2C5B4A85}"/>
              </a:ext>
            </a:extLst>
          </p:cNvPr>
          <p:cNvSpPr>
            <a:spLocks noGrp="1"/>
          </p:cNvSpPr>
          <p:nvPr>
            <p:ph type="sldNum" sz="quarter" idx="12"/>
          </p:nvPr>
        </p:nvSpPr>
        <p:spPr>
          <a:xfrm>
            <a:off x="511175" y="3244850"/>
            <a:ext cx="585788" cy="365125"/>
          </a:xfrm>
        </p:spPr>
        <p:txBody>
          <a:bodyPr/>
          <a:lstStyle>
            <a:lvl1pPr>
              <a:defRPr/>
            </a:lvl1pPr>
          </a:lstStyle>
          <a:p>
            <a:pPr>
              <a:defRPr/>
            </a:pPr>
            <a:fld id="{B5841D88-7DB3-471B-9F35-38B84DF839BA}" type="slidenum">
              <a:rPr lang="en-US" altLang="en-US"/>
              <a:pPr>
                <a:defRPr/>
              </a:pPr>
              <a:t>‹#›</a:t>
            </a:fld>
            <a:endParaRPr lang="th-TH" altLang="en-US"/>
          </a:p>
        </p:txBody>
      </p:sp>
    </p:spTree>
    <p:extLst>
      <p:ext uri="{BB962C8B-B14F-4D97-AF65-F5344CB8AC3E}">
        <p14:creationId xmlns:p14="http://schemas.microsoft.com/office/powerpoint/2010/main" val="10877005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คำอ้างอิงพร้อมคำอธิบาย">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3DFE5D9C-B02D-4502-8434-C084ADE1567E}"/>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13">
            <a:extLst>
              <a:ext uri="{FF2B5EF4-FFF2-40B4-BE49-F238E27FC236}">
                <a16:creationId xmlns:a16="http://schemas.microsoft.com/office/drawing/2014/main" id="{1A91DE74-D849-483E-8CBC-B1CB37893FD3}"/>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TextBox 14">
            <a:extLst>
              <a:ext uri="{FF2B5EF4-FFF2-40B4-BE49-F238E27FC236}">
                <a16:creationId xmlns:a16="http://schemas.microsoft.com/office/drawing/2014/main" id="{3664E395-47D6-4987-A138-1ADACB6EBFBB}"/>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th-TH"/>
              <a:t>คลิกเพื่อแก้ไขสไตล์ชื่อเรื่องต้นแบบ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a:t>แก้ไขสไตล์ของข้อความต้นแบบ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แก้ไขสไตล์ของข้อความต้นแบบ</a:t>
            </a:r>
          </a:p>
        </p:txBody>
      </p:sp>
      <p:sp>
        <p:nvSpPr>
          <p:cNvPr id="8" name="Date Placeholder 3">
            <a:extLst>
              <a:ext uri="{FF2B5EF4-FFF2-40B4-BE49-F238E27FC236}">
                <a16:creationId xmlns:a16="http://schemas.microsoft.com/office/drawing/2014/main" id="{1D6C4E01-8797-4D51-B6F8-53EF29CB0F0F}"/>
              </a:ext>
            </a:extLst>
          </p:cNvPr>
          <p:cNvSpPr>
            <a:spLocks noGrp="1"/>
          </p:cNvSpPr>
          <p:nvPr>
            <p:ph type="dt" sz="half" idx="14"/>
          </p:nvPr>
        </p:nvSpPr>
        <p:spPr/>
        <p:txBody>
          <a:bodyPr/>
          <a:lstStyle>
            <a:lvl1pPr>
              <a:defRPr/>
            </a:lvl1pPr>
          </a:lstStyle>
          <a:p>
            <a:pPr>
              <a:defRPr/>
            </a:pPr>
            <a:endParaRPr lang="th-TH"/>
          </a:p>
        </p:txBody>
      </p:sp>
      <p:sp>
        <p:nvSpPr>
          <p:cNvPr id="9" name="Footer Placeholder 4">
            <a:extLst>
              <a:ext uri="{FF2B5EF4-FFF2-40B4-BE49-F238E27FC236}">
                <a16:creationId xmlns:a16="http://schemas.microsoft.com/office/drawing/2014/main" id="{7961F7A6-3D53-4ABD-AE80-8DECEF732CEB}"/>
              </a:ext>
            </a:extLst>
          </p:cNvPr>
          <p:cNvSpPr>
            <a:spLocks noGrp="1"/>
          </p:cNvSpPr>
          <p:nvPr>
            <p:ph type="ftr" sz="quarter" idx="15"/>
          </p:nvPr>
        </p:nvSpPr>
        <p:spPr/>
        <p:txBody>
          <a:bodyPr/>
          <a:lstStyle>
            <a:lvl1pPr>
              <a:defRPr/>
            </a:lvl1pPr>
          </a:lstStyle>
          <a:p>
            <a:pPr>
              <a:defRPr/>
            </a:pPr>
            <a:endParaRPr lang="th-TH"/>
          </a:p>
        </p:txBody>
      </p:sp>
      <p:sp>
        <p:nvSpPr>
          <p:cNvPr id="10" name="Slide Number Placeholder 5">
            <a:extLst>
              <a:ext uri="{FF2B5EF4-FFF2-40B4-BE49-F238E27FC236}">
                <a16:creationId xmlns:a16="http://schemas.microsoft.com/office/drawing/2014/main" id="{E645A5A2-1CD2-4640-A6F5-74CB66748C32}"/>
              </a:ext>
            </a:extLst>
          </p:cNvPr>
          <p:cNvSpPr>
            <a:spLocks noGrp="1"/>
          </p:cNvSpPr>
          <p:nvPr>
            <p:ph type="sldNum" sz="quarter" idx="16"/>
          </p:nvPr>
        </p:nvSpPr>
        <p:spPr>
          <a:xfrm>
            <a:off x="511175" y="3244850"/>
            <a:ext cx="585788" cy="365125"/>
          </a:xfrm>
        </p:spPr>
        <p:txBody>
          <a:bodyPr/>
          <a:lstStyle>
            <a:lvl1pPr>
              <a:defRPr/>
            </a:lvl1pPr>
          </a:lstStyle>
          <a:p>
            <a:pPr>
              <a:defRPr/>
            </a:pPr>
            <a:fld id="{B67E80E4-6256-4997-BE5E-89D713BD63EB}" type="slidenum">
              <a:rPr lang="en-US" altLang="en-US"/>
              <a:pPr>
                <a:defRPr/>
              </a:pPr>
              <a:t>‹#›</a:t>
            </a:fld>
            <a:endParaRPr lang="th-TH" altLang="en-US"/>
          </a:p>
        </p:txBody>
      </p:sp>
    </p:spTree>
    <p:extLst>
      <p:ext uri="{BB962C8B-B14F-4D97-AF65-F5344CB8AC3E}">
        <p14:creationId xmlns:p14="http://schemas.microsoft.com/office/powerpoint/2010/main" val="7807277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นามบัตร">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774FB293-0A54-43DE-93F3-655BBDCCF52C}"/>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th-TH"/>
              <a:t>คลิกเพื่อแก้ไขสไตล์ชื่อเรื่องต้นแบบ</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th-TH"/>
              <a:t>แก้ไขสไตล์ของข้อความต้นแบบ</a:t>
            </a:r>
          </a:p>
        </p:txBody>
      </p:sp>
      <p:sp>
        <p:nvSpPr>
          <p:cNvPr id="6" name="Date Placeholder 4">
            <a:extLst>
              <a:ext uri="{FF2B5EF4-FFF2-40B4-BE49-F238E27FC236}">
                <a16:creationId xmlns:a16="http://schemas.microsoft.com/office/drawing/2014/main" id="{507EE202-3A69-4E46-8A46-3FCCA8007965}"/>
              </a:ext>
            </a:extLst>
          </p:cNvPr>
          <p:cNvSpPr>
            <a:spLocks noGrp="1"/>
          </p:cNvSpPr>
          <p:nvPr>
            <p:ph type="dt" sz="half" idx="10"/>
          </p:nvPr>
        </p:nvSpPr>
        <p:spPr/>
        <p:txBody>
          <a:bodyPr/>
          <a:lstStyle>
            <a:lvl1pPr>
              <a:defRPr/>
            </a:lvl1pPr>
          </a:lstStyle>
          <a:p>
            <a:pPr>
              <a:defRPr/>
            </a:pPr>
            <a:endParaRPr lang="th-TH"/>
          </a:p>
        </p:txBody>
      </p:sp>
      <p:sp>
        <p:nvSpPr>
          <p:cNvPr id="7" name="Footer Placeholder 5">
            <a:extLst>
              <a:ext uri="{FF2B5EF4-FFF2-40B4-BE49-F238E27FC236}">
                <a16:creationId xmlns:a16="http://schemas.microsoft.com/office/drawing/2014/main" id="{1E23C4A0-31C0-4892-9153-D7910D8EBD5B}"/>
              </a:ext>
            </a:extLst>
          </p:cNvPr>
          <p:cNvSpPr>
            <a:spLocks noGrp="1"/>
          </p:cNvSpPr>
          <p:nvPr>
            <p:ph type="ftr" sz="quarter" idx="11"/>
          </p:nvPr>
        </p:nvSpPr>
        <p:spPr/>
        <p:txBody>
          <a:bodyPr/>
          <a:lstStyle>
            <a:lvl1pPr>
              <a:defRPr/>
            </a:lvl1pPr>
          </a:lstStyle>
          <a:p>
            <a:pPr>
              <a:defRPr/>
            </a:pPr>
            <a:endParaRPr lang="th-TH"/>
          </a:p>
        </p:txBody>
      </p:sp>
      <p:sp>
        <p:nvSpPr>
          <p:cNvPr id="8" name="Slide Number Placeholder 6">
            <a:extLst>
              <a:ext uri="{FF2B5EF4-FFF2-40B4-BE49-F238E27FC236}">
                <a16:creationId xmlns:a16="http://schemas.microsoft.com/office/drawing/2014/main" id="{419158E2-449B-4191-B097-6A1D86972C1D}"/>
              </a:ext>
            </a:extLst>
          </p:cNvPr>
          <p:cNvSpPr>
            <a:spLocks noGrp="1"/>
          </p:cNvSpPr>
          <p:nvPr>
            <p:ph type="sldNum" sz="quarter" idx="12"/>
          </p:nvPr>
        </p:nvSpPr>
        <p:spPr>
          <a:xfrm>
            <a:off x="511175" y="4983163"/>
            <a:ext cx="585788" cy="365125"/>
          </a:xfrm>
        </p:spPr>
        <p:txBody>
          <a:bodyPr/>
          <a:lstStyle>
            <a:lvl1pPr>
              <a:defRPr/>
            </a:lvl1pPr>
          </a:lstStyle>
          <a:p>
            <a:pPr>
              <a:defRPr/>
            </a:pPr>
            <a:fld id="{4D9ED235-D1D6-454F-9E6C-89E65638FC53}" type="slidenum">
              <a:rPr lang="en-US" altLang="en-US"/>
              <a:pPr>
                <a:defRPr/>
              </a:pPr>
              <a:t>‹#›</a:t>
            </a:fld>
            <a:endParaRPr lang="th-TH" altLang="en-US"/>
          </a:p>
        </p:txBody>
      </p:sp>
    </p:spTree>
    <p:extLst>
      <p:ext uri="{BB962C8B-B14F-4D97-AF65-F5344CB8AC3E}">
        <p14:creationId xmlns:p14="http://schemas.microsoft.com/office/powerpoint/2010/main" val="126562472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นามบัตรอ้างอิง">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19FAC81-B5DB-4A82-A8C3-69C01D7405D8}"/>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10">
            <a:extLst>
              <a:ext uri="{FF2B5EF4-FFF2-40B4-BE49-F238E27FC236}">
                <a16:creationId xmlns:a16="http://schemas.microsoft.com/office/drawing/2014/main" id="{2AB501A3-3016-4A80-B763-1DC9A34819C5}"/>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TextBox 11">
            <a:extLst>
              <a:ext uri="{FF2B5EF4-FFF2-40B4-BE49-F238E27FC236}">
                <a16:creationId xmlns:a16="http://schemas.microsoft.com/office/drawing/2014/main" id="{59BC35F9-F680-4ED7-87A2-5632E4EED74F}"/>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th-TH"/>
              <a:t>คลิกเพื่อแก้ไขสไตล์ชื่อเรื่องต้นแบบ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a:t>แก้ไขสไตล์ของข้อความต้นแบบ</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th-TH"/>
              <a:t>แก้ไขสไตล์ของข้อความต้นแบบ</a:t>
            </a:r>
          </a:p>
        </p:txBody>
      </p:sp>
      <p:sp>
        <p:nvSpPr>
          <p:cNvPr id="8" name="Date Placeholder 4">
            <a:extLst>
              <a:ext uri="{FF2B5EF4-FFF2-40B4-BE49-F238E27FC236}">
                <a16:creationId xmlns:a16="http://schemas.microsoft.com/office/drawing/2014/main" id="{5E98C8DB-3C86-480F-8527-AF2F46E6A39D}"/>
              </a:ext>
            </a:extLst>
          </p:cNvPr>
          <p:cNvSpPr>
            <a:spLocks noGrp="1"/>
          </p:cNvSpPr>
          <p:nvPr>
            <p:ph type="dt" sz="half" idx="14"/>
          </p:nvPr>
        </p:nvSpPr>
        <p:spPr/>
        <p:txBody>
          <a:bodyPr/>
          <a:lstStyle>
            <a:lvl1pPr>
              <a:defRPr/>
            </a:lvl1pPr>
          </a:lstStyle>
          <a:p>
            <a:pPr>
              <a:defRPr/>
            </a:pPr>
            <a:endParaRPr lang="th-TH"/>
          </a:p>
        </p:txBody>
      </p:sp>
      <p:sp>
        <p:nvSpPr>
          <p:cNvPr id="9" name="Footer Placeholder 5">
            <a:extLst>
              <a:ext uri="{FF2B5EF4-FFF2-40B4-BE49-F238E27FC236}">
                <a16:creationId xmlns:a16="http://schemas.microsoft.com/office/drawing/2014/main" id="{47968C90-83B6-4845-B1D5-6212C3A0D949}"/>
              </a:ext>
            </a:extLst>
          </p:cNvPr>
          <p:cNvSpPr>
            <a:spLocks noGrp="1"/>
          </p:cNvSpPr>
          <p:nvPr>
            <p:ph type="ftr" sz="quarter" idx="15"/>
          </p:nvPr>
        </p:nvSpPr>
        <p:spPr/>
        <p:txBody>
          <a:bodyPr/>
          <a:lstStyle>
            <a:lvl1pPr>
              <a:defRPr/>
            </a:lvl1pPr>
          </a:lstStyle>
          <a:p>
            <a:pPr>
              <a:defRPr/>
            </a:pPr>
            <a:endParaRPr lang="th-TH"/>
          </a:p>
        </p:txBody>
      </p:sp>
      <p:sp>
        <p:nvSpPr>
          <p:cNvPr id="10" name="Slide Number Placeholder 6">
            <a:extLst>
              <a:ext uri="{FF2B5EF4-FFF2-40B4-BE49-F238E27FC236}">
                <a16:creationId xmlns:a16="http://schemas.microsoft.com/office/drawing/2014/main" id="{4E69D81A-E1CA-4769-80EF-758358B3847C}"/>
              </a:ext>
            </a:extLst>
          </p:cNvPr>
          <p:cNvSpPr>
            <a:spLocks noGrp="1"/>
          </p:cNvSpPr>
          <p:nvPr>
            <p:ph type="sldNum" sz="quarter" idx="16"/>
          </p:nvPr>
        </p:nvSpPr>
        <p:spPr>
          <a:xfrm>
            <a:off x="511175" y="4983163"/>
            <a:ext cx="585788" cy="365125"/>
          </a:xfrm>
        </p:spPr>
        <p:txBody>
          <a:bodyPr/>
          <a:lstStyle>
            <a:lvl1pPr>
              <a:defRPr/>
            </a:lvl1pPr>
          </a:lstStyle>
          <a:p>
            <a:pPr>
              <a:defRPr/>
            </a:pPr>
            <a:fld id="{1A7E2B65-24BD-413B-886F-4849AB6775AC}" type="slidenum">
              <a:rPr lang="en-US" altLang="en-US"/>
              <a:pPr>
                <a:defRPr/>
              </a:pPr>
              <a:t>‹#›</a:t>
            </a:fld>
            <a:endParaRPr lang="th-TH" altLang="en-US"/>
          </a:p>
        </p:txBody>
      </p:sp>
    </p:spTree>
    <p:extLst>
      <p:ext uri="{BB962C8B-B14F-4D97-AF65-F5344CB8AC3E}">
        <p14:creationId xmlns:p14="http://schemas.microsoft.com/office/powerpoint/2010/main" val="21040230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จริง หรือ เท็จ">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180B787B-27F1-48B8-8500-0325FD824FD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th-TH"/>
              <a:t>คลิกเพื่อแก้ไขสไตล์ชื่อเรื่องต้นแบบ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h-TH"/>
              <a:t>แก้ไขสไตล์ของข้อความต้นแบบ</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th-TH"/>
              <a:t>แก้ไขสไตล์ของข้อความต้นแบบ</a:t>
            </a:r>
          </a:p>
        </p:txBody>
      </p:sp>
      <p:sp>
        <p:nvSpPr>
          <p:cNvPr id="6" name="Date Placeholder 4">
            <a:extLst>
              <a:ext uri="{FF2B5EF4-FFF2-40B4-BE49-F238E27FC236}">
                <a16:creationId xmlns:a16="http://schemas.microsoft.com/office/drawing/2014/main" id="{689CDCF3-2265-48FC-B39F-9E435C3D4ED4}"/>
              </a:ext>
            </a:extLst>
          </p:cNvPr>
          <p:cNvSpPr>
            <a:spLocks noGrp="1"/>
          </p:cNvSpPr>
          <p:nvPr>
            <p:ph type="dt" sz="half" idx="14"/>
          </p:nvPr>
        </p:nvSpPr>
        <p:spPr/>
        <p:txBody>
          <a:bodyPr/>
          <a:lstStyle>
            <a:lvl1pPr>
              <a:defRPr/>
            </a:lvl1pPr>
          </a:lstStyle>
          <a:p>
            <a:pPr>
              <a:defRPr/>
            </a:pPr>
            <a:endParaRPr lang="th-TH"/>
          </a:p>
        </p:txBody>
      </p:sp>
      <p:sp>
        <p:nvSpPr>
          <p:cNvPr id="7" name="Footer Placeholder 5">
            <a:extLst>
              <a:ext uri="{FF2B5EF4-FFF2-40B4-BE49-F238E27FC236}">
                <a16:creationId xmlns:a16="http://schemas.microsoft.com/office/drawing/2014/main" id="{9A59885D-1219-4710-BC14-E58F95DE1C4B}"/>
              </a:ext>
            </a:extLst>
          </p:cNvPr>
          <p:cNvSpPr>
            <a:spLocks noGrp="1"/>
          </p:cNvSpPr>
          <p:nvPr>
            <p:ph type="ftr" sz="quarter" idx="15"/>
          </p:nvPr>
        </p:nvSpPr>
        <p:spPr/>
        <p:txBody>
          <a:bodyPr/>
          <a:lstStyle>
            <a:lvl1pPr>
              <a:defRPr/>
            </a:lvl1pPr>
          </a:lstStyle>
          <a:p>
            <a:pPr>
              <a:defRPr/>
            </a:pPr>
            <a:endParaRPr lang="th-TH"/>
          </a:p>
        </p:txBody>
      </p:sp>
      <p:sp>
        <p:nvSpPr>
          <p:cNvPr id="8" name="Slide Number Placeholder 6">
            <a:extLst>
              <a:ext uri="{FF2B5EF4-FFF2-40B4-BE49-F238E27FC236}">
                <a16:creationId xmlns:a16="http://schemas.microsoft.com/office/drawing/2014/main" id="{8DC598EC-D375-4795-97AF-014E67BDF307}"/>
              </a:ext>
            </a:extLst>
          </p:cNvPr>
          <p:cNvSpPr>
            <a:spLocks noGrp="1"/>
          </p:cNvSpPr>
          <p:nvPr>
            <p:ph type="sldNum" sz="quarter" idx="16"/>
          </p:nvPr>
        </p:nvSpPr>
        <p:spPr>
          <a:xfrm>
            <a:off x="511175" y="4983163"/>
            <a:ext cx="585788" cy="365125"/>
          </a:xfrm>
        </p:spPr>
        <p:txBody>
          <a:bodyPr/>
          <a:lstStyle>
            <a:lvl1pPr>
              <a:defRPr/>
            </a:lvl1pPr>
          </a:lstStyle>
          <a:p>
            <a:pPr>
              <a:defRPr/>
            </a:pPr>
            <a:fld id="{82B24CB9-797E-4717-9B6A-3FBED1428229}" type="slidenum">
              <a:rPr lang="en-US" altLang="en-US"/>
              <a:pPr>
                <a:defRPr/>
              </a:pPr>
              <a:t>‹#›</a:t>
            </a:fld>
            <a:endParaRPr lang="th-TH" altLang="en-US"/>
          </a:p>
        </p:txBody>
      </p:sp>
    </p:spTree>
    <p:extLst>
      <p:ext uri="{BB962C8B-B14F-4D97-AF65-F5344CB8AC3E}">
        <p14:creationId xmlns:p14="http://schemas.microsoft.com/office/powerpoint/2010/main" val="28443395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8AD640A-524F-4BE0-88E3-AE1D05555B9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3">
            <a:extLst>
              <a:ext uri="{FF2B5EF4-FFF2-40B4-BE49-F238E27FC236}">
                <a16:creationId xmlns:a16="http://schemas.microsoft.com/office/drawing/2014/main" id="{14A6782F-5503-4CBB-B1C9-2313FDDBF5EC}"/>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64E87441-BB12-413D-8C8F-B9079B5D41DB}"/>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F1A79937-1D0E-4C89-8212-361855B0586A}"/>
              </a:ext>
            </a:extLst>
          </p:cNvPr>
          <p:cNvSpPr>
            <a:spLocks noGrp="1"/>
          </p:cNvSpPr>
          <p:nvPr>
            <p:ph type="sldNum" sz="quarter" idx="12"/>
          </p:nvPr>
        </p:nvSpPr>
        <p:spPr/>
        <p:txBody>
          <a:bodyPr/>
          <a:lstStyle>
            <a:lvl1pPr>
              <a:defRPr/>
            </a:lvl1pPr>
          </a:lstStyle>
          <a:p>
            <a:pPr>
              <a:defRPr/>
            </a:pPr>
            <a:fld id="{B2209919-F492-49BA-9890-768BE60D70C1}" type="slidenum">
              <a:rPr lang="en-US" altLang="en-US"/>
              <a:pPr>
                <a:defRPr/>
              </a:pPr>
              <a:t>‹#›</a:t>
            </a:fld>
            <a:endParaRPr lang="th-TH" altLang="en-US"/>
          </a:p>
        </p:txBody>
      </p:sp>
    </p:spTree>
    <p:extLst>
      <p:ext uri="{BB962C8B-B14F-4D97-AF65-F5344CB8AC3E}">
        <p14:creationId xmlns:p14="http://schemas.microsoft.com/office/powerpoint/2010/main" val="25568056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602B037-3FD4-43F9-BBE3-FFC0B4B8CA95}"/>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3">
            <a:extLst>
              <a:ext uri="{FF2B5EF4-FFF2-40B4-BE49-F238E27FC236}">
                <a16:creationId xmlns:a16="http://schemas.microsoft.com/office/drawing/2014/main" id="{9F147CE8-4837-4520-B4E7-1CB2572BAB8E}"/>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0B18C5A7-E70C-4B6B-9DBA-E5948A1F757B}"/>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7F048479-056D-4A16-8EB6-35986399937C}"/>
              </a:ext>
            </a:extLst>
          </p:cNvPr>
          <p:cNvSpPr>
            <a:spLocks noGrp="1"/>
          </p:cNvSpPr>
          <p:nvPr>
            <p:ph type="sldNum" sz="quarter" idx="12"/>
          </p:nvPr>
        </p:nvSpPr>
        <p:spPr/>
        <p:txBody>
          <a:bodyPr/>
          <a:lstStyle>
            <a:lvl1pPr>
              <a:defRPr/>
            </a:lvl1pPr>
          </a:lstStyle>
          <a:p>
            <a:pPr>
              <a:defRPr/>
            </a:pPr>
            <a:fld id="{64A70D14-4B62-4B23-97E1-4B79CE9FAE47}" type="slidenum">
              <a:rPr lang="en-US" altLang="en-US"/>
              <a:pPr>
                <a:defRPr/>
              </a:pPr>
              <a:t>‹#›</a:t>
            </a:fld>
            <a:endParaRPr lang="th-TH" altLang="en-US"/>
          </a:p>
        </p:txBody>
      </p:sp>
    </p:spTree>
    <p:extLst>
      <p:ext uri="{BB962C8B-B14F-4D97-AF65-F5344CB8AC3E}">
        <p14:creationId xmlns:p14="http://schemas.microsoft.com/office/powerpoint/2010/main" val="371082171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0BD6711-A5FD-4032-B913-5F61FA76FA7A}"/>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3">
            <a:extLst>
              <a:ext uri="{FF2B5EF4-FFF2-40B4-BE49-F238E27FC236}">
                <a16:creationId xmlns:a16="http://schemas.microsoft.com/office/drawing/2014/main" id="{37198B96-4485-490E-82AA-A3240DBD8CFB}"/>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92F8C992-E005-4C83-A60F-8B98E5C19749}"/>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170BFB68-84C3-42B6-A213-A02A282CE3F1}"/>
              </a:ext>
            </a:extLst>
          </p:cNvPr>
          <p:cNvSpPr>
            <a:spLocks noGrp="1"/>
          </p:cNvSpPr>
          <p:nvPr>
            <p:ph type="sldNum" sz="quarter" idx="12"/>
          </p:nvPr>
        </p:nvSpPr>
        <p:spPr/>
        <p:txBody>
          <a:bodyPr/>
          <a:lstStyle>
            <a:lvl1pPr>
              <a:defRPr/>
            </a:lvl1pPr>
          </a:lstStyle>
          <a:p>
            <a:pPr>
              <a:defRPr/>
            </a:pPr>
            <a:fld id="{EC19EC45-B031-42AF-BF33-FDDE3660FEEC}" type="slidenum">
              <a:rPr lang="en-US" altLang="en-US"/>
              <a:pPr>
                <a:defRPr/>
              </a:pPr>
              <a:t>‹#›</a:t>
            </a:fld>
            <a:endParaRPr lang="th-TH" altLang="en-US"/>
          </a:p>
        </p:txBody>
      </p:sp>
    </p:spTree>
    <p:extLst>
      <p:ext uri="{BB962C8B-B14F-4D97-AF65-F5344CB8AC3E}">
        <p14:creationId xmlns:p14="http://schemas.microsoft.com/office/powerpoint/2010/main" val="27863974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69FD0C8-A471-4714-9A84-7A8257E679EE}"/>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แก้ไขสไตล์ของข้อความต้นแบบ</a:t>
            </a:r>
          </a:p>
        </p:txBody>
      </p:sp>
      <p:sp>
        <p:nvSpPr>
          <p:cNvPr id="5" name="Date Placeholder 3">
            <a:extLst>
              <a:ext uri="{FF2B5EF4-FFF2-40B4-BE49-F238E27FC236}">
                <a16:creationId xmlns:a16="http://schemas.microsoft.com/office/drawing/2014/main" id="{1569AE0A-7DAE-4DB8-81E7-68F16FD91888}"/>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id="{F2EA7535-5403-4DE2-A73D-83F7F402DB85}"/>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id="{B44B8417-5CE4-437F-84EC-556490B070C7}"/>
              </a:ext>
            </a:extLst>
          </p:cNvPr>
          <p:cNvSpPr>
            <a:spLocks noGrp="1"/>
          </p:cNvSpPr>
          <p:nvPr>
            <p:ph type="sldNum" sz="quarter" idx="12"/>
          </p:nvPr>
        </p:nvSpPr>
        <p:spPr>
          <a:xfrm>
            <a:off x="511175" y="3244850"/>
            <a:ext cx="585788" cy="365125"/>
          </a:xfrm>
        </p:spPr>
        <p:txBody>
          <a:bodyPr/>
          <a:lstStyle>
            <a:lvl1pPr>
              <a:defRPr/>
            </a:lvl1pPr>
          </a:lstStyle>
          <a:p>
            <a:pPr>
              <a:defRPr/>
            </a:pPr>
            <a:fld id="{28D63240-443B-4304-98A9-44600A01DC62}" type="slidenum">
              <a:rPr lang="en-US" altLang="en-US"/>
              <a:pPr>
                <a:defRPr/>
              </a:pPr>
              <a:t>‹#›</a:t>
            </a:fld>
            <a:endParaRPr lang="th-TH" altLang="en-US"/>
          </a:p>
        </p:txBody>
      </p:sp>
    </p:spTree>
    <p:extLst>
      <p:ext uri="{BB962C8B-B14F-4D97-AF65-F5344CB8AC3E}">
        <p14:creationId xmlns:p14="http://schemas.microsoft.com/office/powerpoint/2010/main" val="130621831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7E91D501-4E62-408B-976A-AD9264269FE2}"/>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6" name="Date Placeholder 4">
            <a:extLst>
              <a:ext uri="{FF2B5EF4-FFF2-40B4-BE49-F238E27FC236}">
                <a16:creationId xmlns:a16="http://schemas.microsoft.com/office/drawing/2014/main" id="{26C8FB9D-A188-40EC-A884-A471117326EE}"/>
              </a:ext>
            </a:extLst>
          </p:cNvPr>
          <p:cNvSpPr>
            <a:spLocks noGrp="1"/>
          </p:cNvSpPr>
          <p:nvPr>
            <p:ph type="dt" sz="half" idx="10"/>
          </p:nvPr>
        </p:nvSpPr>
        <p:spPr/>
        <p:txBody>
          <a:bodyPr/>
          <a:lstStyle>
            <a:lvl1pPr>
              <a:defRPr/>
            </a:lvl1pPr>
          </a:lstStyle>
          <a:p>
            <a:pPr>
              <a:defRPr/>
            </a:pPr>
            <a:endParaRPr lang="th-TH"/>
          </a:p>
        </p:txBody>
      </p:sp>
      <p:sp>
        <p:nvSpPr>
          <p:cNvPr id="7" name="Footer Placeholder 5">
            <a:extLst>
              <a:ext uri="{FF2B5EF4-FFF2-40B4-BE49-F238E27FC236}">
                <a16:creationId xmlns:a16="http://schemas.microsoft.com/office/drawing/2014/main" id="{2A3C76E0-0E36-4166-8D64-541AB90EBF18}"/>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id="{C6CB97F8-0421-4089-AC7E-BB83B8173BB9}"/>
              </a:ext>
            </a:extLst>
          </p:cNvPr>
          <p:cNvSpPr>
            <a:spLocks noGrp="1"/>
          </p:cNvSpPr>
          <p:nvPr>
            <p:ph type="sldNum" sz="quarter" idx="12"/>
          </p:nvPr>
        </p:nvSpPr>
        <p:spPr/>
        <p:txBody>
          <a:bodyPr/>
          <a:lstStyle>
            <a:lvl1pPr>
              <a:defRPr/>
            </a:lvl1pPr>
          </a:lstStyle>
          <a:p>
            <a:pPr>
              <a:defRPr/>
            </a:pPr>
            <a:fld id="{140C60D4-9644-48B0-A518-60F1B098291C}" type="slidenum">
              <a:rPr lang="en-US" altLang="en-US"/>
              <a:pPr>
                <a:defRPr/>
              </a:pPr>
              <a:t>‹#›</a:t>
            </a:fld>
            <a:endParaRPr lang="th-TH" altLang="en-US"/>
          </a:p>
        </p:txBody>
      </p:sp>
    </p:spTree>
    <p:extLst>
      <p:ext uri="{BB962C8B-B14F-4D97-AF65-F5344CB8AC3E}">
        <p14:creationId xmlns:p14="http://schemas.microsoft.com/office/powerpoint/2010/main" val="41947018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94B07CCF-09FE-493B-807B-93F769E3F91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8" name="Date Placeholder 6">
            <a:extLst>
              <a:ext uri="{FF2B5EF4-FFF2-40B4-BE49-F238E27FC236}">
                <a16:creationId xmlns:a16="http://schemas.microsoft.com/office/drawing/2014/main" id="{9BCD9662-8D54-4762-A92B-A63BFCEC15F6}"/>
              </a:ext>
            </a:extLst>
          </p:cNvPr>
          <p:cNvSpPr>
            <a:spLocks noGrp="1"/>
          </p:cNvSpPr>
          <p:nvPr>
            <p:ph type="dt" sz="half" idx="10"/>
          </p:nvPr>
        </p:nvSpPr>
        <p:spPr/>
        <p:txBody>
          <a:bodyPr/>
          <a:lstStyle>
            <a:lvl1pPr>
              <a:defRPr/>
            </a:lvl1pPr>
          </a:lstStyle>
          <a:p>
            <a:pPr>
              <a:defRPr/>
            </a:pPr>
            <a:endParaRPr lang="th-TH"/>
          </a:p>
        </p:txBody>
      </p:sp>
      <p:sp>
        <p:nvSpPr>
          <p:cNvPr id="9" name="Footer Placeholder 7">
            <a:extLst>
              <a:ext uri="{FF2B5EF4-FFF2-40B4-BE49-F238E27FC236}">
                <a16:creationId xmlns:a16="http://schemas.microsoft.com/office/drawing/2014/main" id="{4A7763B1-7B85-422D-9B0E-ED75DE89DDF6}"/>
              </a:ext>
            </a:extLst>
          </p:cNvPr>
          <p:cNvSpPr>
            <a:spLocks noGrp="1"/>
          </p:cNvSpPr>
          <p:nvPr>
            <p:ph type="ftr" sz="quarter" idx="11"/>
          </p:nvPr>
        </p:nvSpPr>
        <p:spPr/>
        <p:txBody>
          <a:bodyPr/>
          <a:lstStyle>
            <a:lvl1pPr>
              <a:defRPr/>
            </a:lvl1pPr>
          </a:lstStyle>
          <a:p>
            <a:pPr>
              <a:defRPr/>
            </a:pPr>
            <a:endParaRPr lang="th-TH"/>
          </a:p>
        </p:txBody>
      </p:sp>
      <p:sp>
        <p:nvSpPr>
          <p:cNvPr id="11" name="Slide Number Placeholder 5">
            <a:extLst>
              <a:ext uri="{FF2B5EF4-FFF2-40B4-BE49-F238E27FC236}">
                <a16:creationId xmlns:a16="http://schemas.microsoft.com/office/drawing/2014/main" id="{4FCA9EB3-66BD-4464-BB0B-275352335130}"/>
              </a:ext>
            </a:extLst>
          </p:cNvPr>
          <p:cNvSpPr>
            <a:spLocks noGrp="1"/>
          </p:cNvSpPr>
          <p:nvPr>
            <p:ph type="sldNum" sz="quarter" idx="12"/>
          </p:nvPr>
        </p:nvSpPr>
        <p:spPr/>
        <p:txBody>
          <a:bodyPr/>
          <a:lstStyle>
            <a:lvl1pPr>
              <a:defRPr/>
            </a:lvl1pPr>
          </a:lstStyle>
          <a:p>
            <a:pPr>
              <a:defRPr/>
            </a:pPr>
            <a:fld id="{481A4471-997D-4325-BC48-A788F547E65F}" type="slidenum">
              <a:rPr lang="en-US" altLang="en-US"/>
              <a:pPr>
                <a:defRPr/>
              </a:pPr>
              <a:t>‹#›</a:t>
            </a:fld>
            <a:endParaRPr lang="th-TH" altLang="en-US"/>
          </a:p>
        </p:txBody>
      </p:sp>
    </p:spTree>
    <p:extLst>
      <p:ext uri="{BB962C8B-B14F-4D97-AF65-F5344CB8AC3E}">
        <p14:creationId xmlns:p14="http://schemas.microsoft.com/office/powerpoint/2010/main" val="13783437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B48656E2-2BE0-4199-B8DE-9B77B09E418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th-TH"/>
              <a:t>คลิกเพื่อแก้ไขสไตล์ชื่อเรื่องต้นแบบ</a:t>
            </a:r>
            <a:endParaRPr lang="en-US" dirty="0"/>
          </a:p>
        </p:txBody>
      </p:sp>
      <p:sp>
        <p:nvSpPr>
          <p:cNvPr id="4" name="Date Placeholder 2">
            <a:extLst>
              <a:ext uri="{FF2B5EF4-FFF2-40B4-BE49-F238E27FC236}">
                <a16:creationId xmlns:a16="http://schemas.microsoft.com/office/drawing/2014/main" id="{1E96BCF5-9FDA-4602-8955-A6D5C678944B}"/>
              </a:ext>
            </a:extLst>
          </p:cNvPr>
          <p:cNvSpPr>
            <a:spLocks noGrp="1"/>
          </p:cNvSpPr>
          <p:nvPr>
            <p:ph type="dt" sz="half" idx="10"/>
          </p:nvPr>
        </p:nvSpPr>
        <p:spPr/>
        <p:txBody>
          <a:bodyPr/>
          <a:lstStyle>
            <a:lvl1pPr>
              <a:defRPr/>
            </a:lvl1pPr>
          </a:lstStyle>
          <a:p>
            <a:pPr>
              <a:defRPr/>
            </a:pPr>
            <a:endParaRPr lang="th-TH"/>
          </a:p>
        </p:txBody>
      </p:sp>
      <p:sp>
        <p:nvSpPr>
          <p:cNvPr id="5" name="Footer Placeholder 3">
            <a:extLst>
              <a:ext uri="{FF2B5EF4-FFF2-40B4-BE49-F238E27FC236}">
                <a16:creationId xmlns:a16="http://schemas.microsoft.com/office/drawing/2014/main" id="{082A8E8C-C369-47C5-B64E-A3A6076358D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4">
            <a:extLst>
              <a:ext uri="{FF2B5EF4-FFF2-40B4-BE49-F238E27FC236}">
                <a16:creationId xmlns:a16="http://schemas.microsoft.com/office/drawing/2014/main" id="{D8480E69-DCA9-481F-9950-3919BF7667BE}"/>
              </a:ext>
            </a:extLst>
          </p:cNvPr>
          <p:cNvSpPr>
            <a:spLocks noGrp="1"/>
          </p:cNvSpPr>
          <p:nvPr>
            <p:ph type="sldNum" sz="quarter" idx="12"/>
          </p:nvPr>
        </p:nvSpPr>
        <p:spPr/>
        <p:txBody>
          <a:bodyPr/>
          <a:lstStyle>
            <a:lvl1pPr>
              <a:defRPr/>
            </a:lvl1pPr>
          </a:lstStyle>
          <a:p>
            <a:pPr>
              <a:defRPr/>
            </a:pPr>
            <a:fld id="{205F0BEE-4F38-4776-B7DD-F551A621AF79}" type="slidenum">
              <a:rPr lang="en-US" altLang="en-US"/>
              <a:pPr>
                <a:defRPr/>
              </a:pPr>
              <a:t>‹#›</a:t>
            </a:fld>
            <a:endParaRPr lang="th-TH" altLang="en-US"/>
          </a:p>
        </p:txBody>
      </p:sp>
    </p:spTree>
    <p:extLst>
      <p:ext uri="{BB962C8B-B14F-4D97-AF65-F5344CB8AC3E}">
        <p14:creationId xmlns:p14="http://schemas.microsoft.com/office/powerpoint/2010/main" val="37723726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B2B032CE-C5C9-4F90-B35F-7078618D1282}"/>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6ED403BE-FDAA-4269-A2C5-8875F6FCE09D}"/>
              </a:ext>
            </a:extLst>
          </p:cNvPr>
          <p:cNvSpPr>
            <a:spLocks noGrp="1"/>
          </p:cNvSpPr>
          <p:nvPr>
            <p:ph type="dt" sz="half" idx="10"/>
          </p:nvPr>
        </p:nvSpPr>
        <p:spPr/>
        <p:txBody>
          <a:bodyPr/>
          <a:lstStyle>
            <a:lvl1pPr>
              <a:defRPr/>
            </a:lvl1pPr>
          </a:lstStyle>
          <a:p>
            <a:pPr>
              <a:defRPr/>
            </a:pPr>
            <a:endParaRPr lang="th-TH"/>
          </a:p>
        </p:txBody>
      </p:sp>
      <p:sp>
        <p:nvSpPr>
          <p:cNvPr id="4" name="Footer Placeholder 2">
            <a:extLst>
              <a:ext uri="{FF2B5EF4-FFF2-40B4-BE49-F238E27FC236}">
                <a16:creationId xmlns:a16="http://schemas.microsoft.com/office/drawing/2014/main" id="{2648F777-8831-4E13-A990-34C377DB43AA}"/>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3">
            <a:extLst>
              <a:ext uri="{FF2B5EF4-FFF2-40B4-BE49-F238E27FC236}">
                <a16:creationId xmlns:a16="http://schemas.microsoft.com/office/drawing/2014/main" id="{BC9AB9EF-AE1C-45B5-9838-0C16975A56EF}"/>
              </a:ext>
            </a:extLst>
          </p:cNvPr>
          <p:cNvSpPr>
            <a:spLocks noGrp="1"/>
          </p:cNvSpPr>
          <p:nvPr>
            <p:ph type="sldNum" sz="quarter" idx="12"/>
          </p:nvPr>
        </p:nvSpPr>
        <p:spPr/>
        <p:txBody>
          <a:bodyPr/>
          <a:lstStyle>
            <a:lvl1pPr>
              <a:defRPr/>
            </a:lvl1pPr>
          </a:lstStyle>
          <a:p>
            <a:pPr>
              <a:defRPr/>
            </a:pPr>
            <a:fld id="{93105CA3-5858-4E0C-BD75-1E4C876CF3AC}" type="slidenum">
              <a:rPr lang="en-US" altLang="en-US"/>
              <a:pPr>
                <a:defRPr/>
              </a:pPr>
              <a:t>‹#›</a:t>
            </a:fld>
            <a:endParaRPr lang="th-TH" altLang="en-US"/>
          </a:p>
        </p:txBody>
      </p:sp>
    </p:spTree>
    <p:extLst>
      <p:ext uri="{BB962C8B-B14F-4D97-AF65-F5344CB8AC3E}">
        <p14:creationId xmlns:p14="http://schemas.microsoft.com/office/powerpoint/2010/main" val="169747722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B2BB7E9D-C165-4F38-BBC4-C0855CB49CB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แก้ไขสไตล์ของข้อความต้นแบบ</a:t>
            </a:r>
          </a:p>
        </p:txBody>
      </p:sp>
      <p:sp>
        <p:nvSpPr>
          <p:cNvPr id="6" name="Date Placeholder 4">
            <a:extLst>
              <a:ext uri="{FF2B5EF4-FFF2-40B4-BE49-F238E27FC236}">
                <a16:creationId xmlns:a16="http://schemas.microsoft.com/office/drawing/2014/main" id="{08E3FDE3-08CD-4062-9B09-8B1EF5020D35}"/>
              </a:ext>
            </a:extLst>
          </p:cNvPr>
          <p:cNvSpPr>
            <a:spLocks noGrp="1"/>
          </p:cNvSpPr>
          <p:nvPr>
            <p:ph type="dt" sz="half" idx="10"/>
          </p:nvPr>
        </p:nvSpPr>
        <p:spPr/>
        <p:txBody>
          <a:bodyPr/>
          <a:lstStyle>
            <a:lvl1pPr>
              <a:defRPr/>
            </a:lvl1pPr>
          </a:lstStyle>
          <a:p>
            <a:pPr>
              <a:defRPr/>
            </a:pPr>
            <a:endParaRPr lang="th-TH"/>
          </a:p>
        </p:txBody>
      </p:sp>
      <p:sp>
        <p:nvSpPr>
          <p:cNvPr id="7" name="Footer Placeholder 5">
            <a:extLst>
              <a:ext uri="{FF2B5EF4-FFF2-40B4-BE49-F238E27FC236}">
                <a16:creationId xmlns:a16="http://schemas.microsoft.com/office/drawing/2014/main" id="{9B0B3C29-2265-4C29-8556-A7E081920027}"/>
              </a:ext>
            </a:extLst>
          </p:cNvPr>
          <p:cNvSpPr>
            <a:spLocks noGrp="1"/>
          </p:cNvSpPr>
          <p:nvPr>
            <p:ph type="ftr" sz="quarter" idx="11"/>
          </p:nvPr>
        </p:nvSpPr>
        <p:spPr/>
        <p:txBody>
          <a:bodyPr/>
          <a:lstStyle>
            <a:lvl1pPr>
              <a:defRPr/>
            </a:lvl1pPr>
          </a:lstStyle>
          <a:p>
            <a:pPr>
              <a:defRPr/>
            </a:pPr>
            <a:endParaRPr lang="th-TH"/>
          </a:p>
        </p:txBody>
      </p:sp>
      <p:sp>
        <p:nvSpPr>
          <p:cNvPr id="8" name="Slide Number Placeholder 6">
            <a:extLst>
              <a:ext uri="{FF2B5EF4-FFF2-40B4-BE49-F238E27FC236}">
                <a16:creationId xmlns:a16="http://schemas.microsoft.com/office/drawing/2014/main" id="{1B31EF46-9483-4B54-8CB8-577E196D7266}"/>
              </a:ext>
            </a:extLst>
          </p:cNvPr>
          <p:cNvSpPr>
            <a:spLocks noGrp="1"/>
          </p:cNvSpPr>
          <p:nvPr>
            <p:ph type="sldNum" sz="quarter" idx="12"/>
          </p:nvPr>
        </p:nvSpPr>
        <p:spPr/>
        <p:txBody>
          <a:bodyPr/>
          <a:lstStyle>
            <a:lvl1pPr>
              <a:defRPr/>
            </a:lvl1pPr>
          </a:lstStyle>
          <a:p>
            <a:pPr>
              <a:defRPr/>
            </a:pPr>
            <a:fld id="{F067DB69-B58D-4E25-B782-C8641459E2FC}" type="slidenum">
              <a:rPr lang="en-US" altLang="en-US"/>
              <a:pPr>
                <a:defRPr/>
              </a:pPr>
              <a:t>‹#›</a:t>
            </a:fld>
            <a:endParaRPr lang="th-TH" altLang="en-US"/>
          </a:p>
        </p:txBody>
      </p:sp>
    </p:spTree>
    <p:extLst>
      <p:ext uri="{BB962C8B-B14F-4D97-AF65-F5344CB8AC3E}">
        <p14:creationId xmlns:p14="http://schemas.microsoft.com/office/powerpoint/2010/main" val="156821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FD625D1E-119A-40EF-A0B0-87D8B04DAC12}"/>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1251971690 h 10000"/>
              <a:gd name="T4" fmla="*/ 2147483646 w 7908"/>
              <a:gd name="T5" fmla="*/ 625985845 h 10000"/>
              <a:gd name="T6" fmla="*/ 2147483646 w 7908"/>
              <a:gd name="T7" fmla="*/ 0 h 10000"/>
              <a:gd name="T8" fmla="*/ 2147483646 w 7908"/>
              <a:gd name="T9" fmla="*/ 0 h 10000"/>
              <a:gd name="T10" fmla="*/ 0 w 7908"/>
              <a:gd name="T11" fmla="*/ 412954013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h-TH" noProof="0"/>
              <a:t>คลิกไอคอนเพื่อเพิ่มรูปภาพ</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แก้ไขสไตล์ของข้อความต้นแบบ</a:t>
            </a:r>
          </a:p>
        </p:txBody>
      </p:sp>
      <p:sp>
        <p:nvSpPr>
          <p:cNvPr id="6" name="Date Placeholder 4">
            <a:extLst>
              <a:ext uri="{FF2B5EF4-FFF2-40B4-BE49-F238E27FC236}">
                <a16:creationId xmlns:a16="http://schemas.microsoft.com/office/drawing/2014/main" id="{47CAFB88-3C94-441A-85C7-C6945B37A4E3}"/>
              </a:ext>
            </a:extLst>
          </p:cNvPr>
          <p:cNvSpPr>
            <a:spLocks noGrp="1"/>
          </p:cNvSpPr>
          <p:nvPr>
            <p:ph type="dt" sz="half" idx="10"/>
          </p:nvPr>
        </p:nvSpPr>
        <p:spPr/>
        <p:txBody>
          <a:bodyPr/>
          <a:lstStyle>
            <a:lvl1pPr>
              <a:defRPr/>
            </a:lvl1pPr>
          </a:lstStyle>
          <a:p>
            <a:pPr>
              <a:defRPr/>
            </a:pPr>
            <a:endParaRPr lang="th-TH"/>
          </a:p>
        </p:txBody>
      </p:sp>
      <p:sp>
        <p:nvSpPr>
          <p:cNvPr id="7" name="Footer Placeholder 5">
            <a:extLst>
              <a:ext uri="{FF2B5EF4-FFF2-40B4-BE49-F238E27FC236}">
                <a16:creationId xmlns:a16="http://schemas.microsoft.com/office/drawing/2014/main" id="{4F7A0677-A15D-44B3-AC9A-087938EBF2EA}"/>
              </a:ext>
            </a:extLst>
          </p:cNvPr>
          <p:cNvSpPr>
            <a:spLocks noGrp="1"/>
          </p:cNvSpPr>
          <p:nvPr>
            <p:ph type="ftr" sz="quarter" idx="11"/>
          </p:nvPr>
        </p:nvSpPr>
        <p:spPr/>
        <p:txBody>
          <a:bodyPr/>
          <a:lstStyle>
            <a:lvl1pPr>
              <a:defRPr/>
            </a:lvl1pPr>
          </a:lstStyle>
          <a:p>
            <a:pPr>
              <a:defRPr/>
            </a:pPr>
            <a:endParaRPr lang="th-TH"/>
          </a:p>
        </p:txBody>
      </p:sp>
      <p:sp>
        <p:nvSpPr>
          <p:cNvPr id="8" name="Slide Number Placeholder 6">
            <a:extLst>
              <a:ext uri="{FF2B5EF4-FFF2-40B4-BE49-F238E27FC236}">
                <a16:creationId xmlns:a16="http://schemas.microsoft.com/office/drawing/2014/main" id="{5BA4C16D-7A28-470A-A459-50D4081A107D}"/>
              </a:ext>
            </a:extLst>
          </p:cNvPr>
          <p:cNvSpPr>
            <a:spLocks noGrp="1"/>
          </p:cNvSpPr>
          <p:nvPr>
            <p:ph type="sldNum" sz="quarter" idx="12"/>
          </p:nvPr>
        </p:nvSpPr>
        <p:spPr>
          <a:xfrm>
            <a:off x="511175" y="4983163"/>
            <a:ext cx="585788" cy="365125"/>
          </a:xfrm>
        </p:spPr>
        <p:txBody>
          <a:bodyPr/>
          <a:lstStyle>
            <a:lvl1pPr>
              <a:defRPr/>
            </a:lvl1pPr>
          </a:lstStyle>
          <a:p>
            <a:pPr>
              <a:defRPr/>
            </a:pPr>
            <a:fld id="{45467CEB-B03D-420D-83B3-5EE02C6BD38C}" type="slidenum">
              <a:rPr lang="en-US" altLang="en-US"/>
              <a:pPr>
                <a:defRPr/>
              </a:pPr>
              <a:t>‹#›</a:t>
            </a:fld>
            <a:endParaRPr lang="th-TH" altLang="en-US"/>
          </a:p>
        </p:txBody>
      </p:sp>
    </p:spTree>
    <p:extLst>
      <p:ext uri="{BB962C8B-B14F-4D97-AF65-F5344CB8AC3E}">
        <p14:creationId xmlns:p14="http://schemas.microsoft.com/office/powerpoint/2010/main" val="20776548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AB9AAE00-4D49-4BCB-A37C-35DBE1D457E5}"/>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548A247F-6481-4175-B0F9-E66166CCCC63}"/>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1E98272D-FCAE-4559-93F4-433E114A5133}"/>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699F4991-0F1E-4640-A047-69F10B3BB9FC}"/>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20F5C835-571D-4D65-B302-6A2537C1EE03}"/>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35EE67B2-4230-4D57-9FA1-D8787C8EA0E8}"/>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642752C1-F76D-4252-9972-4D1C37BBBBCC}"/>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46AF5FAC-E9EB-4DF8-A8F1-A961E3BF91DC}"/>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33169236-3FC0-4C97-A3DE-8D664B2CBFF1}"/>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D801ABD2-09F1-4F53-AFFD-1C9768363339}"/>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587E3CC6-FDD2-4F7A-80A2-AF2FA1050815}"/>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B1D70045-EB30-485B-9C87-B8B7766E3743}"/>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E748E2D1-4F4D-4DEE-B2BD-6AD8851CC737}"/>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14C11CAC-6E31-4790-ACEE-E59A4E9D2875}"/>
              </a:ext>
            </a:extLst>
          </p:cNvPr>
          <p:cNvGrpSpPr>
            <a:grpSpLocks/>
          </p:cNvGrpSpPr>
          <p:nvPr/>
        </p:nvGrpSpPr>
        <p:grpSpPr bwMode="auto">
          <a:xfrm>
            <a:off x="20638" y="0"/>
            <a:ext cx="1952625" cy="6853238"/>
            <a:chOff x="6627813" y="195717"/>
            <a:chExt cx="1952625" cy="5678034"/>
          </a:xfrm>
        </p:grpSpPr>
        <p:sp>
          <p:nvSpPr>
            <p:cNvPr id="1034" name="Freeform 27">
              <a:extLst>
                <a:ext uri="{FF2B5EF4-FFF2-40B4-BE49-F238E27FC236}">
                  <a16:creationId xmlns:a16="http://schemas.microsoft.com/office/drawing/2014/main" id="{E43DFB3E-7667-41C2-AD65-EF9AB578358A}"/>
                </a:ext>
              </a:extLst>
            </p:cNvPr>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48747834-A581-4C32-B11E-9D6A6CFA1509}"/>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7343ED63-3298-41F4-BCB7-E787F5D9DD16}"/>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9E1C9CC3-CFA2-4991-A1A2-CE056A1A9155}"/>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26ABF397-6650-4ADF-A1F5-5F6337462E0F}"/>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2B521F63-A9CA-40CD-A004-B2C8DB251DA6}"/>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A1E96025-A8E2-4C62-AE1C-4F7B679E62F8}"/>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25C171BC-CABF-47B9-8974-26A0F6BAC4C9}"/>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21579AB8-9C14-443A-BC0F-4F14BED728F1}"/>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5397A5F3-4A74-4707-B303-94716391C2A3}"/>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0EF763F7-852F-40A9-9D9E-0AEDFB62D280}"/>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46E37ABE-E777-4298-A523-12380C04726A}"/>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FCCA5997-8F4F-4E38-B997-01DAD3408CD3}"/>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2C152EBB-EB59-4BD7-B8A4-2A4C6614D272}"/>
              </a:ext>
            </a:extLst>
          </p:cNvPr>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h-TH" altLang="en-US"/>
              <a:t>คลิกเพื่อแก้ไขสไตล์ชื่อเรื่องต้นแบบ</a:t>
            </a:r>
            <a:endParaRPr lang="en-US" altLang="en-US"/>
          </a:p>
        </p:txBody>
      </p:sp>
      <p:sp>
        <p:nvSpPr>
          <p:cNvPr id="1030" name="Text Placeholder 2">
            <a:extLst>
              <a:ext uri="{FF2B5EF4-FFF2-40B4-BE49-F238E27FC236}">
                <a16:creationId xmlns:a16="http://schemas.microsoft.com/office/drawing/2014/main" id="{47A1E63B-B617-4BE1-BB89-498B472EA503}"/>
              </a:ext>
            </a:extLst>
          </p:cNvPr>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h-TH" altLang="en-US"/>
              <a:t>แก้ไขสไตล์ของข้อความต้นแบบ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endParaRPr lang="en-US" altLang="en-US"/>
          </a:p>
        </p:txBody>
      </p:sp>
      <p:sp>
        <p:nvSpPr>
          <p:cNvPr id="4" name="Date Placeholder 3">
            <a:extLst>
              <a:ext uri="{FF2B5EF4-FFF2-40B4-BE49-F238E27FC236}">
                <a16:creationId xmlns:a16="http://schemas.microsoft.com/office/drawing/2014/main" id="{36492ED5-9161-4A72-A087-79F44C92D005}"/>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id="{9B43C84E-F786-40A9-95CA-A3C5B2C0D208}"/>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id="{79FAA61A-A421-423F-B4E0-BB49ABCDA14E}"/>
              </a:ext>
            </a:extLst>
          </p:cNvPr>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fontAlgn="auto" hangingPunct="1">
              <a:spcBef>
                <a:spcPts val="0"/>
              </a:spcBef>
              <a:spcAft>
                <a:spcPts val="0"/>
              </a:spcAft>
              <a:defRPr sz="2000">
                <a:solidFill>
                  <a:srgbClr val="FEFFFF"/>
                </a:solidFill>
                <a:latin typeface="+mn-lt"/>
              </a:defRPr>
            </a:lvl1pPr>
          </a:lstStyle>
          <a:p>
            <a:pPr>
              <a:defRPr/>
            </a:pPr>
            <a:fld id="{B8F5242E-2B34-4FD1-8FC2-3D84D09314F5}"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Lst>
  <p:hf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7.wmf"/><Relationship Id="rId4"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0.emf"/><Relationship Id="rId4"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3.wmf"/><Relationship Id="rId4" Type="http://schemas.openxmlformats.org/officeDocument/2006/relationships/oleObject" Target="../embeddings/oleObject18.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35.e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25580A89-8A37-43A7-B842-EAF33AB19F5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9877E661-3727-4C1B-B727-A838DE3D4614}"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a:t>
            </a:fld>
            <a:endParaRPr lang="th-TH" altLang="en-US" sz="1400">
              <a:solidFill>
                <a:schemeClr val="tx1"/>
              </a:solidFill>
              <a:latin typeface="Tahoma" panose="020B0604030504040204" pitchFamily="34" charset="0"/>
              <a:cs typeface="Tahoma" panose="020B0604030504040204" pitchFamily="34" charset="0"/>
            </a:endParaRPr>
          </a:p>
        </p:txBody>
      </p:sp>
      <p:sp>
        <p:nvSpPr>
          <p:cNvPr id="2" name="สี่เหลี่ยมผืนผ้า 1">
            <a:extLst>
              <a:ext uri="{FF2B5EF4-FFF2-40B4-BE49-F238E27FC236}">
                <a16:creationId xmlns:a16="http://schemas.microsoft.com/office/drawing/2014/main" id="{3846C640-1856-4C2B-A100-263359A9ADDE}"/>
              </a:ext>
            </a:extLst>
          </p:cNvPr>
          <p:cNvSpPr/>
          <p:nvPr/>
        </p:nvSpPr>
        <p:spPr>
          <a:xfrm>
            <a:off x="2128838" y="2967038"/>
            <a:ext cx="4886325" cy="923925"/>
          </a:xfrm>
          <a:prstGeom prst="rect">
            <a:avLst/>
          </a:prstGeom>
          <a:noFill/>
        </p:spPr>
        <p:txBody>
          <a:bodyPr wrap="none">
            <a:spAutoFit/>
          </a:bodyPr>
          <a:lstStyle/>
          <a:p>
            <a:pPr algn="ctr" eaLnBrk="1" fontAlgn="auto" hangingPunct="1">
              <a:spcBef>
                <a:spcPts val="0"/>
              </a:spcBef>
              <a:spcAft>
                <a:spcPts val="0"/>
              </a:spcAft>
              <a:defRPr/>
            </a:pPr>
            <a:r>
              <a:rPr lang="en-US" sz="5400" dirty="0">
                <a:ln w="0"/>
                <a:effectLst>
                  <a:outerShdw blurRad="38100" dist="19050" dir="2700000" algn="tl" rotWithShape="0">
                    <a:schemeClr val="dk1">
                      <a:alpha val="40000"/>
                    </a:schemeClr>
                  </a:outerShdw>
                </a:effectLst>
                <a:latin typeface="+mn-lt"/>
              </a:rPr>
              <a:t>Priority Queue</a:t>
            </a:r>
            <a:endParaRPr lang="th-TH" sz="5400" dirty="0">
              <a:ln w="0"/>
              <a:effectLst>
                <a:outerShdw blurRad="38100" dist="19050" dir="2700000" algn="tl" rotWithShape="0">
                  <a:schemeClr val="dk1">
                    <a:alpha val="40000"/>
                  </a:schemeClr>
                </a:outerShdw>
              </a:effectLst>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Box 4">
            <a:extLst>
              <a:ext uri="{FF2B5EF4-FFF2-40B4-BE49-F238E27FC236}">
                <a16:creationId xmlns:a16="http://schemas.microsoft.com/office/drawing/2014/main" id="{A5F292FC-10CD-44E3-BA12-D0F06516A61C}"/>
              </a:ext>
            </a:extLst>
          </p:cNvPr>
          <p:cNvSpPr txBox="1">
            <a:spLocks noChangeArrowheads="1"/>
          </p:cNvSpPr>
          <p:nvPr/>
        </p:nvSpPr>
        <p:spPr bwMode="auto">
          <a:xfrm>
            <a:off x="1905000" y="457200"/>
            <a:ext cx="531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600">
                <a:solidFill>
                  <a:schemeClr val="tx2"/>
                </a:solidFill>
                <a:latin typeface="Tahoma" panose="020B0604030504040204" pitchFamily="34" charset="0"/>
                <a:cs typeface="Angsana New" panose="02020603050405020304" pitchFamily="18" charset="-34"/>
              </a:rPr>
              <a:t>Linked List priority queue</a:t>
            </a:r>
            <a:endParaRPr lang="th-TH" altLang="en-US" sz="3600">
              <a:solidFill>
                <a:schemeClr val="tx2"/>
              </a:solidFill>
              <a:latin typeface="Tahoma" panose="020B0604030504040204" pitchFamily="34" charset="0"/>
              <a:cs typeface="Angsana New" panose="02020603050405020304" pitchFamily="18" charset="-34"/>
            </a:endParaRPr>
          </a:p>
        </p:txBody>
      </p:sp>
      <p:sp>
        <p:nvSpPr>
          <p:cNvPr id="34819" name="Slide Number Placeholder 5">
            <a:extLst>
              <a:ext uri="{FF2B5EF4-FFF2-40B4-BE49-F238E27FC236}">
                <a16:creationId xmlns:a16="http://schemas.microsoft.com/office/drawing/2014/main" id="{61ACDE5B-78B3-4EA4-AEDE-E6AC072110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E8252BDD-7982-40F3-A056-77895C43B72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10</a:t>
            </a:fld>
            <a:endParaRPr lang="th-TH" altLang="en-US" sz="1400">
              <a:solidFill>
                <a:schemeClr val="tx1"/>
              </a:solidFill>
              <a:latin typeface="Tahoma" panose="020B0604030504040204" pitchFamily="34" charset="0"/>
              <a:cs typeface="Tahoma" panose="020B0604030504040204" pitchFamily="34" charset="0"/>
            </a:endParaRPr>
          </a:p>
        </p:txBody>
      </p:sp>
      <p:pic>
        <p:nvPicPr>
          <p:cNvPr id="34820" name="รูปภาพ 1">
            <a:extLst>
              <a:ext uri="{FF2B5EF4-FFF2-40B4-BE49-F238E27FC236}">
                <a16:creationId xmlns:a16="http://schemas.microsoft.com/office/drawing/2014/main" id="{27F148A9-E7B7-45AE-822F-58BCACDD8A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06538"/>
            <a:ext cx="91440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รูปภาพ 1">
            <a:extLst>
              <a:ext uri="{FF2B5EF4-FFF2-40B4-BE49-F238E27FC236}">
                <a16:creationId xmlns:a16="http://schemas.microsoft.com/office/drawing/2014/main" id="{E2F1B4B3-6216-413C-849C-F6B9A0110B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495800"/>
            <a:ext cx="43513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086E6C8F-1459-4259-87B8-306ECAE3D17B}"/>
              </a:ext>
            </a:extLst>
          </p:cNvPr>
          <p:cNvSpPr>
            <a:spLocks noGrp="1"/>
          </p:cNvSpPr>
          <p:nvPr>
            <p:ph type="sldNum" sz="quarter" idx="12"/>
          </p:nvPr>
        </p:nvSpPr>
        <p:spPr>
          <a:xfrm>
            <a:off x="152400" y="152400"/>
            <a:ext cx="585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274A0380-0779-4185-891A-F8020745427E}"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11</a:t>
            </a:fld>
            <a:endParaRPr lang="th-TH" altLang="en-US" sz="1400">
              <a:solidFill>
                <a:schemeClr val="tx1"/>
              </a:solidFill>
              <a:latin typeface="Tahoma" panose="020B0604030504040204" pitchFamily="34" charset="0"/>
              <a:cs typeface="Tahoma" panose="020B0604030504040204" pitchFamily="34" charset="0"/>
            </a:endParaRPr>
          </a:p>
        </p:txBody>
      </p:sp>
      <p:sp>
        <p:nvSpPr>
          <p:cNvPr id="36867" name="กล่องข้อความ 2">
            <a:extLst>
              <a:ext uri="{FF2B5EF4-FFF2-40B4-BE49-F238E27FC236}">
                <a16:creationId xmlns:a16="http://schemas.microsoft.com/office/drawing/2014/main" id="{CCD1FA5C-15E6-4EA2-800F-82A0933485DC}"/>
              </a:ext>
            </a:extLst>
          </p:cNvPr>
          <p:cNvSpPr txBox="1">
            <a:spLocks noChangeArrowheads="1"/>
          </p:cNvSpPr>
          <p:nvPr/>
        </p:nvSpPr>
        <p:spPr bwMode="auto">
          <a:xfrm>
            <a:off x="2057400" y="307975"/>
            <a:ext cx="678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z="2000" b="1">
                <a:solidFill>
                  <a:schemeClr val="tx1"/>
                </a:solidFill>
              </a:rPr>
              <a:t>Just find the right position to insert data. </a:t>
            </a:r>
          </a:p>
        </p:txBody>
      </p:sp>
      <p:pic>
        <p:nvPicPr>
          <p:cNvPr id="36868" name="รูปภาพ 4">
            <a:extLst>
              <a:ext uri="{FF2B5EF4-FFF2-40B4-BE49-F238E27FC236}">
                <a16:creationId xmlns:a16="http://schemas.microsoft.com/office/drawing/2014/main" id="{22693F84-21C3-42D6-809B-927F81B9DA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3" y="5029200"/>
            <a:ext cx="9144001"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รูปภาพ 1">
            <a:extLst>
              <a:ext uri="{FF2B5EF4-FFF2-40B4-BE49-F238E27FC236}">
                <a16:creationId xmlns:a16="http://schemas.microsoft.com/office/drawing/2014/main" id="{15776556-2654-4796-9746-DA148367AA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1763" y="746125"/>
            <a:ext cx="900112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หมายเลขสไลด์ 1">
            <a:extLst>
              <a:ext uri="{FF2B5EF4-FFF2-40B4-BE49-F238E27FC236}">
                <a16:creationId xmlns:a16="http://schemas.microsoft.com/office/drawing/2014/main" id="{CB56C1BB-64CF-418C-B68C-CF772CA4C4A5}"/>
              </a:ext>
            </a:extLst>
          </p:cNvPr>
          <p:cNvSpPr>
            <a:spLocks noGrp="1"/>
          </p:cNvSpPr>
          <p:nvPr>
            <p:ph type="sldNum" sz="quarter" idx="12"/>
          </p:nvPr>
        </p:nvSpPr>
        <p:spPr/>
        <p:txBody>
          <a:bodyPr/>
          <a:lstStyle/>
          <a:p>
            <a:pPr>
              <a:defRPr/>
            </a:pPr>
            <a:fld id="{93105CA3-5858-4E0C-BD75-1E4C876CF3AC}" type="slidenum">
              <a:rPr lang="en-US" altLang="en-US" smtClean="0"/>
              <a:pPr>
                <a:defRPr/>
              </a:pPr>
              <a:t>12</a:t>
            </a:fld>
            <a:endParaRPr lang="th-TH" altLang="en-US"/>
          </a:p>
        </p:txBody>
      </p:sp>
      <mc:AlternateContent xmlns:mc="http://schemas.openxmlformats.org/markup-compatibility/2006" xmlns:a14="http://schemas.microsoft.com/office/drawing/2010/main">
        <mc:Choice Requires="a14">
          <p:sp>
            <p:nvSpPr>
              <p:cNvPr id="3" name="สี่เหลี่ยมผืนผ้า 2">
                <a:extLst>
                  <a:ext uri="{FF2B5EF4-FFF2-40B4-BE49-F238E27FC236}">
                    <a16:creationId xmlns:a16="http://schemas.microsoft.com/office/drawing/2014/main" id="{FB49B14C-5AC8-4357-889B-17638FD76694}"/>
                  </a:ext>
                </a:extLst>
              </p:cNvPr>
              <p:cNvSpPr/>
              <p:nvPr/>
            </p:nvSpPr>
            <p:spPr>
              <a:xfrm>
                <a:off x="536575" y="1371600"/>
                <a:ext cx="8328025" cy="4401205"/>
              </a:xfrm>
              <a:prstGeom prst="rect">
                <a:avLst/>
              </a:prstGeom>
            </p:spPr>
            <p:txBody>
              <a:bodyPr wrap="square">
                <a:spAutoFit/>
              </a:bodyPr>
              <a:lstStyle/>
              <a:p>
                <a:pPr marL="0" marR="0" algn="just">
                  <a:spcBef>
                    <a:spcPts val="0"/>
                  </a:spcBef>
                  <a:spcAft>
                    <a:spcPts val="0"/>
                  </a:spcAft>
                </a:pP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Method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add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is used to add a new data into our priority queue. It receives the new data,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as its input. It does the followings: </a:t>
                </a:r>
              </a:p>
              <a:p>
                <a:pPr marL="342900" marR="0" lvl="0" indent="-342900" algn="just">
                  <a:spcBef>
                    <a:spcPts val="0"/>
                  </a:spcBef>
                  <a:spcAft>
                    <a:spcPts val="0"/>
                  </a:spcAft>
                  <a:buFont typeface="Symbol" panose="05050102010706020507" pitchFamily="18" charset="2"/>
                  <a:buChar char=""/>
                </a:pP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If our list for data storage is empty: create a new node and store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inside that node. Then add the new node just behind the list’s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header</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The runtime for this action is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Cambria Math" panose="02040503050406030204" pitchFamily="18" charset="0"/>
                      </a:rPr>
                      <m:t>𝛩</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1</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m:t>
                    </m:r>
                  </m:oMath>
                </a14:m>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since it does not involve any loop. </a:t>
                </a:r>
              </a:p>
              <a:p>
                <a:pPr marL="342900" marR="0" lvl="0" indent="-342900" algn="just">
                  <a:spcBef>
                    <a:spcPts val="0"/>
                  </a:spcBef>
                  <a:spcAft>
                    <a:spcPts val="0"/>
                  </a:spcAft>
                  <a:buFont typeface="Symbol" panose="05050102010706020507" pitchFamily="18" charset="2"/>
                  <a:buChar char=""/>
                </a:pP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If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is larger than or equal to the last data in our linked list: add a new node (with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inside) just after the last node of the list. The runtime for this part is also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Cambria Math" panose="02040503050406030204" pitchFamily="18" charset="0"/>
                      </a:rPr>
                      <m:t>𝛩</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1</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m:t>
                    </m:r>
                  </m:oMath>
                </a14:m>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a:t>
                </a:r>
              </a:p>
              <a:p>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Otherwise: we create an iterator pointing to the last node in the list. We keep moving our iterator to the left until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is larger than or equal to the data pointed to by our iterator. We then add a new node (with </a:t>
                </a:r>
                <a:r>
                  <a:rPr lang="en-US" sz="2000" i="1" dirty="0">
                    <a:effectLst/>
                    <a:latin typeface="Palatino Linotype" panose="02040502050505030304" pitchFamily="18" charset="0"/>
                    <a:ea typeface="Times New Roman" panose="02020603050405020304" pitchFamily="18" charset="0"/>
                    <a:cs typeface="Angsana New" panose="02020603050405020304" pitchFamily="18" charset="-34"/>
                  </a:rPr>
                  <a:t>d</a:t>
                </a:r>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inside) right after the node pointed to by our iterator. This process takes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Angsana New" panose="02020603050405020304" pitchFamily="18" charset="-34"/>
                      </a:rPr>
                      <m:t>𝛰</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𝑛</m:t>
                    </m:r>
                    <m:r>
                      <a:rPr lang="en-US" sz="2000" i="1">
                        <a:effectLst/>
                        <a:latin typeface="Cambria Math" panose="02040503050406030204" pitchFamily="18" charset="0"/>
                        <a:ea typeface="Times New Roman" panose="02020603050405020304" pitchFamily="18" charset="0"/>
                        <a:cs typeface="Angsana New" panose="02020603050405020304" pitchFamily="18" charset="-34"/>
                      </a:rPr>
                      <m:t>)</m:t>
                    </m:r>
                  </m:oMath>
                </a14:m>
                <a:r>
                  <a:rPr lang="en-US" sz="2000" dirty="0">
                    <a:effectLst/>
                    <a:latin typeface="Palatino Linotype" panose="02040502050505030304" pitchFamily="18" charset="0"/>
                    <a:ea typeface="Times New Roman" panose="02020603050405020304" pitchFamily="18" charset="0"/>
                    <a:cs typeface="Angsana New" panose="02020603050405020304" pitchFamily="18" charset="-34"/>
                  </a:rPr>
                  <a:t> since the loop may finish early or may go all the way through the entire list.</a:t>
                </a:r>
                <a:endParaRPr lang="en-US" sz="2000" dirty="0"/>
              </a:p>
            </p:txBody>
          </p:sp>
        </mc:Choice>
        <mc:Fallback xmlns="">
          <p:sp>
            <p:nvSpPr>
              <p:cNvPr id="3" name="สี่เหลี่ยมผืนผ้า 2">
                <a:extLst>
                  <a:ext uri="{FF2B5EF4-FFF2-40B4-BE49-F238E27FC236}">
                    <a16:creationId xmlns:a16="http://schemas.microsoft.com/office/drawing/2014/main" id="{FB49B14C-5AC8-4357-889B-17638FD76694}"/>
                  </a:ext>
                </a:extLst>
              </p:cNvPr>
              <p:cNvSpPr>
                <a:spLocks noRot="1" noChangeAspect="1" noMove="1" noResize="1" noEditPoints="1" noAdjustHandles="1" noChangeArrowheads="1" noChangeShapeType="1" noTextEdit="1"/>
              </p:cNvSpPr>
              <p:nvPr/>
            </p:nvSpPr>
            <p:spPr>
              <a:xfrm>
                <a:off x="536575" y="1371600"/>
                <a:ext cx="8328025" cy="4401205"/>
              </a:xfrm>
              <a:prstGeom prst="rect">
                <a:avLst/>
              </a:prstGeom>
              <a:blipFill>
                <a:blip r:embed="rId2"/>
                <a:stretch>
                  <a:fillRect l="-805" t="-693" r="-805" b="-1524"/>
                </a:stretch>
              </a:blipFill>
            </p:spPr>
            <p:txBody>
              <a:bodyPr/>
              <a:lstStyle/>
              <a:p>
                <a:r>
                  <a:rPr lang="en-US">
                    <a:noFill/>
                  </a:rPr>
                  <a:t> </a:t>
                </a:r>
              </a:p>
            </p:txBody>
          </p:sp>
        </mc:Fallback>
      </mc:AlternateContent>
    </p:spTree>
    <p:extLst>
      <p:ext uri="{BB962C8B-B14F-4D97-AF65-F5344CB8AC3E}">
        <p14:creationId xmlns:p14="http://schemas.microsoft.com/office/powerpoint/2010/main" val="12252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2">
            <a:extLst>
              <a:ext uri="{FF2B5EF4-FFF2-40B4-BE49-F238E27FC236}">
                <a16:creationId xmlns:a16="http://schemas.microsoft.com/office/drawing/2014/main" id="{314FE64C-6871-4A9C-A3C8-3E0595D56076}"/>
              </a:ext>
            </a:extLst>
          </p:cNvPr>
          <p:cNvSpPr>
            <a:spLocks noGrp="1"/>
          </p:cNvSpPr>
          <p:nvPr>
            <p:ph type="sldNum" sz="quarter" idx="12"/>
          </p:nvPr>
        </p:nvSpPr>
        <p:spPr>
          <a:xfrm>
            <a:off x="287338" y="228600"/>
            <a:ext cx="5873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4ED46001-ABF0-4C8E-9FEC-BB8312AC73D2}"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13</a:t>
            </a:fld>
            <a:endParaRPr lang="th-TH" altLang="en-US" sz="1400">
              <a:solidFill>
                <a:schemeClr val="tx1"/>
              </a:solidFill>
              <a:latin typeface="Tahoma" panose="020B0604030504040204" pitchFamily="34" charset="0"/>
              <a:cs typeface="Tahoma" panose="020B0604030504040204" pitchFamily="34" charset="0"/>
            </a:endParaRPr>
          </a:p>
        </p:txBody>
      </p:sp>
      <p:pic>
        <p:nvPicPr>
          <p:cNvPr id="38915" name="รูปภาพ 1">
            <a:extLst>
              <a:ext uri="{FF2B5EF4-FFF2-40B4-BE49-F238E27FC236}">
                <a16:creationId xmlns:a16="http://schemas.microsoft.com/office/drawing/2014/main" id="{9DD3F3F0-1588-4D76-A515-09A53E5164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6" y="593725"/>
            <a:ext cx="88915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สี่เหลี่ยมผืนผ้า 1">
                <a:extLst>
                  <a:ext uri="{FF2B5EF4-FFF2-40B4-BE49-F238E27FC236}">
                    <a16:creationId xmlns:a16="http://schemas.microsoft.com/office/drawing/2014/main" id="{10B7C8DB-B354-4CAE-8B86-1BE95FA0CFD4}"/>
                  </a:ext>
                </a:extLst>
              </p:cNvPr>
              <p:cNvSpPr/>
              <p:nvPr/>
            </p:nvSpPr>
            <p:spPr>
              <a:xfrm>
                <a:off x="1502568" y="2213431"/>
                <a:ext cx="7641431" cy="923330"/>
              </a:xfrm>
              <a:prstGeom prst="rect">
                <a:avLst/>
              </a:prstGeom>
            </p:spPr>
            <p:txBody>
              <a:bodyPr wrap="square">
                <a:spAutoFit/>
              </a:bodyPr>
              <a:lstStyle/>
              <a:p>
                <a:pPr algn="thaiDist"/>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Method </a:t>
                </a:r>
                <a:r>
                  <a:rPr lang="en-US" sz="1800" i="1"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top</a:t>
                </a:r>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 throws an exception if our list is empty. Otherwise, it returns a data stored in a node next to </a:t>
                </a:r>
                <a:r>
                  <a:rPr lang="en-US" sz="1800" i="1"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header</a:t>
                </a:r>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 This is the first data. Method </a:t>
                </a:r>
                <a:r>
                  <a:rPr lang="en-US" sz="1800" i="1"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top</a:t>
                </a:r>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 runs in </a:t>
                </a:r>
                <a14:m>
                  <m:oMath xmlns:m="http://schemas.openxmlformats.org/officeDocument/2006/math">
                    <m:r>
                      <a:rPr lang="en-US" sz="1800" i="1">
                        <a:effectLst/>
                        <a:highlight>
                          <a:srgbClr val="FFFF00"/>
                        </a:highlight>
                        <a:latin typeface="Cambria Math" panose="02040503050406030204" pitchFamily="18" charset="0"/>
                        <a:ea typeface="Times New Roman" panose="02020603050405020304" pitchFamily="18" charset="0"/>
                        <a:cs typeface="Cambria Math" panose="02040503050406030204" pitchFamily="18" charset="0"/>
                      </a:rPr>
                      <m:t>𝛩</m:t>
                    </m:r>
                    <m:r>
                      <a:rPr lang="en-US" sz="1800" i="1">
                        <a:effectLst/>
                        <a:highlight>
                          <a:srgbClr val="FFFF00"/>
                        </a:highlight>
                        <a:latin typeface="Cambria Math" panose="02040503050406030204" pitchFamily="18" charset="0"/>
                        <a:ea typeface="Times New Roman" panose="02020603050405020304" pitchFamily="18" charset="0"/>
                        <a:cs typeface="Angsana New" panose="02020603050405020304" pitchFamily="18" charset="-34"/>
                      </a:rPr>
                      <m:t>(</m:t>
                    </m:r>
                    <m:r>
                      <a:rPr lang="en-US" sz="1800" i="1">
                        <a:effectLst/>
                        <a:highlight>
                          <a:srgbClr val="FFFF00"/>
                        </a:highlight>
                        <a:latin typeface="Cambria Math" panose="02040503050406030204" pitchFamily="18" charset="0"/>
                        <a:ea typeface="Times New Roman" panose="02020603050405020304" pitchFamily="18" charset="0"/>
                        <a:cs typeface="Angsana New" panose="02020603050405020304" pitchFamily="18" charset="-34"/>
                      </a:rPr>
                      <m:t>1</m:t>
                    </m:r>
                    <m:r>
                      <a:rPr lang="en-US" sz="1800" i="1">
                        <a:effectLst/>
                        <a:highlight>
                          <a:srgbClr val="FFFF00"/>
                        </a:highlight>
                        <a:latin typeface="Cambria Math" panose="02040503050406030204" pitchFamily="18" charset="0"/>
                        <a:ea typeface="Times New Roman" panose="02020603050405020304" pitchFamily="18" charset="0"/>
                        <a:cs typeface="Angsana New" panose="02020603050405020304" pitchFamily="18" charset="-34"/>
                      </a:rPr>
                      <m:t>)</m:t>
                    </m:r>
                  </m:oMath>
                </a14:m>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 since there is no loop. </a:t>
                </a:r>
                <a:endParaRPr lang="en-US" dirty="0">
                  <a:highlight>
                    <a:srgbClr val="FFFF00"/>
                  </a:highlight>
                </a:endParaRPr>
              </a:p>
            </p:txBody>
          </p:sp>
        </mc:Choice>
        <mc:Fallback xmlns="">
          <p:sp>
            <p:nvSpPr>
              <p:cNvPr id="2" name="สี่เหลี่ยมผืนผ้า 1">
                <a:extLst>
                  <a:ext uri="{FF2B5EF4-FFF2-40B4-BE49-F238E27FC236}">
                    <a16:creationId xmlns:a16="http://schemas.microsoft.com/office/drawing/2014/main" id="{10B7C8DB-B354-4CAE-8B86-1BE95FA0CFD4}"/>
                  </a:ext>
                </a:extLst>
              </p:cNvPr>
              <p:cNvSpPr>
                <a:spLocks noRot="1" noChangeAspect="1" noMove="1" noResize="1" noEditPoints="1" noAdjustHandles="1" noChangeArrowheads="1" noChangeShapeType="1" noTextEdit="1"/>
              </p:cNvSpPr>
              <p:nvPr/>
            </p:nvSpPr>
            <p:spPr>
              <a:xfrm>
                <a:off x="1502568" y="2213431"/>
                <a:ext cx="7641431" cy="923330"/>
              </a:xfrm>
              <a:prstGeom prst="rect">
                <a:avLst/>
              </a:prstGeom>
              <a:blipFill>
                <a:blip r:embed="rId3"/>
                <a:stretch>
                  <a:fillRect l="-638" t="-3289" r="-1435"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สี่เหลี่ยมผืนผ้า 2">
                <a:extLst>
                  <a:ext uri="{FF2B5EF4-FFF2-40B4-BE49-F238E27FC236}">
                    <a16:creationId xmlns:a16="http://schemas.microsoft.com/office/drawing/2014/main" id="{0FCC72C3-64C2-4EE7-BC11-B8921A276F01}"/>
                  </a:ext>
                </a:extLst>
              </p:cNvPr>
              <p:cNvSpPr/>
              <p:nvPr/>
            </p:nvSpPr>
            <p:spPr>
              <a:xfrm>
                <a:off x="1497488" y="5103674"/>
                <a:ext cx="7384574" cy="1200329"/>
              </a:xfrm>
              <a:prstGeom prst="rect">
                <a:avLst/>
              </a:prstGeom>
            </p:spPr>
            <p:txBody>
              <a:bodyPr wrap="square">
                <a:spAutoFit/>
              </a:bodyPr>
              <a:lstStyle/>
              <a:p>
                <a:pPr algn="thaiDist"/>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Method </a:t>
                </a:r>
                <a:r>
                  <a:rPr lang="en-US" sz="1800" i="1"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pop</a:t>
                </a:r>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 is similar. It throws an exception if our list is empty. Otherwise, it records data stored in the node after header, removes that node from our list, and returns the recorded value. Its runtime is also </a:t>
                </a:r>
                <a14:m>
                  <m:oMath xmlns:m="http://schemas.openxmlformats.org/officeDocument/2006/math">
                    <m:r>
                      <a:rPr lang="en-US" sz="1800" i="1">
                        <a:effectLst/>
                        <a:highlight>
                          <a:srgbClr val="FFFF00"/>
                        </a:highlight>
                        <a:latin typeface="Cambria Math" panose="02040503050406030204" pitchFamily="18" charset="0"/>
                        <a:ea typeface="Times New Roman" panose="02020603050405020304" pitchFamily="18" charset="0"/>
                        <a:cs typeface="Cambria Math" panose="02040503050406030204" pitchFamily="18" charset="0"/>
                      </a:rPr>
                      <m:t>𝛩</m:t>
                    </m:r>
                    <m:r>
                      <a:rPr lang="en-US" sz="1800" i="1">
                        <a:effectLst/>
                        <a:highlight>
                          <a:srgbClr val="FFFF00"/>
                        </a:highlight>
                        <a:latin typeface="Cambria Math" panose="02040503050406030204" pitchFamily="18" charset="0"/>
                        <a:ea typeface="Times New Roman" panose="02020603050405020304" pitchFamily="18" charset="0"/>
                        <a:cs typeface="Angsana New" panose="02020603050405020304" pitchFamily="18" charset="-34"/>
                      </a:rPr>
                      <m:t>(</m:t>
                    </m:r>
                    <m:r>
                      <a:rPr lang="en-US" sz="1800" i="1">
                        <a:effectLst/>
                        <a:highlight>
                          <a:srgbClr val="FFFF00"/>
                        </a:highlight>
                        <a:latin typeface="Cambria Math" panose="02040503050406030204" pitchFamily="18" charset="0"/>
                        <a:ea typeface="Times New Roman" panose="02020603050405020304" pitchFamily="18" charset="0"/>
                        <a:cs typeface="Angsana New" panose="02020603050405020304" pitchFamily="18" charset="-34"/>
                      </a:rPr>
                      <m:t>1</m:t>
                    </m:r>
                    <m:r>
                      <a:rPr lang="en-US" sz="1800" i="1">
                        <a:effectLst/>
                        <a:highlight>
                          <a:srgbClr val="FFFF00"/>
                        </a:highlight>
                        <a:latin typeface="Cambria Math" panose="02040503050406030204" pitchFamily="18" charset="0"/>
                        <a:ea typeface="Times New Roman" panose="02020603050405020304" pitchFamily="18" charset="0"/>
                        <a:cs typeface="Angsana New" panose="02020603050405020304" pitchFamily="18" charset="-34"/>
                      </a:rPr>
                      <m:t>)</m:t>
                    </m:r>
                  </m:oMath>
                </a14:m>
                <a:r>
                  <a:rPr lang="en-US" sz="1800" dirty="0">
                    <a:effectLst/>
                    <a:highlight>
                      <a:srgbClr val="FFFF00"/>
                    </a:highlight>
                    <a:latin typeface="Palatino Linotype" panose="02040502050505030304" pitchFamily="18" charset="0"/>
                    <a:ea typeface="Times New Roman" panose="02020603050405020304" pitchFamily="18" charset="0"/>
                    <a:cs typeface="Angsana New" panose="02020603050405020304" pitchFamily="18" charset="-34"/>
                  </a:rPr>
                  <a:t> since there is no loop.</a:t>
                </a:r>
                <a:endParaRPr lang="en-US" dirty="0">
                  <a:highlight>
                    <a:srgbClr val="FFFF00"/>
                  </a:highlight>
                </a:endParaRPr>
              </a:p>
            </p:txBody>
          </p:sp>
        </mc:Choice>
        <mc:Fallback xmlns="">
          <p:sp>
            <p:nvSpPr>
              <p:cNvPr id="3" name="สี่เหลี่ยมผืนผ้า 2">
                <a:extLst>
                  <a:ext uri="{FF2B5EF4-FFF2-40B4-BE49-F238E27FC236}">
                    <a16:creationId xmlns:a16="http://schemas.microsoft.com/office/drawing/2014/main" id="{0FCC72C3-64C2-4EE7-BC11-B8921A276F01}"/>
                  </a:ext>
                </a:extLst>
              </p:cNvPr>
              <p:cNvSpPr>
                <a:spLocks noRot="1" noChangeAspect="1" noMove="1" noResize="1" noEditPoints="1" noAdjustHandles="1" noChangeArrowheads="1" noChangeShapeType="1" noTextEdit="1"/>
              </p:cNvSpPr>
              <p:nvPr/>
            </p:nvSpPr>
            <p:spPr>
              <a:xfrm>
                <a:off x="1497488" y="5103674"/>
                <a:ext cx="7384574" cy="1200329"/>
              </a:xfrm>
              <a:prstGeom prst="rect">
                <a:avLst/>
              </a:prstGeom>
              <a:blipFill>
                <a:blip r:embed="rId4"/>
                <a:stretch>
                  <a:fillRect l="-743" t="-2538" r="-1486" b="-7107"/>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72C8A4A-2C75-47D5-9CCE-F6BCBB0EE14A}"/>
              </a:ext>
            </a:extLst>
          </p:cNvPr>
          <p:cNvSpPr>
            <a:spLocks noGrp="1" noChangeArrowheads="1"/>
          </p:cNvSpPr>
          <p:nvPr>
            <p:ph type="title"/>
          </p:nvPr>
        </p:nvSpPr>
        <p:spPr>
          <a:xfrm>
            <a:off x="1944688" y="623888"/>
            <a:ext cx="6589712" cy="1281112"/>
          </a:xfrm>
        </p:spPr>
        <p:txBody>
          <a:bodyPr/>
          <a:lstStyle/>
          <a:p>
            <a:pPr eaLnBrk="1" hangingPunct="1"/>
            <a:r>
              <a:rPr lang="en-US" altLang="en-US"/>
              <a:t>Implement using real Heap</a:t>
            </a:r>
            <a:endParaRPr lang="th-TH" altLang="en-US"/>
          </a:p>
        </p:txBody>
      </p:sp>
      <p:sp>
        <p:nvSpPr>
          <p:cNvPr id="39939" name="Slide Number Placeholder 5">
            <a:extLst>
              <a:ext uri="{FF2B5EF4-FFF2-40B4-BE49-F238E27FC236}">
                <a16:creationId xmlns:a16="http://schemas.microsoft.com/office/drawing/2014/main" id="{888EC8DC-F96D-4B84-9304-0F622CFB5BE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DECDE5F8-D0E3-4239-AF68-565E6C0E2B08}"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14</a:t>
            </a:fld>
            <a:endParaRPr lang="th-TH" altLang="en-US" sz="1400">
              <a:solidFill>
                <a:schemeClr val="tx1"/>
              </a:solidFill>
              <a:latin typeface="Tahoma" panose="020B0604030504040204" pitchFamily="34" charset="0"/>
              <a:cs typeface="Tahoma" panose="020B0604030504040204" pitchFamily="34" charset="0"/>
            </a:endParaRPr>
          </a:p>
        </p:txBody>
      </p:sp>
      <p:sp>
        <p:nvSpPr>
          <p:cNvPr id="39940" name="Rectangle 7">
            <a:extLst>
              <a:ext uri="{FF2B5EF4-FFF2-40B4-BE49-F238E27FC236}">
                <a16:creationId xmlns:a16="http://schemas.microsoft.com/office/drawing/2014/main" id="{D37FE1D7-DBE1-4DDD-B041-E95C31235AB7}"/>
              </a:ext>
            </a:extLst>
          </p:cNvPr>
          <p:cNvSpPr>
            <a:spLocks noChangeArrowheads="1"/>
          </p:cNvSpPr>
          <p:nvPr/>
        </p:nvSpPr>
        <p:spPr bwMode="auto">
          <a:xfrm>
            <a:off x="0" y="228441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800">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Courier New" panose="02070309020205020404" pitchFamily="49" charset="0"/>
              <a:cs typeface="Courier New" panose="02070309020205020404" pitchFamily="49"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39941" name="Rectangle 9">
            <a:extLst>
              <a:ext uri="{FF2B5EF4-FFF2-40B4-BE49-F238E27FC236}">
                <a16:creationId xmlns:a16="http://schemas.microsoft.com/office/drawing/2014/main" id="{6D66AB0D-5D2B-4203-8D3D-A9470C1266A7}"/>
              </a:ext>
            </a:extLst>
          </p:cNvPr>
          <p:cNvSpPr>
            <a:spLocks noChangeArrowheads="1"/>
          </p:cNvSpPr>
          <p:nvPr/>
        </p:nvSpPr>
        <p:spPr bwMode="auto">
          <a:xfrm>
            <a:off x="1143000" y="2057400"/>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indent="-914400">
              <a:spcBef>
                <a:spcPts val="1000"/>
              </a:spcBef>
              <a:buClr>
                <a:schemeClr val="accent1"/>
              </a:buClr>
              <a:buFont typeface="Wingdings 3" panose="05040102010807070707" pitchFamily="18" charset="2"/>
              <a:buChar char=""/>
              <a:tabLst>
                <a:tab pos="-457200" algn="l"/>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800" b="1">
                <a:solidFill>
                  <a:schemeClr val="tx1"/>
                </a:solidFill>
                <a:latin typeface="Arial" panose="020B0604020202020204" pitchFamily="34" charset="0"/>
                <a:cs typeface="Arial" panose="020B0604020202020204" pitchFamily="34" charset="0"/>
              </a:rPr>
              <a:t>public class </a:t>
            </a:r>
            <a:r>
              <a:rPr lang="en-US" altLang="en-US" sz="2800">
                <a:solidFill>
                  <a:schemeClr val="tx1"/>
                </a:solidFill>
                <a:latin typeface="Arial" panose="020B0604020202020204" pitchFamily="34" charset="0"/>
                <a:cs typeface="Arial" panose="020B0604020202020204" pitchFamily="34" charset="0"/>
              </a:rPr>
              <a:t>Heap</a:t>
            </a:r>
            <a:r>
              <a:rPr lang="en-US" altLang="en-US" sz="2800" b="1">
                <a:solidFill>
                  <a:schemeClr val="tx1"/>
                </a:solidFill>
                <a:latin typeface="Arial" panose="020B0604020202020204" pitchFamily="34" charset="0"/>
                <a:cs typeface="Arial" panose="020B0604020202020204" pitchFamily="34" charset="0"/>
              </a:rPr>
              <a:t> implements </a:t>
            </a:r>
            <a:r>
              <a:rPr lang="en-US" altLang="en-US" sz="2800">
                <a:solidFill>
                  <a:schemeClr val="tx1"/>
                </a:solidFill>
                <a:latin typeface="Arial" panose="020B0604020202020204" pitchFamily="34" charset="0"/>
                <a:cs typeface="Arial" panose="020B0604020202020204" pitchFamily="34" charset="0"/>
              </a:rPr>
              <a:t>PriorityQ</a:t>
            </a:r>
            <a:r>
              <a:rPr lang="en-US" altLang="en-US" sz="2800" b="1">
                <a:solidFill>
                  <a:schemeClr val="tx1"/>
                </a:solidFill>
                <a:latin typeface="Arial" panose="020B0604020202020204" pitchFamily="34" charset="0"/>
                <a:cs typeface="Arial" panose="020B0604020202020204" pitchFamily="34" charset="0"/>
              </a:rPr>
              <a:t> </a:t>
            </a:r>
            <a:r>
              <a:rPr lang="en-US" altLang="en-US" sz="2800">
                <a:solidFill>
                  <a:schemeClr val="tx1"/>
                </a:solidFill>
                <a:latin typeface="Arial" panose="020B0604020202020204" pitchFamily="34" charset="0"/>
                <a:cs typeface="Arial" panose="020B0604020202020204" pitchFamily="34" charset="0"/>
              </a:rPr>
              <a:t>{</a:t>
            </a:r>
            <a:endParaRPr lang="en-US" altLang="en-US" sz="1400" b="1">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800">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Courier New" panose="02070309020205020404" pitchFamily="49" charset="0"/>
              <a:cs typeface="Courier New" panose="02070309020205020404" pitchFamily="49" charset="0"/>
            </a:endParaRPr>
          </a:p>
          <a:p>
            <a:pPr algn="just">
              <a:spcBef>
                <a:spcPct val="0"/>
              </a:spcBef>
              <a:buClrTx/>
              <a:buFontTx/>
              <a:buNone/>
            </a:pPr>
            <a:br>
              <a:rPr lang="en-US" altLang="en-US" sz="1100">
                <a:solidFill>
                  <a:schemeClr val="tx1"/>
                </a:solidFill>
                <a:latin typeface="Tahoma" panose="020B0604030504040204" pitchFamily="34" charset="0"/>
                <a:cs typeface="Tahoma" panose="020B0604030504040204" pitchFamily="34" charset="0"/>
              </a:rPr>
            </a:b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39942" name="Rectangle 10">
            <a:extLst>
              <a:ext uri="{FF2B5EF4-FFF2-40B4-BE49-F238E27FC236}">
                <a16:creationId xmlns:a16="http://schemas.microsoft.com/office/drawing/2014/main" id="{D19154ED-DC18-4ABC-8A81-DE6BFF88132D}"/>
              </a:ext>
            </a:extLst>
          </p:cNvPr>
          <p:cNvSpPr>
            <a:spLocks noChangeArrowheads="1"/>
          </p:cNvSpPr>
          <p:nvPr/>
        </p:nvSpPr>
        <p:spPr bwMode="auto">
          <a:xfrm>
            <a:off x="0" y="228441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800">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Courier New" panose="02070309020205020404" pitchFamily="49" charset="0"/>
              <a:cs typeface="Courier New" panose="02070309020205020404" pitchFamily="49"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0">
            <a:extLst>
              <a:ext uri="{FF2B5EF4-FFF2-40B4-BE49-F238E27FC236}">
                <a16:creationId xmlns:a16="http://schemas.microsoft.com/office/drawing/2014/main" id="{8B3DE5FD-C998-40B0-9F4D-E9D05AEAB951}"/>
              </a:ext>
            </a:extLst>
          </p:cNvPr>
          <p:cNvSpPr txBox="1">
            <a:spLocks noChangeArrowheads="1"/>
          </p:cNvSpPr>
          <p:nvPr/>
        </p:nvSpPr>
        <p:spPr bwMode="auto">
          <a:xfrm>
            <a:off x="1600200" y="4572000"/>
            <a:ext cx="1841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Tahoma" panose="020B0604030504040204" pitchFamily="34" charset="0"/>
            </a:endParaRPr>
          </a:p>
        </p:txBody>
      </p:sp>
      <p:sp>
        <p:nvSpPr>
          <p:cNvPr id="41987" name="Text Box 11">
            <a:extLst>
              <a:ext uri="{FF2B5EF4-FFF2-40B4-BE49-F238E27FC236}">
                <a16:creationId xmlns:a16="http://schemas.microsoft.com/office/drawing/2014/main" id="{9756A963-9048-4AB5-AF92-CA8FCEA33A2F}"/>
              </a:ext>
            </a:extLst>
          </p:cNvPr>
          <p:cNvSpPr txBox="1">
            <a:spLocks noChangeArrowheads="1"/>
          </p:cNvSpPr>
          <p:nvPr/>
        </p:nvSpPr>
        <p:spPr bwMode="auto">
          <a:xfrm>
            <a:off x="1066800" y="990600"/>
            <a:ext cx="7391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Complete Binary tree</a:t>
            </a:r>
            <a:endParaRPr lang="th-TH" altLang="en-US" sz="4400">
              <a:solidFill>
                <a:schemeClr val="tx2"/>
              </a:solidFill>
              <a:latin typeface="Tahoma" panose="020B0604030504040204" pitchFamily="34" charset="0"/>
              <a:cs typeface="Tahoma" panose="020B0604030504040204" pitchFamily="34" charset="0"/>
            </a:endParaRPr>
          </a:p>
        </p:txBody>
      </p:sp>
      <p:grpSp>
        <p:nvGrpSpPr>
          <p:cNvPr id="41988" name="Group 17">
            <a:extLst>
              <a:ext uri="{FF2B5EF4-FFF2-40B4-BE49-F238E27FC236}">
                <a16:creationId xmlns:a16="http://schemas.microsoft.com/office/drawing/2014/main" id="{0AB9B277-90B0-43E4-BB9D-54A13A2045F1}"/>
              </a:ext>
            </a:extLst>
          </p:cNvPr>
          <p:cNvGrpSpPr>
            <a:grpSpLocks/>
          </p:cNvGrpSpPr>
          <p:nvPr/>
        </p:nvGrpSpPr>
        <p:grpSpPr bwMode="auto">
          <a:xfrm>
            <a:off x="2209800" y="2209800"/>
            <a:ext cx="4191000" cy="3352800"/>
            <a:chOff x="1536" y="1344"/>
            <a:chExt cx="1680" cy="1248"/>
          </a:xfrm>
        </p:grpSpPr>
        <p:sp>
          <p:nvSpPr>
            <p:cNvPr id="41990" name="Oval 3">
              <a:extLst>
                <a:ext uri="{FF2B5EF4-FFF2-40B4-BE49-F238E27FC236}">
                  <a16:creationId xmlns:a16="http://schemas.microsoft.com/office/drawing/2014/main" id="{7DC5B291-9225-426A-A73F-9D97741EE524}"/>
                </a:ext>
              </a:extLst>
            </p:cNvPr>
            <p:cNvSpPr>
              <a:spLocks noChangeArrowheads="1"/>
            </p:cNvSpPr>
            <p:nvPr/>
          </p:nvSpPr>
          <p:spPr bwMode="auto">
            <a:xfrm>
              <a:off x="2448" y="1344"/>
              <a:ext cx="336" cy="288"/>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41991" name="Oval 5">
              <a:extLst>
                <a:ext uri="{FF2B5EF4-FFF2-40B4-BE49-F238E27FC236}">
                  <a16:creationId xmlns:a16="http://schemas.microsoft.com/office/drawing/2014/main" id="{44F0A1E5-D688-4276-8D38-7476EA6671A7}"/>
                </a:ext>
              </a:extLst>
            </p:cNvPr>
            <p:cNvSpPr>
              <a:spLocks noChangeArrowheads="1"/>
            </p:cNvSpPr>
            <p:nvPr/>
          </p:nvSpPr>
          <p:spPr bwMode="auto">
            <a:xfrm>
              <a:off x="2064" y="1728"/>
              <a:ext cx="336" cy="288"/>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41992" name="Oval 6">
              <a:extLst>
                <a:ext uri="{FF2B5EF4-FFF2-40B4-BE49-F238E27FC236}">
                  <a16:creationId xmlns:a16="http://schemas.microsoft.com/office/drawing/2014/main" id="{94C64181-DB46-4D99-810F-B0C8D5E17BDF}"/>
                </a:ext>
              </a:extLst>
            </p:cNvPr>
            <p:cNvSpPr>
              <a:spLocks noChangeArrowheads="1"/>
            </p:cNvSpPr>
            <p:nvPr/>
          </p:nvSpPr>
          <p:spPr bwMode="auto">
            <a:xfrm>
              <a:off x="2832" y="1728"/>
              <a:ext cx="336" cy="288"/>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41993" name="Oval 7">
              <a:extLst>
                <a:ext uri="{FF2B5EF4-FFF2-40B4-BE49-F238E27FC236}">
                  <a16:creationId xmlns:a16="http://schemas.microsoft.com/office/drawing/2014/main" id="{9F9DAFCA-3E12-413F-8AAD-32F306CD2AB8}"/>
                </a:ext>
              </a:extLst>
            </p:cNvPr>
            <p:cNvSpPr>
              <a:spLocks noChangeArrowheads="1"/>
            </p:cNvSpPr>
            <p:nvPr/>
          </p:nvSpPr>
          <p:spPr bwMode="auto">
            <a:xfrm>
              <a:off x="1536" y="2304"/>
              <a:ext cx="336" cy="288"/>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41994" name="Oval 8">
              <a:extLst>
                <a:ext uri="{FF2B5EF4-FFF2-40B4-BE49-F238E27FC236}">
                  <a16:creationId xmlns:a16="http://schemas.microsoft.com/office/drawing/2014/main" id="{35AED76C-F350-4E98-BD06-B7AE0ABE2B1C}"/>
                </a:ext>
              </a:extLst>
            </p:cNvPr>
            <p:cNvSpPr>
              <a:spLocks noChangeArrowheads="1"/>
            </p:cNvSpPr>
            <p:nvPr/>
          </p:nvSpPr>
          <p:spPr bwMode="auto">
            <a:xfrm>
              <a:off x="2880" y="2256"/>
              <a:ext cx="336" cy="288"/>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41995" name="Oval 9">
              <a:extLst>
                <a:ext uri="{FF2B5EF4-FFF2-40B4-BE49-F238E27FC236}">
                  <a16:creationId xmlns:a16="http://schemas.microsoft.com/office/drawing/2014/main" id="{BC2E0C54-166B-46FD-99D0-28A508D8E70C}"/>
                </a:ext>
              </a:extLst>
            </p:cNvPr>
            <p:cNvSpPr>
              <a:spLocks noChangeArrowheads="1"/>
            </p:cNvSpPr>
            <p:nvPr/>
          </p:nvSpPr>
          <p:spPr bwMode="auto">
            <a:xfrm>
              <a:off x="2160" y="2256"/>
              <a:ext cx="336" cy="288"/>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41996" name="Line 12">
              <a:extLst>
                <a:ext uri="{FF2B5EF4-FFF2-40B4-BE49-F238E27FC236}">
                  <a16:creationId xmlns:a16="http://schemas.microsoft.com/office/drawing/2014/main" id="{BD36978B-FBBF-4832-B4C6-005AEBC023EF}"/>
                </a:ext>
              </a:extLst>
            </p:cNvPr>
            <p:cNvSpPr>
              <a:spLocks noChangeShapeType="1"/>
            </p:cNvSpPr>
            <p:nvPr/>
          </p:nvSpPr>
          <p:spPr bwMode="auto">
            <a:xfrm flipH="1">
              <a:off x="2304" y="1584"/>
              <a:ext cx="24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97" name="Line 13">
              <a:extLst>
                <a:ext uri="{FF2B5EF4-FFF2-40B4-BE49-F238E27FC236}">
                  <a16:creationId xmlns:a16="http://schemas.microsoft.com/office/drawing/2014/main" id="{8D183ABE-30FD-4B49-A39E-F5991927A91C}"/>
                </a:ext>
              </a:extLst>
            </p:cNvPr>
            <p:cNvSpPr>
              <a:spLocks noChangeShapeType="1"/>
            </p:cNvSpPr>
            <p:nvPr/>
          </p:nvSpPr>
          <p:spPr bwMode="auto">
            <a:xfrm>
              <a:off x="2640" y="1584"/>
              <a:ext cx="288"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98" name="Line 14">
              <a:extLst>
                <a:ext uri="{FF2B5EF4-FFF2-40B4-BE49-F238E27FC236}">
                  <a16:creationId xmlns:a16="http://schemas.microsoft.com/office/drawing/2014/main" id="{36A16A45-62A3-4822-860E-32C0859532F3}"/>
                </a:ext>
              </a:extLst>
            </p:cNvPr>
            <p:cNvSpPr>
              <a:spLocks noChangeShapeType="1"/>
            </p:cNvSpPr>
            <p:nvPr/>
          </p:nvSpPr>
          <p:spPr bwMode="auto">
            <a:xfrm flipH="1">
              <a:off x="3024" y="1968"/>
              <a:ext cx="4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99" name="Line 15">
              <a:extLst>
                <a:ext uri="{FF2B5EF4-FFF2-40B4-BE49-F238E27FC236}">
                  <a16:creationId xmlns:a16="http://schemas.microsoft.com/office/drawing/2014/main" id="{D43AB98D-19BA-4C00-832E-715ED8C41366}"/>
                </a:ext>
              </a:extLst>
            </p:cNvPr>
            <p:cNvSpPr>
              <a:spLocks noChangeShapeType="1"/>
            </p:cNvSpPr>
            <p:nvPr/>
          </p:nvSpPr>
          <p:spPr bwMode="auto">
            <a:xfrm flipH="1">
              <a:off x="1728" y="1920"/>
              <a:ext cx="48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2000" name="Line 16">
              <a:extLst>
                <a:ext uri="{FF2B5EF4-FFF2-40B4-BE49-F238E27FC236}">
                  <a16:creationId xmlns:a16="http://schemas.microsoft.com/office/drawing/2014/main" id="{43600F96-311D-420B-84F2-57DC8EC42E11}"/>
                </a:ext>
              </a:extLst>
            </p:cNvPr>
            <p:cNvSpPr>
              <a:spLocks noChangeShapeType="1"/>
            </p:cNvSpPr>
            <p:nvPr/>
          </p:nvSpPr>
          <p:spPr bwMode="auto">
            <a:xfrm>
              <a:off x="2256" y="1968"/>
              <a:ext cx="96"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989" name="Slide Number Placeholder 15">
            <a:extLst>
              <a:ext uri="{FF2B5EF4-FFF2-40B4-BE49-F238E27FC236}">
                <a16:creationId xmlns:a16="http://schemas.microsoft.com/office/drawing/2014/main" id="{15BEB5AC-1F08-4940-A331-35FC09D8B3C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2DBE4882-F107-42ED-82E1-CDA7A52EB2D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15</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1362D5D-FDA6-4997-B91C-5280488FA22A}"/>
              </a:ext>
            </a:extLst>
          </p:cNvPr>
          <p:cNvSpPr>
            <a:spLocks noGrp="1" noChangeArrowheads="1"/>
          </p:cNvSpPr>
          <p:nvPr>
            <p:ph type="title"/>
          </p:nvPr>
        </p:nvSpPr>
        <p:spPr>
          <a:xfrm>
            <a:off x="1944688" y="623888"/>
            <a:ext cx="6589712" cy="1281112"/>
          </a:xfrm>
        </p:spPr>
        <p:txBody>
          <a:bodyPr/>
          <a:lstStyle/>
          <a:p>
            <a:pPr eaLnBrk="1" hangingPunct="1"/>
            <a:r>
              <a:rPr lang="en-US" altLang="en-US"/>
              <a:t>Heap is a complete binary tree</a:t>
            </a:r>
            <a:endParaRPr lang="th-TH" altLang="en-US"/>
          </a:p>
        </p:txBody>
      </p:sp>
      <p:sp>
        <p:nvSpPr>
          <p:cNvPr id="58371" name="Rectangle 3">
            <a:extLst>
              <a:ext uri="{FF2B5EF4-FFF2-40B4-BE49-F238E27FC236}">
                <a16:creationId xmlns:a16="http://schemas.microsoft.com/office/drawing/2014/main" id="{90F0DA25-22A5-4F5B-99F2-B777C4C5D186}"/>
              </a:ext>
            </a:extLst>
          </p:cNvPr>
          <p:cNvSpPr>
            <a:spLocks noGrp="1" noChangeArrowheads="1"/>
          </p:cNvSpPr>
          <p:nvPr>
            <p:ph idx="1"/>
          </p:nvPr>
        </p:nvSpPr>
        <p:spPr>
          <a:xfrm>
            <a:off x="1943100" y="2133600"/>
            <a:ext cx="6591300" cy="3778250"/>
          </a:xfrm>
        </p:spPr>
        <p:txBody>
          <a:bodyPr rtlCol="0">
            <a:normAutofit lnSpcReduction="10000"/>
          </a:bodyPr>
          <a:lstStyle/>
          <a:p>
            <a:pPr eaLnBrk="1" fontAlgn="auto" hangingPunct="1">
              <a:lnSpc>
                <a:spcPct val="90000"/>
              </a:lnSpc>
              <a:spcAft>
                <a:spcPts val="0"/>
              </a:spcAft>
              <a:buFont typeface="Wingdings 3" charset="2"/>
              <a:buChar char=""/>
              <a:defRPr/>
            </a:pPr>
            <a:r>
              <a:rPr lang="en-US" altLang="en-US" sz="3300" dirty="0">
                <a:solidFill>
                  <a:schemeClr val="tx1">
                    <a:lumMod val="75000"/>
                    <a:lumOff val="25000"/>
                  </a:schemeClr>
                </a:solidFill>
              </a:rPr>
              <a:t>It is either an empty tree, or</a:t>
            </a:r>
          </a:p>
          <a:p>
            <a:pPr eaLnBrk="1" fontAlgn="auto" hangingPunct="1">
              <a:lnSpc>
                <a:spcPct val="90000"/>
              </a:lnSpc>
              <a:spcAft>
                <a:spcPts val="0"/>
              </a:spcAft>
              <a:buFont typeface="Wingdings 3" charset="2"/>
              <a:buChar char=""/>
              <a:defRPr/>
            </a:pPr>
            <a:r>
              <a:rPr lang="en-US" altLang="en-US" sz="3300" dirty="0">
                <a:solidFill>
                  <a:schemeClr val="tx1">
                    <a:lumMod val="75000"/>
                    <a:lumOff val="25000"/>
                  </a:schemeClr>
                </a:solidFill>
              </a:rPr>
              <a:t>A tree that has</a:t>
            </a:r>
            <a:r>
              <a:rPr lang="th-TH" altLang="en-US" sz="3300" dirty="0">
                <a:solidFill>
                  <a:schemeClr val="tx1">
                    <a:lumMod val="75000"/>
                    <a:lumOff val="25000"/>
                  </a:schemeClr>
                </a:solidFill>
              </a:rPr>
              <a:t> </a:t>
            </a:r>
            <a:r>
              <a:rPr lang="en-US" altLang="en-US" sz="3300" dirty="0">
                <a:solidFill>
                  <a:schemeClr val="tx1">
                    <a:lumMod val="75000"/>
                    <a:lumOff val="25000"/>
                  </a:schemeClr>
                </a:solidFill>
              </a:rPr>
              <a:t>its minimum value in its root. </a:t>
            </a:r>
            <a:r>
              <a:rPr lang="th-TH" altLang="en-US" sz="3300" dirty="0">
                <a:solidFill>
                  <a:schemeClr val="tx1">
                    <a:lumMod val="75000"/>
                    <a:lumOff val="25000"/>
                  </a:schemeClr>
                </a:solidFill>
              </a:rPr>
              <a:t>(</a:t>
            </a:r>
            <a:r>
              <a:rPr lang="en-US" altLang="en-US" sz="3300" dirty="0">
                <a:solidFill>
                  <a:schemeClr val="tx1">
                    <a:lumMod val="75000"/>
                    <a:lumOff val="25000"/>
                  </a:schemeClr>
                </a:solidFill>
              </a:rPr>
              <a:t>this kind of heap is called </a:t>
            </a:r>
            <a:r>
              <a:rPr lang="en-US" altLang="en-US" sz="3300" dirty="0" err="1">
                <a:solidFill>
                  <a:schemeClr val="tx1">
                    <a:lumMod val="75000"/>
                    <a:lumOff val="25000"/>
                  </a:schemeClr>
                </a:solidFill>
              </a:rPr>
              <a:t>minHeap</a:t>
            </a:r>
            <a:r>
              <a:rPr lang="th-TH" altLang="en-US" sz="3300" dirty="0">
                <a:solidFill>
                  <a:schemeClr val="tx1">
                    <a:lumMod val="75000"/>
                    <a:lumOff val="25000"/>
                  </a:schemeClr>
                </a:solidFill>
              </a:rPr>
              <a:t>) </a:t>
            </a:r>
          </a:p>
          <a:p>
            <a:pPr eaLnBrk="1" fontAlgn="auto" hangingPunct="1">
              <a:lnSpc>
                <a:spcPct val="90000"/>
              </a:lnSpc>
              <a:spcAft>
                <a:spcPts val="0"/>
              </a:spcAft>
              <a:buFont typeface="Wingdings 3" charset="2"/>
              <a:buChar char=""/>
              <a:defRPr/>
            </a:pPr>
            <a:r>
              <a:rPr lang="en-US" altLang="en-US" sz="3300" dirty="0">
                <a:solidFill>
                  <a:schemeClr val="tx1">
                    <a:lumMod val="75000"/>
                    <a:lumOff val="25000"/>
                  </a:schemeClr>
                </a:solidFill>
              </a:rPr>
              <a:t>Left and right subtree have to be heaps too.</a:t>
            </a:r>
            <a:endParaRPr lang="th-TH" altLang="en-US" sz="3300" dirty="0">
              <a:solidFill>
                <a:schemeClr val="tx1">
                  <a:lumMod val="75000"/>
                  <a:lumOff val="25000"/>
                </a:schemeClr>
              </a:solidFill>
            </a:endParaRPr>
          </a:p>
          <a:p>
            <a:pPr eaLnBrk="1" fontAlgn="auto" hangingPunct="1">
              <a:lnSpc>
                <a:spcPct val="90000"/>
              </a:lnSpc>
              <a:spcAft>
                <a:spcPts val="0"/>
              </a:spcAft>
              <a:buFont typeface="Wingdings 3" charset="2"/>
              <a:buChar char=""/>
              <a:defRPr/>
            </a:pPr>
            <a:r>
              <a:rPr lang="en-US" altLang="en-US" sz="3300" dirty="0">
                <a:solidFill>
                  <a:schemeClr val="hlink"/>
                </a:solidFill>
              </a:rPr>
              <a:t>Heap is not a binary search tree!</a:t>
            </a:r>
            <a:endParaRPr lang="th-TH" altLang="en-US" sz="3300" dirty="0">
              <a:solidFill>
                <a:schemeClr val="hlink"/>
              </a:solidFill>
            </a:endParaRPr>
          </a:p>
        </p:txBody>
      </p:sp>
      <p:sp>
        <p:nvSpPr>
          <p:cNvPr id="44036" name="Slide Number Placeholder 3">
            <a:extLst>
              <a:ext uri="{FF2B5EF4-FFF2-40B4-BE49-F238E27FC236}">
                <a16:creationId xmlns:a16="http://schemas.microsoft.com/office/drawing/2014/main" id="{5C16CB3E-24AF-4E54-9FFA-F59B136B660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3CBC8E11-9EDE-4CC6-8AB1-35858374F776}"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16</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6082" name="Object 2">
            <a:extLst>
              <a:ext uri="{FF2B5EF4-FFF2-40B4-BE49-F238E27FC236}">
                <a16:creationId xmlns:a16="http://schemas.microsoft.com/office/drawing/2014/main" id="{FE749418-ADD1-4E4A-9BD3-D2FB7A0B5369}"/>
              </a:ext>
            </a:extLst>
          </p:cNvPr>
          <p:cNvGraphicFramePr>
            <a:graphicFrameLocks noChangeAspect="1"/>
          </p:cNvGraphicFramePr>
          <p:nvPr/>
        </p:nvGraphicFramePr>
        <p:xfrm>
          <a:off x="762000" y="531813"/>
          <a:ext cx="8763000" cy="6326187"/>
        </p:xfrm>
        <a:graphic>
          <a:graphicData uri="http://schemas.openxmlformats.org/presentationml/2006/ole">
            <mc:AlternateContent xmlns:mc="http://schemas.openxmlformats.org/markup-compatibility/2006">
              <mc:Choice xmlns:v="urn:schemas-microsoft-com:vml" Requires="v">
                <p:oleObj spid="_x0000_s46091" name="Document" r:id="rId4" imgW="8715375" imgH="6296025" progId="Word.Document.8">
                  <p:embed/>
                </p:oleObj>
              </mc:Choice>
              <mc:Fallback>
                <p:oleObj name="Document" r:id="rId4" imgW="8715375" imgH="629602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31813"/>
                        <a:ext cx="8763000" cy="632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TextBox 2">
            <a:extLst>
              <a:ext uri="{FF2B5EF4-FFF2-40B4-BE49-F238E27FC236}">
                <a16:creationId xmlns:a16="http://schemas.microsoft.com/office/drawing/2014/main" id="{38725FC4-D1C0-4BE0-AC5F-C5E85724D644}"/>
              </a:ext>
            </a:extLst>
          </p:cNvPr>
          <p:cNvSpPr txBox="1">
            <a:spLocks noChangeArrowheads="1"/>
          </p:cNvSpPr>
          <p:nvPr/>
        </p:nvSpPr>
        <p:spPr bwMode="auto">
          <a:xfrm>
            <a:off x="533400" y="5486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400">
                <a:solidFill>
                  <a:schemeClr val="tx2"/>
                </a:solidFill>
                <a:latin typeface="Tahoma" panose="020B0604030504040204" pitchFamily="34" charset="0"/>
                <a:cs typeface="Angsana New" panose="02020603050405020304" pitchFamily="18" charset="-34"/>
              </a:rPr>
              <a:t>Smallest value is at the root for every subtree.</a:t>
            </a:r>
            <a:endParaRPr lang="th-TH" altLang="en-US" sz="2400">
              <a:solidFill>
                <a:schemeClr val="tx2"/>
              </a:solidFill>
              <a:latin typeface="Tahoma" panose="020B0604030504040204" pitchFamily="34" charset="0"/>
              <a:cs typeface="Angsana New" panose="02020603050405020304" pitchFamily="18" charset="-34"/>
            </a:endParaRPr>
          </a:p>
        </p:txBody>
      </p:sp>
      <p:sp>
        <p:nvSpPr>
          <p:cNvPr id="46084" name="Slide Number Placeholder 3">
            <a:extLst>
              <a:ext uri="{FF2B5EF4-FFF2-40B4-BE49-F238E27FC236}">
                <a16:creationId xmlns:a16="http://schemas.microsoft.com/office/drawing/2014/main" id="{A3A645FF-3E39-414A-B5B3-1FA7C87BA50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10D71499-3BDA-4A82-8F56-690649B75DA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17</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19">
            <a:extLst>
              <a:ext uri="{FF2B5EF4-FFF2-40B4-BE49-F238E27FC236}">
                <a16:creationId xmlns:a16="http://schemas.microsoft.com/office/drawing/2014/main" id="{CA04F4EC-12A9-400D-845D-65D3D51AFCB4}"/>
              </a:ext>
            </a:extLst>
          </p:cNvPr>
          <p:cNvGrpSpPr>
            <a:grpSpLocks/>
          </p:cNvGrpSpPr>
          <p:nvPr/>
        </p:nvGrpSpPr>
        <p:grpSpPr bwMode="auto">
          <a:xfrm>
            <a:off x="609600" y="2895600"/>
            <a:ext cx="7772400" cy="639763"/>
            <a:chOff x="144" y="1584"/>
            <a:chExt cx="4896" cy="403"/>
          </a:xfrm>
        </p:grpSpPr>
        <p:sp>
          <p:nvSpPr>
            <p:cNvPr id="48136" name="Text Box 15">
              <a:extLst>
                <a:ext uri="{FF2B5EF4-FFF2-40B4-BE49-F238E27FC236}">
                  <a16:creationId xmlns:a16="http://schemas.microsoft.com/office/drawing/2014/main" id="{3E41A6BE-D260-406F-828C-2E412FCB404D}"/>
                </a:ext>
              </a:extLst>
            </p:cNvPr>
            <p:cNvSpPr txBox="1">
              <a:spLocks noChangeArrowheads="1"/>
            </p:cNvSpPr>
            <p:nvPr/>
          </p:nvSpPr>
          <p:spPr bwMode="auto">
            <a:xfrm>
              <a:off x="144" y="1584"/>
              <a:ext cx="4896" cy="403"/>
            </a:xfrm>
            <a:prstGeom prst="rect">
              <a:avLst/>
            </a:prstGeom>
            <a:solidFill>
              <a:srgbClr val="00CC66"/>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z="2600">
                  <a:solidFill>
                    <a:schemeClr val="tx1"/>
                  </a:solidFill>
                  <a:latin typeface="Times New Roman" panose="02020603050405020304" pitchFamily="18" charset="0"/>
                  <a:cs typeface="Times New Roman" panose="02020603050405020304" pitchFamily="18" charset="0"/>
                </a:rPr>
                <a:t>26  40  31  48  50  85  36  107  48  55  57  88</a:t>
              </a:r>
              <a:endParaRPr lang="en-US" altLang="en-US" sz="1000">
                <a:solidFill>
                  <a:schemeClr val="tx1"/>
                </a:solidFill>
                <a:latin typeface="Courier New" panose="02070309020205020404" pitchFamily="49" charset="0"/>
                <a:cs typeface="Courier New" panose="02070309020205020404" pitchFamily="49"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48137" name="Line 14">
              <a:extLst>
                <a:ext uri="{FF2B5EF4-FFF2-40B4-BE49-F238E27FC236}">
                  <a16:creationId xmlns:a16="http://schemas.microsoft.com/office/drawing/2014/main" id="{A61CCEE6-DC03-4431-BA04-9AF5EBA89003}"/>
                </a:ext>
              </a:extLst>
            </p:cNvPr>
            <p:cNvSpPr>
              <a:spLocks noChangeShapeType="1"/>
            </p:cNvSpPr>
            <p:nvPr/>
          </p:nvSpPr>
          <p:spPr bwMode="auto">
            <a:xfrm>
              <a:off x="490"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Line 13">
              <a:extLst>
                <a:ext uri="{FF2B5EF4-FFF2-40B4-BE49-F238E27FC236}">
                  <a16:creationId xmlns:a16="http://schemas.microsoft.com/office/drawing/2014/main" id="{2CA9CA55-2CF9-4CDD-B363-A5C074ED0F31}"/>
                </a:ext>
              </a:extLst>
            </p:cNvPr>
            <p:cNvSpPr>
              <a:spLocks noChangeShapeType="1"/>
            </p:cNvSpPr>
            <p:nvPr/>
          </p:nvSpPr>
          <p:spPr bwMode="auto">
            <a:xfrm>
              <a:off x="778"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Line 12">
              <a:extLst>
                <a:ext uri="{FF2B5EF4-FFF2-40B4-BE49-F238E27FC236}">
                  <a16:creationId xmlns:a16="http://schemas.microsoft.com/office/drawing/2014/main" id="{44697743-2B00-4BD3-AD46-647A6839F9F7}"/>
                </a:ext>
              </a:extLst>
            </p:cNvPr>
            <p:cNvSpPr>
              <a:spLocks noChangeShapeType="1"/>
            </p:cNvSpPr>
            <p:nvPr/>
          </p:nvSpPr>
          <p:spPr bwMode="auto">
            <a:xfrm>
              <a:off x="1066"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11">
              <a:extLst>
                <a:ext uri="{FF2B5EF4-FFF2-40B4-BE49-F238E27FC236}">
                  <a16:creationId xmlns:a16="http://schemas.microsoft.com/office/drawing/2014/main" id="{5D1DEE8E-024D-480D-8A21-7859A42A1148}"/>
                </a:ext>
              </a:extLst>
            </p:cNvPr>
            <p:cNvSpPr>
              <a:spLocks noChangeShapeType="1"/>
            </p:cNvSpPr>
            <p:nvPr/>
          </p:nvSpPr>
          <p:spPr bwMode="auto">
            <a:xfrm>
              <a:off x="1411"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1" name="Line 10">
              <a:extLst>
                <a:ext uri="{FF2B5EF4-FFF2-40B4-BE49-F238E27FC236}">
                  <a16:creationId xmlns:a16="http://schemas.microsoft.com/office/drawing/2014/main" id="{68CBC5A8-A9AB-4933-8AEF-B0AE0B83E82D}"/>
                </a:ext>
              </a:extLst>
            </p:cNvPr>
            <p:cNvSpPr>
              <a:spLocks noChangeShapeType="1"/>
            </p:cNvSpPr>
            <p:nvPr/>
          </p:nvSpPr>
          <p:spPr bwMode="auto">
            <a:xfrm>
              <a:off x="1699"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Line 9">
              <a:extLst>
                <a:ext uri="{FF2B5EF4-FFF2-40B4-BE49-F238E27FC236}">
                  <a16:creationId xmlns:a16="http://schemas.microsoft.com/office/drawing/2014/main" id="{41ECC6DC-08A4-4BC8-B443-422D3573D0E9}"/>
                </a:ext>
              </a:extLst>
            </p:cNvPr>
            <p:cNvSpPr>
              <a:spLocks noChangeShapeType="1"/>
            </p:cNvSpPr>
            <p:nvPr/>
          </p:nvSpPr>
          <p:spPr bwMode="auto">
            <a:xfrm>
              <a:off x="1987"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Line 8">
              <a:extLst>
                <a:ext uri="{FF2B5EF4-FFF2-40B4-BE49-F238E27FC236}">
                  <a16:creationId xmlns:a16="http://schemas.microsoft.com/office/drawing/2014/main" id="{856E9B34-C61F-4ADB-AA02-362B7595E279}"/>
                </a:ext>
              </a:extLst>
            </p:cNvPr>
            <p:cNvSpPr>
              <a:spLocks noChangeShapeType="1"/>
            </p:cNvSpPr>
            <p:nvPr/>
          </p:nvSpPr>
          <p:spPr bwMode="auto">
            <a:xfrm>
              <a:off x="2333"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4" name="Line 7">
              <a:extLst>
                <a:ext uri="{FF2B5EF4-FFF2-40B4-BE49-F238E27FC236}">
                  <a16:creationId xmlns:a16="http://schemas.microsoft.com/office/drawing/2014/main" id="{F1DE79CC-F7B5-47D8-B3AE-237DB555E5D3}"/>
                </a:ext>
              </a:extLst>
            </p:cNvPr>
            <p:cNvSpPr>
              <a:spLocks noChangeShapeType="1"/>
            </p:cNvSpPr>
            <p:nvPr/>
          </p:nvSpPr>
          <p:spPr bwMode="auto">
            <a:xfrm>
              <a:off x="2736"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Line 6">
              <a:extLst>
                <a:ext uri="{FF2B5EF4-FFF2-40B4-BE49-F238E27FC236}">
                  <a16:creationId xmlns:a16="http://schemas.microsoft.com/office/drawing/2014/main" id="{10E0772A-8AFD-4784-BB11-E84FA315E9E2}"/>
                </a:ext>
              </a:extLst>
            </p:cNvPr>
            <p:cNvSpPr>
              <a:spLocks noChangeShapeType="1"/>
            </p:cNvSpPr>
            <p:nvPr/>
          </p:nvSpPr>
          <p:spPr bwMode="auto">
            <a:xfrm>
              <a:off x="3072"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6" name="Line 5">
              <a:extLst>
                <a:ext uri="{FF2B5EF4-FFF2-40B4-BE49-F238E27FC236}">
                  <a16:creationId xmlns:a16="http://schemas.microsoft.com/office/drawing/2014/main" id="{A9121E6A-A030-467E-9698-E2B8503BB928}"/>
                </a:ext>
              </a:extLst>
            </p:cNvPr>
            <p:cNvSpPr>
              <a:spLocks noChangeShapeType="1"/>
            </p:cNvSpPr>
            <p:nvPr/>
          </p:nvSpPr>
          <p:spPr bwMode="auto">
            <a:xfrm>
              <a:off x="3370"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7" name="Line 4">
              <a:extLst>
                <a:ext uri="{FF2B5EF4-FFF2-40B4-BE49-F238E27FC236}">
                  <a16:creationId xmlns:a16="http://schemas.microsoft.com/office/drawing/2014/main" id="{FFFBA049-9D25-4D86-BBFD-233CEB0EFD3E}"/>
                </a:ext>
              </a:extLst>
            </p:cNvPr>
            <p:cNvSpPr>
              <a:spLocks noChangeShapeType="1"/>
            </p:cNvSpPr>
            <p:nvPr/>
          </p:nvSpPr>
          <p:spPr bwMode="auto">
            <a:xfrm>
              <a:off x="3715"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8" name="Line 3">
              <a:extLst>
                <a:ext uri="{FF2B5EF4-FFF2-40B4-BE49-F238E27FC236}">
                  <a16:creationId xmlns:a16="http://schemas.microsoft.com/office/drawing/2014/main" id="{AE4DCEC7-87F2-41E8-BABC-7DB280E01D82}"/>
                </a:ext>
              </a:extLst>
            </p:cNvPr>
            <p:cNvSpPr>
              <a:spLocks noChangeShapeType="1"/>
            </p:cNvSpPr>
            <p:nvPr/>
          </p:nvSpPr>
          <p:spPr bwMode="auto">
            <a:xfrm>
              <a:off x="4003" y="1584"/>
              <a:ext cx="0"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31" name="Rectangle 18">
            <a:extLst>
              <a:ext uri="{FF2B5EF4-FFF2-40B4-BE49-F238E27FC236}">
                <a16:creationId xmlns:a16="http://schemas.microsoft.com/office/drawing/2014/main" id="{ED86B983-CDF8-4A99-8744-EFA57591B5B7}"/>
              </a:ext>
            </a:extLst>
          </p:cNvPr>
          <p:cNvSpPr>
            <a:spLocks noChangeArrowheads="1"/>
          </p:cNvSpPr>
          <p:nvPr/>
        </p:nvSpPr>
        <p:spPr bwMode="auto">
          <a:xfrm>
            <a:off x="0" y="1971675"/>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600">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Courier New" panose="02070309020205020404" pitchFamily="49" charset="0"/>
              <a:cs typeface="Courier New" panose="02070309020205020404" pitchFamily="49"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48132" name="Text Box 20">
            <a:extLst>
              <a:ext uri="{FF2B5EF4-FFF2-40B4-BE49-F238E27FC236}">
                <a16:creationId xmlns:a16="http://schemas.microsoft.com/office/drawing/2014/main" id="{E5C13489-0A82-4CB4-8BE9-D00BDA7853F2}"/>
              </a:ext>
            </a:extLst>
          </p:cNvPr>
          <p:cNvSpPr txBox="1">
            <a:spLocks noChangeArrowheads="1"/>
          </p:cNvSpPr>
          <p:nvPr/>
        </p:nvSpPr>
        <p:spPr bwMode="auto">
          <a:xfrm>
            <a:off x="1644650" y="577850"/>
            <a:ext cx="670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000">
                <a:solidFill>
                  <a:schemeClr val="tx2"/>
                </a:solidFill>
                <a:latin typeface="Tahoma" panose="020B0604030504040204" pitchFamily="34" charset="0"/>
                <a:cs typeface="Tahoma" panose="020B0604030504040204" pitchFamily="34" charset="0"/>
              </a:rPr>
              <a:t>Complete binary tree can be put into array</a:t>
            </a:r>
            <a:endParaRPr lang="th-TH" altLang="en-US" sz="4000">
              <a:solidFill>
                <a:schemeClr val="tx2"/>
              </a:solidFill>
              <a:latin typeface="Tahoma" panose="020B0604030504040204" pitchFamily="34" charset="0"/>
              <a:cs typeface="Tahoma" panose="020B0604030504040204" pitchFamily="34" charset="0"/>
            </a:endParaRPr>
          </a:p>
        </p:txBody>
      </p:sp>
      <p:sp>
        <p:nvSpPr>
          <p:cNvPr id="48133" name="Text Box 21">
            <a:extLst>
              <a:ext uri="{FF2B5EF4-FFF2-40B4-BE49-F238E27FC236}">
                <a16:creationId xmlns:a16="http://schemas.microsoft.com/office/drawing/2014/main" id="{BD83AEB2-0670-4456-95FD-47ACC671D128}"/>
              </a:ext>
            </a:extLst>
          </p:cNvPr>
          <p:cNvSpPr txBox="1">
            <a:spLocks noChangeArrowheads="1"/>
          </p:cNvSpPr>
          <p:nvPr/>
        </p:nvSpPr>
        <p:spPr bwMode="auto">
          <a:xfrm>
            <a:off x="1219200" y="4038600"/>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000">
                <a:solidFill>
                  <a:schemeClr val="folHlink"/>
                </a:solidFill>
                <a:latin typeface="Tahoma" panose="020B0604030504040204" pitchFamily="34" charset="0"/>
                <a:cs typeface="Tahoma" panose="020B0604030504040204" pitchFamily="34" charset="0"/>
              </a:rPr>
              <a:t>It is easy to find child, parent.</a:t>
            </a:r>
            <a:endParaRPr lang="th-TH" altLang="en-US" sz="4000">
              <a:solidFill>
                <a:schemeClr val="folHlink"/>
              </a:solidFill>
              <a:latin typeface="Tahoma" panose="020B0604030504040204" pitchFamily="34" charset="0"/>
              <a:cs typeface="Tahoma" panose="020B0604030504040204" pitchFamily="34" charset="0"/>
            </a:endParaRPr>
          </a:p>
        </p:txBody>
      </p:sp>
      <p:sp>
        <p:nvSpPr>
          <p:cNvPr id="48134" name="TextBox 18">
            <a:extLst>
              <a:ext uri="{FF2B5EF4-FFF2-40B4-BE49-F238E27FC236}">
                <a16:creationId xmlns:a16="http://schemas.microsoft.com/office/drawing/2014/main" id="{E3B4B660-F0FF-4C33-8FDD-D755D7FAFE08}"/>
              </a:ext>
            </a:extLst>
          </p:cNvPr>
          <p:cNvSpPr txBox="1">
            <a:spLocks noChangeArrowheads="1"/>
          </p:cNvSpPr>
          <p:nvPr/>
        </p:nvSpPr>
        <p:spPr bwMode="auto">
          <a:xfrm>
            <a:off x="2106613" y="5232400"/>
            <a:ext cx="66563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300">
                <a:solidFill>
                  <a:schemeClr val="tx2"/>
                </a:solidFill>
                <a:latin typeface="Tahoma" panose="020B0604030504040204" pitchFamily="34" charset="0"/>
                <a:cs typeface="Angsana New" panose="02020603050405020304" pitchFamily="18" charset="-34"/>
              </a:rPr>
              <a:t>This represents the tree from the previous page.</a:t>
            </a:r>
            <a:endParaRPr lang="th-TH" altLang="en-US" sz="3300">
              <a:solidFill>
                <a:schemeClr val="tx2"/>
              </a:solidFill>
              <a:latin typeface="Tahoma" panose="020B0604030504040204" pitchFamily="34" charset="0"/>
              <a:cs typeface="Angsana New" panose="02020603050405020304" pitchFamily="18" charset="-34"/>
            </a:endParaRPr>
          </a:p>
        </p:txBody>
      </p:sp>
      <p:sp>
        <p:nvSpPr>
          <p:cNvPr id="48135" name="Slide Number Placeholder 19">
            <a:extLst>
              <a:ext uri="{FF2B5EF4-FFF2-40B4-BE49-F238E27FC236}">
                <a16:creationId xmlns:a16="http://schemas.microsoft.com/office/drawing/2014/main" id="{96733F02-D07F-4BBE-9308-2ADFF558FF3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3D8E2A2B-78A2-4D4E-96AD-1AEE67DA1B06}"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18</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38C8D0D5-431F-4CE3-9C2C-52F9CEA18E0B}"/>
              </a:ext>
            </a:extLst>
          </p:cNvPr>
          <p:cNvGraphicFramePr>
            <a:graphicFrameLocks noChangeAspect="1"/>
          </p:cNvGraphicFramePr>
          <p:nvPr/>
        </p:nvGraphicFramePr>
        <p:xfrm>
          <a:off x="990600" y="1828800"/>
          <a:ext cx="7761288" cy="5891213"/>
        </p:xfrm>
        <a:graphic>
          <a:graphicData uri="http://schemas.openxmlformats.org/presentationml/2006/ole">
            <mc:AlternateContent xmlns:mc="http://schemas.openxmlformats.org/markup-compatibility/2006">
              <mc:Choice xmlns:v="urn:schemas-microsoft-com:vml" Requires="v">
                <p:oleObj spid="_x0000_s50188" name="เอกสาร" r:id="rId4" imgW="7910216" imgH="6038645" progId="Word.Document.8">
                  <p:embed/>
                </p:oleObj>
              </mc:Choice>
              <mc:Fallback>
                <p:oleObj name="เอกสาร" r:id="rId4" imgW="7910216" imgH="603864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28800"/>
                        <a:ext cx="7761288" cy="589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9" name="Text Box 3">
            <a:extLst>
              <a:ext uri="{FF2B5EF4-FFF2-40B4-BE49-F238E27FC236}">
                <a16:creationId xmlns:a16="http://schemas.microsoft.com/office/drawing/2014/main" id="{1100A69C-6327-42FE-8A61-5F587C8A90B9}"/>
              </a:ext>
            </a:extLst>
          </p:cNvPr>
          <p:cNvSpPr txBox="1">
            <a:spLocks noChangeArrowheads="1"/>
          </p:cNvSpPr>
          <p:nvPr/>
        </p:nvSpPr>
        <p:spPr bwMode="auto">
          <a:xfrm>
            <a:off x="1143000" y="22860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3600">
                <a:solidFill>
                  <a:schemeClr val="tx2"/>
                </a:solidFill>
                <a:latin typeface="Tahoma" panose="020B0604030504040204" pitchFamily="34" charset="0"/>
                <a:cs typeface="Tahoma" panose="020B0604030504040204" pitchFamily="34" charset="0"/>
              </a:rPr>
              <a:t>First, how to use Heap (smallest GPA is most important.)</a:t>
            </a:r>
            <a:endParaRPr lang="th-TH" altLang="en-US" sz="3600">
              <a:solidFill>
                <a:schemeClr val="tx2"/>
              </a:solidFill>
              <a:latin typeface="Tahoma" panose="020B0604030504040204" pitchFamily="34" charset="0"/>
              <a:cs typeface="Tahoma" panose="020B0604030504040204" pitchFamily="34" charset="0"/>
            </a:endParaRPr>
          </a:p>
        </p:txBody>
      </p:sp>
      <p:sp>
        <p:nvSpPr>
          <p:cNvPr id="50180" name="Line 4">
            <a:extLst>
              <a:ext uri="{FF2B5EF4-FFF2-40B4-BE49-F238E27FC236}">
                <a16:creationId xmlns:a16="http://schemas.microsoft.com/office/drawing/2014/main" id="{91D8751E-3005-4C2C-8433-E262D61A9758}"/>
              </a:ext>
            </a:extLst>
          </p:cNvPr>
          <p:cNvSpPr>
            <a:spLocks noChangeShapeType="1"/>
          </p:cNvSpPr>
          <p:nvPr/>
        </p:nvSpPr>
        <p:spPr bwMode="auto">
          <a:xfrm>
            <a:off x="1219200" y="6400800"/>
            <a:ext cx="19812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0181" name="Slide Number Placeholder 4">
            <a:extLst>
              <a:ext uri="{FF2B5EF4-FFF2-40B4-BE49-F238E27FC236}">
                <a16:creationId xmlns:a16="http://schemas.microsoft.com/office/drawing/2014/main" id="{38B5C4BA-D661-4F81-B979-C5EE72B2D0B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AFBB50E-6C3A-4D48-85B7-256A0601CB7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19</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C97450C-E764-467B-A818-A4EBFC518572}"/>
              </a:ext>
            </a:extLst>
          </p:cNvPr>
          <p:cNvSpPr>
            <a:spLocks noGrp="1" noChangeArrowheads="1"/>
          </p:cNvSpPr>
          <p:nvPr>
            <p:ph type="title"/>
          </p:nvPr>
        </p:nvSpPr>
        <p:spPr>
          <a:xfrm>
            <a:off x="1944688" y="623888"/>
            <a:ext cx="6589712" cy="1281112"/>
          </a:xfrm>
        </p:spPr>
        <p:txBody>
          <a:bodyPr/>
          <a:lstStyle/>
          <a:p>
            <a:pPr eaLnBrk="1" hangingPunct="1"/>
            <a:r>
              <a:rPr lang="en-US" altLang="en-US" sz="6600"/>
              <a:t>What is it?</a:t>
            </a:r>
            <a:endParaRPr lang="th-TH" altLang="en-US" sz="6600"/>
          </a:p>
        </p:txBody>
      </p:sp>
      <p:sp>
        <p:nvSpPr>
          <p:cNvPr id="20483" name="Rectangle 3">
            <a:extLst>
              <a:ext uri="{FF2B5EF4-FFF2-40B4-BE49-F238E27FC236}">
                <a16:creationId xmlns:a16="http://schemas.microsoft.com/office/drawing/2014/main" id="{F4A2BFC3-9295-4B1E-A80D-AE4C8B05859A}"/>
              </a:ext>
            </a:extLst>
          </p:cNvPr>
          <p:cNvSpPr>
            <a:spLocks noGrp="1" noChangeArrowheads="1"/>
          </p:cNvSpPr>
          <p:nvPr>
            <p:ph idx="1"/>
          </p:nvPr>
        </p:nvSpPr>
        <p:spPr>
          <a:xfrm>
            <a:off x="569913" y="2057400"/>
            <a:ext cx="8574087" cy="4114800"/>
          </a:xfrm>
        </p:spPr>
        <p:txBody>
          <a:bodyPr/>
          <a:lstStyle/>
          <a:p>
            <a:pPr eaLnBrk="1" hangingPunct="1">
              <a:lnSpc>
                <a:spcPct val="90000"/>
              </a:lnSpc>
            </a:pPr>
            <a:r>
              <a:rPr lang="en-US" altLang="en-US" sz="3600"/>
              <a:t>It is a queue that access elements according to their importance value.</a:t>
            </a:r>
            <a:endParaRPr lang="th-TH" altLang="en-US" sz="3600"/>
          </a:p>
          <a:p>
            <a:pPr lvl="1" eaLnBrk="1" hangingPunct="1">
              <a:lnSpc>
                <a:spcPct val="90000"/>
              </a:lnSpc>
            </a:pPr>
            <a:r>
              <a:rPr lang="en-US" altLang="en-US" sz="3400"/>
              <a:t>Eg. A person with broken back should be treated before a person with minor wounds, even though he arrives later. </a:t>
            </a:r>
          </a:p>
          <a:p>
            <a:pPr eaLnBrk="1" hangingPunct="1">
              <a:lnSpc>
                <a:spcPct val="90000"/>
              </a:lnSpc>
            </a:pPr>
            <a:endParaRPr lang="th-TH" altLang="en-US" sz="4400"/>
          </a:p>
        </p:txBody>
      </p:sp>
      <p:sp>
        <p:nvSpPr>
          <p:cNvPr id="20484" name="Slide Number Placeholder 3">
            <a:extLst>
              <a:ext uri="{FF2B5EF4-FFF2-40B4-BE49-F238E27FC236}">
                <a16:creationId xmlns:a16="http://schemas.microsoft.com/office/drawing/2014/main" id="{4D0EC8A5-70CE-4375-98A6-50ED1206794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4A848F11-9291-40F0-9E7C-6536640C02B2}"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a:extLst>
              <a:ext uri="{FF2B5EF4-FFF2-40B4-BE49-F238E27FC236}">
                <a16:creationId xmlns:a16="http://schemas.microsoft.com/office/drawing/2014/main" id="{90BF31D3-9650-4B19-9B5C-104A6F252952}"/>
              </a:ext>
            </a:extLst>
          </p:cNvPr>
          <p:cNvGraphicFramePr>
            <a:graphicFrameLocks noChangeAspect="1"/>
          </p:cNvGraphicFramePr>
          <p:nvPr/>
        </p:nvGraphicFramePr>
        <p:xfrm>
          <a:off x="511175" y="1600200"/>
          <a:ext cx="8458200" cy="5867400"/>
        </p:xfrm>
        <a:graphic>
          <a:graphicData uri="http://schemas.openxmlformats.org/presentationml/2006/ole">
            <mc:AlternateContent xmlns:mc="http://schemas.openxmlformats.org/markup-compatibility/2006">
              <mc:Choice xmlns:v="urn:schemas-microsoft-com:vml" Requires="v">
                <p:oleObj spid="_x0000_s52235" name="เอกสาร" r:id="rId4" imgW="8591021" imgH="5255965" progId="Word.Document.8">
                  <p:embed/>
                </p:oleObj>
              </mc:Choice>
              <mc:Fallback>
                <p:oleObj name="เอกสาร" r:id="rId4" imgW="8591021" imgH="525596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1600200"/>
                        <a:ext cx="8458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7" name="Line 3">
            <a:extLst>
              <a:ext uri="{FF2B5EF4-FFF2-40B4-BE49-F238E27FC236}">
                <a16:creationId xmlns:a16="http://schemas.microsoft.com/office/drawing/2014/main" id="{C823A037-72AB-433F-A7E0-6C06C6DD7529}"/>
              </a:ext>
            </a:extLst>
          </p:cNvPr>
          <p:cNvSpPr>
            <a:spLocks noChangeShapeType="1"/>
          </p:cNvSpPr>
          <p:nvPr/>
        </p:nvSpPr>
        <p:spPr bwMode="auto">
          <a:xfrm>
            <a:off x="1096963" y="3581400"/>
            <a:ext cx="30480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2228" name="Slide Number Placeholder 3">
            <a:extLst>
              <a:ext uri="{FF2B5EF4-FFF2-40B4-BE49-F238E27FC236}">
                <a16:creationId xmlns:a16="http://schemas.microsoft.com/office/drawing/2014/main" id="{179CBAD3-F698-4558-9F6A-0258DEB994D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EBFD556D-BD42-4F1C-9A7C-D29440B13785}"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20</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4274" name="Object 2">
            <a:extLst>
              <a:ext uri="{FF2B5EF4-FFF2-40B4-BE49-F238E27FC236}">
                <a16:creationId xmlns:a16="http://schemas.microsoft.com/office/drawing/2014/main" id="{199A7516-5661-430D-A002-F899B1D2FA7E}"/>
              </a:ext>
            </a:extLst>
          </p:cNvPr>
          <p:cNvGraphicFramePr>
            <a:graphicFrameLocks noChangeAspect="1"/>
          </p:cNvGraphicFramePr>
          <p:nvPr/>
        </p:nvGraphicFramePr>
        <p:xfrm>
          <a:off x="0" y="304800"/>
          <a:ext cx="9144000" cy="6946900"/>
        </p:xfrm>
        <a:graphic>
          <a:graphicData uri="http://schemas.openxmlformats.org/presentationml/2006/ole">
            <mc:AlternateContent xmlns:mc="http://schemas.openxmlformats.org/markup-compatibility/2006">
              <mc:Choice xmlns:v="urn:schemas-microsoft-com:vml" Requires="v">
                <p:oleObj spid="_x0000_s54285" name="Document" r:id="rId4" imgW="8853549" imgH="6944624" progId="Word.Document.8">
                  <p:embed/>
                </p:oleObj>
              </mc:Choice>
              <mc:Fallback>
                <p:oleObj name="Document" r:id="rId4" imgW="8853549" imgH="694462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4800"/>
                        <a:ext cx="9144000" cy="69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5" name="Line 3">
            <a:extLst>
              <a:ext uri="{FF2B5EF4-FFF2-40B4-BE49-F238E27FC236}">
                <a16:creationId xmlns:a16="http://schemas.microsoft.com/office/drawing/2014/main" id="{F9CE1B2B-97C8-4346-BF60-990B1A764878}"/>
              </a:ext>
            </a:extLst>
          </p:cNvPr>
          <p:cNvSpPr>
            <a:spLocks noChangeShapeType="1"/>
          </p:cNvSpPr>
          <p:nvPr/>
        </p:nvSpPr>
        <p:spPr bwMode="auto">
          <a:xfrm>
            <a:off x="1905000" y="3581400"/>
            <a:ext cx="41910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76" name="Line 4">
            <a:extLst>
              <a:ext uri="{FF2B5EF4-FFF2-40B4-BE49-F238E27FC236}">
                <a16:creationId xmlns:a16="http://schemas.microsoft.com/office/drawing/2014/main" id="{0BC9FE9A-8A39-4EE2-ACB4-2F44FD1A037C}"/>
              </a:ext>
            </a:extLst>
          </p:cNvPr>
          <p:cNvSpPr>
            <a:spLocks noChangeShapeType="1"/>
          </p:cNvSpPr>
          <p:nvPr/>
        </p:nvSpPr>
        <p:spPr bwMode="auto">
          <a:xfrm>
            <a:off x="2362200" y="5562600"/>
            <a:ext cx="41148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77" name="Line 5">
            <a:extLst>
              <a:ext uri="{FF2B5EF4-FFF2-40B4-BE49-F238E27FC236}">
                <a16:creationId xmlns:a16="http://schemas.microsoft.com/office/drawing/2014/main" id="{77F489EF-7E6C-4977-9016-59EAA24452DE}"/>
              </a:ext>
            </a:extLst>
          </p:cNvPr>
          <p:cNvSpPr>
            <a:spLocks noChangeShapeType="1"/>
          </p:cNvSpPr>
          <p:nvPr/>
        </p:nvSpPr>
        <p:spPr bwMode="auto">
          <a:xfrm>
            <a:off x="1905000" y="5257800"/>
            <a:ext cx="30480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278" name="Slide Number Placeholder 5">
            <a:extLst>
              <a:ext uri="{FF2B5EF4-FFF2-40B4-BE49-F238E27FC236}">
                <a16:creationId xmlns:a16="http://schemas.microsoft.com/office/drawing/2014/main" id="{4288B527-BA58-4310-B990-97F3A5F2B952}"/>
              </a:ext>
            </a:extLst>
          </p:cNvPr>
          <p:cNvSpPr>
            <a:spLocks noGrp="1"/>
          </p:cNvSpPr>
          <p:nvPr>
            <p:ph type="sldNum" sz="quarter" idx="12"/>
          </p:nvPr>
        </p:nvSpPr>
        <p:spPr>
          <a:xfrm>
            <a:off x="-293688" y="122238"/>
            <a:ext cx="58737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C35A22B4-1313-4A84-8E34-3D42FA9EF78E}"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21</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36B999B0-7361-4A3C-9BBC-59905D964F81}"/>
              </a:ext>
            </a:extLst>
          </p:cNvPr>
          <p:cNvSpPr>
            <a:spLocks noChangeArrowheads="1"/>
          </p:cNvSpPr>
          <p:nvPr/>
        </p:nvSpPr>
        <p:spPr bwMode="auto">
          <a:xfrm>
            <a:off x="304800" y="3810000"/>
            <a:ext cx="5410200" cy="2286000"/>
          </a:xfrm>
          <a:prstGeom prst="rect">
            <a:avLst/>
          </a:prstGeom>
          <a:solidFill>
            <a:schemeClr val="bg1"/>
          </a:solidFill>
          <a:ln w="38100">
            <a:solidFill>
              <a:schemeClr val="hlink"/>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graphicFrame>
        <p:nvGraphicFramePr>
          <p:cNvPr id="56323" name="Object 2">
            <a:extLst>
              <a:ext uri="{FF2B5EF4-FFF2-40B4-BE49-F238E27FC236}">
                <a16:creationId xmlns:a16="http://schemas.microsoft.com/office/drawing/2014/main" id="{C9C980AD-5465-4C2F-9CBA-FF470B5FED33}"/>
              </a:ext>
            </a:extLst>
          </p:cNvPr>
          <p:cNvGraphicFramePr>
            <a:graphicFrameLocks noChangeAspect="1"/>
          </p:cNvGraphicFramePr>
          <p:nvPr/>
        </p:nvGraphicFramePr>
        <p:xfrm>
          <a:off x="273050" y="155575"/>
          <a:ext cx="8656638" cy="6751638"/>
        </p:xfrm>
        <a:graphic>
          <a:graphicData uri="http://schemas.openxmlformats.org/presentationml/2006/ole">
            <mc:AlternateContent xmlns:mc="http://schemas.openxmlformats.org/markup-compatibility/2006">
              <mc:Choice xmlns:v="urn:schemas-microsoft-com:vml" Requires="v">
                <p:oleObj spid="_x0000_s56332" name="Document" r:id="rId4" imgW="8819321" imgH="6906335" progId="Word.Document.8">
                  <p:embed/>
                </p:oleObj>
              </mc:Choice>
              <mc:Fallback>
                <p:oleObj name="Document" r:id="rId4" imgW="8819321" imgH="690633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155575"/>
                        <a:ext cx="8656638" cy="675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Text Box 4">
            <a:extLst>
              <a:ext uri="{FF2B5EF4-FFF2-40B4-BE49-F238E27FC236}">
                <a16:creationId xmlns:a16="http://schemas.microsoft.com/office/drawing/2014/main" id="{0A774685-2AA2-41D5-B129-207A2B339543}"/>
              </a:ext>
            </a:extLst>
          </p:cNvPr>
          <p:cNvSpPr txBox="1">
            <a:spLocks noChangeArrowheads="1"/>
          </p:cNvSpPr>
          <p:nvPr/>
        </p:nvSpPr>
        <p:spPr bwMode="auto">
          <a:xfrm>
            <a:off x="479425" y="1981200"/>
            <a:ext cx="86645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400">
                <a:solidFill>
                  <a:schemeClr val="tx2"/>
                </a:solidFill>
                <a:latin typeface="Arial" panose="020B0604020202020204" pitchFamily="34" charset="0"/>
                <a:cs typeface="Arial" panose="020B0604020202020204" pitchFamily="34" charset="0"/>
              </a:rPr>
              <a:t>// </a:t>
            </a:r>
            <a:r>
              <a:rPr lang="en-US" altLang="en-US" sz="2400">
                <a:solidFill>
                  <a:schemeClr val="tx2"/>
                </a:solidFill>
                <a:latin typeface="Arial" panose="020B0604020202020204" pitchFamily="34" charset="0"/>
                <a:cs typeface="Angsana New" panose="02020603050405020304" pitchFamily="18" charset="-34"/>
              </a:rPr>
              <a:t>constructor receives string as input. </a:t>
            </a:r>
            <a:r>
              <a:rPr lang="en-US" altLang="en-US" sz="2400">
                <a:solidFill>
                  <a:schemeClr val="tx2"/>
                </a:solidFill>
                <a:latin typeface="Arial" panose="020B0604020202020204" pitchFamily="34" charset="0"/>
                <a:cs typeface="Arial" panose="020B0604020202020204" pitchFamily="34" charset="0"/>
              </a:rPr>
              <a:t>toString should be implemented. </a:t>
            </a:r>
            <a:r>
              <a:rPr lang="en-US" altLang="en-US" sz="2400">
                <a:solidFill>
                  <a:schemeClr val="tx2"/>
                </a:solidFill>
                <a:latin typeface="Times New Roman" panose="02020603050405020304" pitchFamily="18" charset="0"/>
                <a:cs typeface="Arial" panose="020B0604020202020204" pitchFamily="34" charset="0"/>
              </a:rPr>
              <a:t> </a:t>
            </a:r>
            <a:endParaRPr lang="en-US" altLang="en-US" sz="2400">
              <a:solidFill>
                <a:schemeClr val="tx2"/>
              </a:solidFill>
              <a:latin typeface="Courier New" panose="02070309020205020404" pitchFamily="49" charset="0"/>
              <a:cs typeface="Courier New" panose="02070309020205020404" pitchFamily="49" charset="0"/>
            </a:endParaRPr>
          </a:p>
          <a:p>
            <a:pPr eaLnBrk="1" hangingPunct="1">
              <a:spcBef>
                <a:spcPct val="0"/>
              </a:spcBef>
              <a:buClrTx/>
              <a:buFontTx/>
              <a:buNone/>
            </a:pPr>
            <a:r>
              <a:rPr lang="en-US" altLang="en-US" sz="2400">
                <a:solidFill>
                  <a:schemeClr val="tx2"/>
                </a:solidFill>
                <a:latin typeface="Arial" panose="020B0604020202020204" pitchFamily="34" charset="0"/>
                <a:cs typeface="Arial" panose="020B0604020202020204" pitchFamily="34" charset="0"/>
              </a:rPr>
              <a:t>// Postcondition:</a:t>
            </a:r>
            <a:r>
              <a:rPr lang="th-TH" altLang="en-US" sz="2400">
                <a:solidFill>
                  <a:schemeClr val="tx2"/>
                </a:solidFill>
                <a:latin typeface="Arial" panose="020B0604020202020204" pitchFamily="34" charset="0"/>
                <a:cs typeface="Arial" panose="020B0604020202020204" pitchFamily="34" charset="0"/>
              </a:rPr>
              <a:t> </a:t>
            </a:r>
            <a:r>
              <a:rPr lang="en-US" altLang="en-US" sz="2400">
                <a:solidFill>
                  <a:schemeClr val="tx2"/>
                </a:solidFill>
                <a:latin typeface="Arial" panose="020B0604020202020204" pitchFamily="34" charset="0"/>
                <a:cs typeface="Arial" panose="020B0604020202020204" pitchFamily="34" charset="0"/>
              </a:rPr>
              <a:t>return integer that &lt; 0, = 0, or &gt; 0, depending on student’s </a:t>
            </a:r>
            <a:r>
              <a:rPr lang="en-US" altLang="en-US" sz="2400">
                <a:solidFill>
                  <a:schemeClr val="tx2"/>
                </a:solidFill>
                <a:latin typeface="Arial" panose="020B0604020202020204" pitchFamily="34" charset="0"/>
                <a:cs typeface="Angsana New" panose="02020603050405020304" pitchFamily="18" charset="-34"/>
              </a:rPr>
              <a:t>GPA. </a:t>
            </a:r>
            <a:endParaRPr lang="th-TH" altLang="en-US" sz="2400">
              <a:solidFill>
                <a:schemeClr val="tx2"/>
              </a:solidFill>
              <a:latin typeface="Tahoma" panose="020B0604030504040204" pitchFamily="34" charset="0"/>
              <a:cs typeface="Angsana New" panose="02020603050405020304" pitchFamily="18" charset="-34"/>
            </a:endParaRPr>
          </a:p>
        </p:txBody>
      </p:sp>
      <p:sp>
        <p:nvSpPr>
          <p:cNvPr id="56325" name="Slide Number Placeholder 4">
            <a:extLst>
              <a:ext uri="{FF2B5EF4-FFF2-40B4-BE49-F238E27FC236}">
                <a16:creationId xmlns:a16="http://schemas.microsoft.com/office/drawing/2014/main" id="{E651003E-5B96-481A-BB37-CFEF1B51B62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F2FA226E-5783-4C68-8B18-7CCABDCE3C37}"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22</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a:extLst>
              <a:ext uri="{FF2B5EF4-FFF2-40B4-BE49-F238E27FC236}">
                <a16:creationId xmlns:a16="http://schemas.microsoft.com/office/drawing/2014/main" id="{7A51C8CE-4495-4FD1-91FC-9079BA3D3933}"/>
              </a:ext>
            </a:extLst>
          </p:cNvPr>
          <p:cNvSpPr txBox="1">
            <a:spLocks noChangeArrowheads="1"/>
          </p:cNvSpPr>
          <p:nvPr/>
        </p:nvSpPr>
        <p:spPr bwMode="auto">
          <a:xfrm>
            <a:off x="1219200" y="50800"/>
            <a:ext cx="7772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Let us see the class for heap. </a:t>
            </a:r>
            <a:endParaRPr lang="th-TH" altLang="en-US" sz="4400">
              <a:solidFill>
                <a:schemeClr val="tx2"/>
              </a:solidFill>
              <a:latin typeface="Tahoma" panose="020B0604030504040204" pitchFamily="34" charset="0"/>
              <a:cs typeface="Tahoma" panose="020B0604030504040204" pitchFamily="34" charset="0"/>
            </a:endParaRPr>
          </a:p>
        </p:txBody>
      </p:sp>
      <p:sp>
        <p:nvSpPr>
          <p:cNvPr id="58371" name="TextBox 5">
            <a:extLst>
              <a:ext uri="{FF2B5EF4-FFF2-40B4-BE49-F238E27FC236}">
                <a16:creationId xmlns:a16="http://schemas.microsoft.com/office/drawing/2014/main" id="{400F5FFD-F29D-433C-9158-0A711417F655}"/>
              </a:ext>
            </a:extLst>
          </p:cNvPr>
          <p:cNvSpPr txBox="1">
            <a:spLocks noChangeArrowheads="1"/>
          </p:cNvSpPr>
          <p:nvPr/>
        </p:nvSpPr>
        <p:spPr bwMode="auto">
          <a:xfrm>
            <a:off x="1219200" y="4953000"/>
            <a:ext cx="7391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4400">
                <a:solidFill>
                  <a:schemeClr val="tx2"/>
                </a:solidFill>
                <a:latin typeface="Tahoma" panose="020B0604030504040204" pitchFamily="34" charset="0"/>
                <a:cs typeface="Angsana New" panose="02020603050405020304" pitchFamily="18" charset="-34"/>
              </a:rPr>
              <a:t>Actual implementation is array. </a:t>
            </a:r>
            <a:endParaRPr lang="th-TH" altLang="en-US" sz="4400">
              <a:solidFill>
                <a:schemeClr val="tx2"/>
              </a:solidFill>
              <a:latin typeface="Tahoma" panose="020B0604030504040204" pitchFamily="34" charset="0"/>
              <a:cs typeface="Angsana New" panose="02020603050405020304" pitchFamily="18" charset="-34"/>
            </a:endParaRPr>
          </a:p>
        </p:txBody>
      </p:sp>
      <p:sp>
        <p:nvSpPr>
          <p:cNvPr id="58372" name="Slide Number Placeholder 5">
            <a:extLst>
              <a:ext uri="{FF2B5EF4-FFF2-40B4-BE49-F238E27FC236}">
                <a16:creationId xmlns:a16="http://schemas.microsoft.com/office/drawing/2014/main" id="{940C3834-267E-49F4-A28F-21906478449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247315F-F729-4095-8F3E-E42E1DCE819D}"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23</a:t>
            </a:fld>
            <a:endParaRPr lang="th-TH" altLang="en-US" sz="1400">
              <a:solidFill>
                <a:schemeClr val="tx1"/>
              </a:solidFill>
              <a:latin typeface="Tahoma" panose="020B0604030504040204" pitchFamily="34" charset="0"/>
              <a:cs typeface="Tahoma" panose="020B0604030504040204" pitchFamily="34" charset="0"/>
            </a:endParaRPr>
          </a:p>
        </p:txBody>
      </p:sp>
      <p:pic>
        <p:nvPicPr>
          <p:cNvPr id="58373" name="รูปภาพ 2">
            <a:extLst>
              <a:ext uri="{FF2B5EF4-FFF2-40B4-BE49-F238E27FC236}">
                <a16:creationId xmlns:a16="http://schemas.microsoft.com/office/drawing/2014/main" id="{2F6CCD6F-868A-46C9-991F-8954C21994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1838325"/>
            <a:ext cx="7439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0">
            <a:extLst>
              <a:ext uri="{FF2B5EF4-FFF2-40B4-BE49-F238E27FC236}">
                <a16:creationId xmlns:a16="http://schemas.microsoft.com/office/drawing/2014/main" id="{21A7A3E1-2F30-4957-B927-63DE1730A1D3}"/>
              </a:ext>
            </a:extLst>
          </p:cNvPr>
          <p:cNvGraphicFramePr>
            <a:graphicFrameLocks noChangeAspect="1"/>
          </p:cNvGraphicFramePr>
          <p:nvPr/>
        </p:nvGraphicFramePr>
        <p:xfrm>
          <a:off x="685800" y="609600"/>
          <a:ext cx="8148638" cy="5978525"/>
        </p:xfrm>
        <a:graphic>
          <a:graphicData uri="http://schemas.openxmlformats.org/presentationml/2006/ole">
            <mc:AlternateContent xmlns:mc="http://schemas.openxmlformats.org/markup-compatibility/2006">
              <mc:Choice xmlns:v="urn:schemas-microsoft-com:vml" Requires="v">
                <p:oleObj spid="_x0000_s60427" name="เอกสาร" r:id="rId4" imgW="8147706" imgH="6020619" progId="Word.Document.8">
                  <p:embed/>
                </p:oleObj>
              </mc:Choice>
              <mc:Fallback>
                <p:oleObj name="เอกสาร" r:id="rId4" imgW="8147706" imgH="6020619" progId="Word.Documen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09600"/>
                        <a:ext cx="8148638" cy="597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Text Box 3">
            <a:extLst>
              <a:ext uri="{FF2B5EF4-FFF2-40B4-BE49-F238E27FC236}">
                <a16:creationId xmlns:a16="http://schemas.microsoft.com/office/drawing/2014/main" id="{14FF6A5A-708B-4061-9B9C-83CF27E26077}"/>
              </a:ext>
            </a:extLst>
          </p:cNvPr>
          <p:cNvSpPr txBox="1">
            <a:spLocks noChangeArrowheads="1"/>
          </p:cNvSpPr>
          <p:nvPr/>
        </p:nvSpPr>
        <p:spPr bwMode="auto">
          <a:xfrm>
            <a:off x="1219200" y="762000"/>
            <a:ext cx="7467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Index of a node’s child</a:t>
            </a:r>
            <a:endParaRPr lang="th-TH" altLang="en-US" sz="6600">
              <a:solidFill>
                <a:schemeClr val="tx2"/>
              </a:solidFill>
              <a:latin typeface="Tahoma" panose="020B0604030504040204" pitchFamily="34" charset="0"/>
              <a:cs typeface="Tahoma" panose="020B0604030504040204" pitchFamily="34" charset="0"/>
            </a:endParaRPr>
          </a:p>
        </p:txBody>
      </p:sp>
      <p:sp>
        <p:nvSpPr>
          <p:cNvPr id="60420" name="Slide Number Placeholder 3">
            <a:extLst>
              <a:ext uri="{FF2B5EF4-FFF2-40B4-BE49-F238E27FC236}">
                <a16:creationId xmlns:a16="http://schemas.microsoft.com/office/drawing/2014/main" id="{4B5FB989-E3C9-4BF5-9F6F-2849241A26E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53F5820-DA63-4E39-AF49-433C48A1AAEB}"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24</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a:extLst>
              <a:ext uri="{FF2B5EF4-FFF2-40B4-BE49-F238E27FC236}">
                <a16:creationId xmlns:a16="http://schemas.microsoft.com/office/drawing/2014/main" id="{D1BA56AD-2081-44FF-8BB8-8C7235FEF47B}"/>
              </a:ext>
            </a:extLst>
          </p:cNvPr>
          <p:cNvGraphicFramePr>
            <a:graphicFrameLocks noChangeAspect="1"/>
          </p:cNvGraphicFramePr>
          <p:nvPr/>
        </p:nvGraphicFramePr>
        <p:xfrm>
          <a:off x="609600" y="609600"/>
          <a:ext cx="8145463" cy="5976938"/>
        </p:xfrm>
        <a:graphic>
          <a:graphicData uri="http://schemas.openxmlformats.org/presentationml/2006/ole">
            <mc:AlternateContent xmlns:mc="http://schemas.openxmlformats.org/markup-compatibility/2006">
              <mc:Choice xmlns:v="urn:schemas-microsoft-com:vml" Requires="v">
                <p:oleObj spid="_x0000_s62475" name="Document" r:id="rId4" imgW="8153779" imgH="5975230" progId="Word.Document.8">
                  <p:embed/>
                </p:oleObj>
              </mc:Choice>
              <mc:Fallback>
                <p:oleObj name="Document" r:id="rId4" imgW="8153779" imgH="597523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09600"/>
                        <a:ext cx="8145463"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Text Box 3">
            <a:extLst>
              <a:ext uri="{FF2B5EF4-FFF2-40B4-BE49-F238E27FC236}">
                <a16:creationId xmlns:a16="http://schemas.microsoft.com/office/drawing/2014/main" id="{9317F6ED-2E46-4B89-BA56-17036C5E1A8A}"/>
              </a:ext>
            </a:extLst>
          </p:cNvPr>
          <p:cNvSpPr txBox="1">
            <a:spLocks noChangeArrowheads="1"/>
          </p:cNvSpPr>
          <p:nvPr/>
        </p:nvSpPr>
        <p:spPr bwMode="auto">
          <a:xfrm>
            <a:off x="1219200" y="762000"/>
            <a:ext cx="7467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Index of a node’s parent </a:t>
            </a:r>
            <a:endParaRPr lang="th-TH" altLang="en-US" sz="6600">
              <a:solidFill>
                <a:schemeClr val="tx2"/>
              </a:solidFill>
              <a:latin typeface="Tahoma" panose="020B0604030504040204" pitchFamily="34" charset="0"/>
              <a:cs typeface="Tahoma" panose="020B0604030504040204" pitchFamily="34" charset="0"/>
            </a:endParaRPr>
          </a:p>
        </p:txBody>
      </p:sp>
      <p:sp>
        <p:nvSpPr>
          <p:cNvPr id="62468" name="Slide Number Placeholder 3">
            <a:extLst>
              <a:ext uri="{FF2B5EF4-FFF2-40B4-BE49-F238E27FC236}">
                <a16:creationId xmlns:a16="http://schemas.microsoft.com/office/drawing/2014/main" id="{0E222B3A-7616-4F1E-AF0B-466A55D2E1D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F117AD72-017E-4446-A68B-D7C94CAD8F91}"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25</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a:extLst>
              <a:ext uri="{FF2B5EF4-FFF2-40B4-BE49-F238E27FC236}">
                <a16:creationId xmlns:a16="http://schemas.microsoft.com/office/drawing/2014/main" id="{36BD0785-96B2-4469-AFD4-435639C3B9DC}"/>
              </a:ext>
            </a:extLst>
          </p:cNvPr>
          <p:cNvSpPr txBox="1">
            <a:spLocks noChangeArrowheads="1"/>
          </p:cNvSpPr>
          <p:nvPr/>
        </p:nvSpPr>
        <p:spPr bwMode="auto">
          <a:xfrm>
            <a:off x="1219200" y="762000"/>
            <a:ext cx="7467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Method of a Heap</a:t>
            </a:r>
            <a:endParaRPr lang="th-TH" altLang="en-US" sz="4400">
              <a:solidFill>
                <a:schemeClr val="tx2"/>
              </a:solidFill>
              <a:latin typeface="Tahoma" panose="020B0604030504040204" pitchFamily="34" charset="0"/>
              <a:cs typeface="Tahoma" panose="020B0604030504040204" pitchFamily="34" charset="0"/>
            </a:endParaRPr>
          </a:p>
        </p:txBody>
      </p:sp>
      <p:sp>
        <p:nvSpPr>
          <p:cNvPr id="64515" name="Slide Number Placeholder 3">
            <a:extLst>
              <a:ext uri="{FF2B5EF4-FFF2-40B4-BE49-F238E27FC236}">
                <a16:creationId xmlns:a16="http://schemas.microsoft.com/office/drawing/2014/main" id="{158CE716-5569-4A5E-9B90-86B65C5DE4A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781ACE0A-712A-434C-B251-A35C7E4A54F3}"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26</a:t>
            </a:fld>
            <a:endParaRPr lang="th-TH" altLang="en-US" sz="1400">
              <a:solidFill>
                <a:schemeClr val="tx1"/>
              </a:solidFill>
              <a:latin typeface="Tahoma" panose="020B0604030504040204" pitchFamily="34" charset="0"/>
              <a:cs typeface="Tahoma" panose="020B0604030504040204" pitchFamily="34" charset="0"/>
            </a:endParaRPr>
          </a:p>
        </p:txBody>
      </p:sp>
      <p:pic>
        <p:nvPicPr>
          <p:cNvPr id="64516" name="รูปภาพ 1">
            <a:extLst>
              <a:ext uri="{FF2B5EF4-FFF2-40B4-BE49-F238E27FC236}">
                <a16:creationId xmlns:a16="http://schemas.microsoft.com/office/drawing/2014/main" id="{CDCA0040-F02B-4216-8FA8-8BD89BFF04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913" y="1981200"/>
            <a:ext cx="881221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6562" name="รูปภาพ 2">
            <a:extLst>
              <a:ext uri="{FF2B5EF4-FFF2-40B4-BE49-F238E27FC236}">
                <a16:creationId xmlns:a16="http://schemas.microsoft.com/office/drawing/2014/main" id="{6DE00EC9-3BE9-414D-BAD4-2818E3163F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863725"/>
            <a:ext cx="8726488"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 Box 3">
            <a:extLst>
              <a:ext uri="{FF2B5EF4-FFF2-40B4-BE49-F238E27FC236}">
                <a16:creationId xmlns:a16="http://schemas.microsoft.com/office/drawing/2014/main" id="{FED25825-279D-4AF8-B515-CF685F5B059A}"/>
              </a:ext>
            </a:extLst>
          </p:cNvPr>
          <p:cNvSpPr txBox="1">
            <a:spLocks noChangeArrowheads="1"/>
          </p:cNvSpPr>
          <p:nvPr/>
        </p:nvSpPr>
        <p:spPr bwMode="auto">
          <a:xfrm>
            <a:off x="5637213" y="1995488"/>
            <a:ext cx="3657600" cy="4619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tx1"/>
                </a:solidFill>
                <a:latin typeface="Tahoma" panose="020B0604030504040204" pitchFamily="34" charset="0"/>
                <a:cs typeface="Tahoma" panose="020B0604030504040204" pitchFamily="34" charset="0"/>
              </a:rPr>
              <a:t>Resize array, this is O(n)</a:t>
            </a:r>
            <a:endParaRPr lang="th-TH" altLang="en-US" sz="2400">
              <a:solidFill>
                <a:schemeClr val="tx1"/>
              </a:solidFill>
              <a:latin typeface="Tahoma" panose="020B0604030504040204" pitchFamily="34" charset="0"/>
              <a:cs typeface="Tahoma" panose="020B0604030504040204" pitchFamily="34" charset="0"/>
            </a:endParaRPr>
          </a:p>
        </p:txBody>
      </p:sp>
      <p:sp>
        <p:nvSpPr>
          <p:cNvPr id="66564" name="Line 6">
            <a:extLst>
              <a:ext uri="{FF2B5EF4-FFF2-40B4-BE49-F238E27FC236}">
                <a16:creationId xmlns:a16="http://schemas.microsoft.com/office/drawing/2014/main" id="{85C1DC95-A41C-4973-96EA-B609CB4C74AF}"/>
              </a:ext>
            </a:extLst>
          </p:cNvPr>
          <p:cNvSpPr>
            <a:spLocks noChangeShapeType="1"/>
          </p:cNvSpPr>
          <p:nvPr/>
        </p:nvSpPr>
        <p:spPr bwMode="auto">
          <a:xfrm flipV="1">
            <a:off x="4702175" y="2457450"/>
            <a:ext cx="1089025" cy="803275"/>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65" name="Line 7">
            <a:extLst>
              <a:ext uri="{FF2B5EF4-FFF2-40B4-BE49-F238E27FC236}">
                <a16:creationId xmlns:a16="http://schemas.microsoft.com/office/drawing/2014/main" id="{2BCAD48A-CADC-406E-AC1A-7ACA345FF12E}"/>
              </a:ext>
            </a:extLst>
          </p:cNvPr>
          <p:cNvSpPr>
            <a:spLocks noChangeShapeType="1"/>
          </p:cNvSpPr>
          <p:nvPr/>
        </p:nvSpPr>
        <p:spPr bwMode="auto">
          <a:xfrm flipV="1">
            <a:off x="2895600" y="4572000"/>
            <a:ext cx="1806575" cy="46038"/>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66" name="Text Box 8">
            <a:extLst>
              <a:ext uri="{FF2B5EF4-FFF2-40B4-BE49-F238E27FC236}">
                <a16:creationId xmlns:a16="http://schemas.microsoft.com/office/drawing/2014/main" id="{773B3241-DE9C-42DA-87EB-08E6195D74F2}"/>
              </a:ext>
            </a:extLst>
          </p:cNvPr>
          <p:cNvSpPr txBox="1">
            <a:spLocks noChangeArrowheads="1"/>
          </p:cNvSpPr>
          <p:nvPr/>
        </p:nvSpPr>
        <p:spPr bwMode="auto">
          <a:xfrm>
            <a:off x="381000" y="228600"/>
            <a:ext cx="8458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800">
                <a:solidFill>
                  <a:schemeClr val="tx2"/>
                </a:solidFill>
                <a:latin typeface="Arial" panose="020B0604020202020204" pitchFamily="34" charset="0"/>
                <a:cs typeface="Arial" panose="020B0604020202020204" pitchFamily="34" charset="0"/>
              </a:rPr>
              <a:t>// Postcondition: element is added to the </a:t>
            </a:r>
            <a:r>
              <a:rPr lang="en-US" altLang="en-US" sz="2800">
                <a:solidFill>
                  <a:schemeClr val="tx2"/>
                </a:solidFill>
                <a:latin typeface="Arial" panose="020B0604020202020204" pitchFamily="34" charset="0"/>
                <a:cs typeface="Angsana New" panose="02020603050405020304" pitchFamily="18" charset="-34"/>
              </a:rPr>
              <a:t>heap.</a:t>
            </a:r>
            <a:r>
              <a:rPr lang="en-US" altLang="en-US" sz="2800">
                <a:solidFill>
                  <a:schemeClr val="tx2"/>
                </a:solidFill>
                <a:latin typeface="Arial" panose="020B0604020202020204" pitchFamily="34" charset="0"/>
                <a:cs typeface="Arial" panose="020B0604020202020204" pitchFamily="34" charset="0"/>
              </a:rPr>
              <a:t> </a:t>
            </a:r>
            <a:endParaRPr lang="th-TH" altLang="en-US" sz="2800">
              <a:solidFill>
                <a:schemeClr val="tx2"/>
              </a:solidFill>
              <a:latin typeface="Arial" panose="020B0604020202020204" pitchFamily="34" charset="0"/>
              <a:cs typeface="Angsana New" panose="02020603050405020304" pitchFamily="18" charset="-34"/>
            </a:endParaRPr>
          </a:p>
          <a:p>
            <a:pPr eaLnBrk="1" hangingPunct="1">
              <a:spcBef>
                <a:spcPct val="0"/>
              </a:spcBef>
              <a:buClrTx/>
              <a:buFontTx/>
              <a:buNone/>
            </a:pPr>
            <a:r>
              <a:rPr lang="en-US" altLang="en-US" sz="2800">
                <a:solidFill>
                  <a:schemeClr val="tx2"/>
                </a:solidFill>
                <a:latin typeface="Arial" panose="020B0604020202020204" pitchFamily="34" charset="0"/>
                <a:cs typeface="Angsana New" panose="02020603050405020304" pitchFamily="18" charset="-34"/>
              </a:rPr>
              <a:t>// worst case time =</a:t>
            </a:r>
            <a:r>
              <a:rPr lang="en-US" altLang="en-US" sz="2800">
                <a:solidFill>
                  <a:schemeClr val="tx2"/>
                </a:solidFill>
                <a:latin typeface="Arial" panose="020B0604020202020204" pitchFamily="34" charset="0"/>
                <a:cs typeface="Arial" panose="020B0604020202020204" pitchFamily="34" charset="0"/>
              </a:rPr>
              <a:t> O(n) </a:t>
            </a:r>
          </a:p>
          <a:p>
            <a:pPr eaLnBrk="1" hangingPunct="1">
              <a:spcBef>
                <a:spcPct val="0"/>
              </a:spcBef>
              <a:buClrTx/>
              <a:buFontTx/>
              <a:buNone/>
            </a:pPr>
            <a:r>
              <a:rPr lang="en-US" altLang="en-US" sz="2800">
                <a:solidFill>
                  <a:schemeClr val="tx2"/>
                </a:solidFill>
                <a:latin typeface="Arial" panose="020B0604020202020204" pitchFamily="34" charset="0"/>
                <a:cs typeface="Arial" panose="020B0604020202020204" pitchFamily="34" charset="0"/>
              </a:rPr>
              <a:t>// </a:t>
            </a:r>
            <a:r>
              <a:rPr lang="en-US" altLang="en-US" sz="2800">
                <a:solidFill>
                  <a:schemeClr val="tx2"/>
                </a:solidFill>
                <a:latin typeface="Arial" panose="020B0604020202020204" pitchFamily="34" charset="0"/>
                <a:cs typeface="Angsana New" panose="02020603050405020304" pitchFamily="18" charset="-34"/>
              </a:rPr>
              <a:t>average time = constant</a:t>
            </a:r>
            <a:endParaRPr lang="th-TH" altLang="en-US" sz="2800">
              <a:solidFill>
                <a:schemeClr val="tx2"/>
              </a:solidFill>
              <a:latin typeface="Tahoma" panose="020B0604030504040204" pitchFamily="34" charset="0"/>
              <a:cs typeface="Angsana New" panose="02020603050405020304" pitchFamily="18" charset="-34"/>
            </a:endParaRPr>
          </a:p>
        </p:txBody>
      </p:sp>
      <p:sp>
        <p:nvSpPr>
          <p:cNvPr id="66567" name="Text Box 9">
            <a:extLst>
              <a:ext uri="{FF2B5EF4-FFF2-40B4-BE49-F238E27FC236}">
                <a16:creationId xmlns:a16="http://schemas.microsoft.com/office/drawing/2014/main" id="{C24F0D1A-B493-4073-AC24-2E7DDA8BA894}"/>
              </a:ext>
            </a:extLst>
          </p:cNvPr>
          <p:cNvSpPr txBox="1">
            <a:spLocks noChangeArrowheads="1"/>
          </p:cNvSpPr>
          <p:nvPr/>
        </p:nvSpPr>
        <p:spPr bwMode="auto">
          <a:xfrm>
            <a:off x="4724400" y="4343400"/>
            <a:ext cx="39624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tx1"/>
                </a:solidFill>
                <a:latin typeface="Tahoma" panose="020B0604030504040204" pitchFamily="34" charset="0"/>
                <a:cs typeface="Tahoma" panose="020B0604030504040204" pitchFamily="34" charset="0"/>
              </a:rPr>
              <a:t>The real operation.</a:t>
            </a:r>
            <a:endParaRPr lang="th-TH" altLang="en-US" sz="2400">
              <a:solidFill>
                <a:schemeClr val="tx1"/>
              </a:solidFill>
              <a:latin typeface="Tahoma" panose="020B0604030504040204" pitchFamily="34" charset="0"/>
              <a:cs typeface="Tahoma" panose="020B0604030504040204" pitchFamily="34" charset="0"/>
            </a:endParaRPr>
          </a:p>
        </p:txBody>
      </p:sp>
      <p:cxnSp>
        <p:nvCxnSpPr>
          <p:cNvPr id="66568" name="Straight Arrow Connector 10">
            <a:extLst>
              <a:ext uri="{FF2B5EF4-FFF2-40B4-BE49-F238E27FC236}">
                <a16:creationId xmlns:a16="http://schemas.microsoft.com/office/drawing/2014/main" id="{9FCF6B75-9BFB-4F65-869E-DCB75239AE50}"/>
              </a:ext>
            </a:extLst>
          </p:cNvPr>
          <p:cNvCxnSpPr>
            <a:cxnSpLocks noChangeShapeType="1"/>
            <a:endCxn id="66569" idx="1"/>
          </p:cNvCxnSpPr>
          <p:nvPr/>
        </p:nvCxnSpPr>
        <p:spPr bwMode="auto">
          <a:xfrm>
            <a:off x="4724400" y="1219200"/>
            <a:ext cx="152400" cy="11112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6569" name="Text Box 9">
            <a:extLst>
              <a:ext uri="{FF2B5EF4-FFF2-40B4-BE49-F238E27FC236}">
                <a16:creationId xmlns:a16="http://schemas.microsoft.com/office/drawing/2014/main" id="{2D194DA0-CF40-44B9-951F-46A5599D1D3A}"/>
              </a:ext>
            </a:extLst>
          </p:cNvPr>
          <p:cNvSpPr txBox="1">
            <a:spLocks noChangeArrowheads="1"/>
          </p:cNvSpPr>
          <p:nvPr/>
        </p:nvSpPr>
        <p:spPr bwMode="auto">
          <a:xfrm>
            <a:off x="4876800" y="914400"/>
            <a:ext cx="3962400"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tx1"/>
                </a:solidFill>
                <a:latin typeface="Tahoma" panose="020B0604030504040204" pitchFamily="34" charset="0"/>
                <a:cs typeface="Tahoma" panose="020B0604030504040204" pitchFamily="34" charset="0"/>
              </a:rPr>
              <a:t>Depends on avarage time of percolateUp</a:t>
            </a:r>
            <a:endParaRPr lang="th-TH" altLang="en-US" sz="2400">
              <a:solidFill>
                <a:schemeClr val="tx1"/>
              </a:solidFill>
              <a:latin typeface="Tahoma" panose="020B0604030504040204" pitchFamily="34" charset="0"/>
              <a:cs typeface="Tahoma" panose="020B0604030504040204" pitchFamily="34" charset="0"/>
            </a:endParaRPr>
          </a:p>
        </p:txBody>
      </p:sp>
      <p:sp>
        <p:nvSpPr>
          <p:cNvPr id="66570" name="Slide Number Placeholder 10">
            <a:extLst>
              <a:ext uri="{FF2B5EF4-FFF2-40B4-BE49-F238E27FC236}">
                <a16:creationId xmlns:a16="http://schemas.microsoft.com/office/drawing/2014/main" id="{693644D9-3AFE-4BE1-A18D-BF807785C7A1}"/>
              </a:ext>
            </a:extLst>
          </p:cNvPr>
          <p:cNvSpPr>
            <a:spLocks noGrp="1"/>
          </p:cNvSpPr>
          <p:nvPr>
            <p:ph type="sldNum" sz="quarter" idx="12"/>
          </p:nvPr>
        </p:nvSpPr>
        <p:spPr>
          <a:xfrm>
            <a:off x="-204788" y="68263"/>
            <a:ext cx="585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D33CB3B8-7E7F-47A3-82A4-EC3AE63D0FE1}"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27</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048">
            <a:extLst>
              <a:ext uri="{FF2B5EF4-FFF2-40B4-BE49-F238E27FC236}">
                <a16:creationId xmlns:a16="http://schemas.microsoft.com/office/drawing/2014/main" id="{0DFFB51E-E62E-4824-8849-3A272AA30DD5}"/>
              </a:ext>
            </a:extLst>
          </p:cNvPr>
          <p:cNvGraphicFramePr>
            <a:graphicFrameLocks noChangeAspect="1"/>
          </p:cNvGraphicFramePr>
          <p:nvPr/>
        </p:nvGraphicFramePr>
        <p:xfrm>
          <a:off x="762000" y="682625"/>
          <a:ext cx="8605838" cy="6175375"/>
        </p:xfrm>
        <a:graphic>
          <a:graphicData uri="http://schemas.openxmlformats.org/presentationml/2006/ole">
            <mc:AlternateContent xmlns:mc="http://schemas.openxmlformats.org/markup-compatibility/2006">
              <mc:Choice xmlns:v="urn:schemas-microsoft-com:vml" Requires="v">
                <p:oleObj spid="_x0000_s68646" name="เอกสาร" r:id="rId4" imgW="8604694" imgH="6199075" progId="Word.Document.8">
                  <p:embed/>
                </p:oleObj>
              </mc:Choice>
              <mc:Fallback>
                <p:oleObj name="เอกสาร" r:id="rId4" imgW="8604694" imgH="6199075" progId="Word.Document.8">
                  <p:embed/>
                  <p:pic>
                    <p:nvPicPr>
                      <p:cNvPr id="0"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682625"/>
                        <a:ext cx="8605838" cy="617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1" name="Text Box 3">
            <a:extLst>
              <a:ext uri="{FF2B5EF4-FFF2-40B4-BE49-F238E27FC236}">
                <a16:creationId xmlns:a16="http://schemas.microsoft.com/office/drawing/2014/main" id="{345CA6C4-47FF-49F8-A8C5-28B7F7B2F58C}"/>
              </a:ext>
            </a:extLst>
          </p:cNvPr>
          <p:cNvSpPr txBox="1">
            <a:spLocks noChangeArrowheads="1"/>
          </p:cNvSpPr>
          <p:nvPr/>
        </p:nvSpPr>
        <p:spPr bwMode="auto">
          <a:xfrm>
            <a:off x="1219200" y="762000"/>
            <a:ext cx="7467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6600">
                <a:solidFill>
                  <a:schemeClr val="tx2"/>
                </a:solidFill>
                <a:latin typeface="Tahoma" panose="020B0604030504040204" pitchFamily="34" charset="0"/>
                <a:cs typeface="Tahoma" panose="020B0604030504040204" pitchFamily="34" charset="0"/>
              </a:rPr>
              <a:t>Let us add 30</a:t>
            </a:r>
            <a:endParaRPr lang="th-TH" altLang="en-US" sz="4400">
              <a:solidFill>
                <a:schemeClr val="tx2"/>
              </a:solidFill>
              <a:latin typeface="Tahoma" panose="020B0604030504040204" pitchFamily="34" charset="0"/>
              <a:cs typeface="Tahoma" panose="020B0604030504040204" pitchFamily="34" charset="0"/>
            </a:endParaRPr>
          </a:p>
        </p:txBody>
      </p:sp>
      <p:sp>
        <p:nvSpPr>
          <p:cNvPr id="68612" name="Line 4">
            <a:extLst>
              <a:ext uri="{FF2B5EF4-FFF2-40B4-BE49-F238E27FC236}">
                <a16:creationId xmlns:a16="http://schemas.microsoft.com/office/drawing/2014/main" id="{C3964592-EE88-4645-82FA-11F53A87A34C}"/>
              </a:ext>
            </a:extLst>
          </p:cNvPr>
          <p:cNvSpPr>
            <a:spLocks noChangeShapeType="1"/>
          </p:cNvSpPr>
          <p:nvPr/>
        </p:nvSpPr>
        <p:spPr bwMode="auto">
          <a:xfrm>
            <a:off x="1828800" y="5257800"/>
            <a:ext cx="3810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8613" name="Text Box 5">
            <a:extLst>
              <a:ext uri="{FF2B5EF4-FFF2-40B4-BE49-F238E27FC236}">
                <a16:creationId xmlns:a16="http://schemas.microsoft.com/office/drawing/2014/main" id="{3E4A40DA-1E9B-4F97-970F-99A24EC2036E}"/>
              </a:ext>
            </a:extLst>
          </p:cNvPr>
          <p:cNvSpPr txBox="1">
            <a:spLocks noChangeArrowheads="1"/>
          </p:cNvSpPr>
          <p:nvPr/>
        </p:nvSpPr>
        <p:spPr bwMode="auto">
          <a:xfrm>
            <a:off x="1905000" y="6172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2400">
                <a:solidFill>
                  <a:schemeClr val="tx2"/>
                </a:solidFill>
                <a:latin typeface="Tahoma" panose="020B0604030504040204" pitchFamily="34" charset="0"/>
                <a:cs typeface="Tahoma" panose="020B0604030504040204" pitchFamily="34" charset="0"/>
              </a:rPr>
              <a:t>30</a:t>
            </a:r>
          </a:p>
        </p:txBody>
      </p:sp>
      <p:sp>
        <p:nvSpPr>
          <p:cNvPr id="68614" name="Oval 6">
            <a:extLst>
              <a:ext uri="{FF2B5EF4-FFF2-40B4-BE49-F238E27FC236}">
                <a16:creationId xmlns:a16="http://schemas.microsoft.com/office/drawing/2014/main" id="{6B129BA1-DA60-475E-AA35-7C495E845B50}"/>
              </a:ext>
            </a:extLst>
          </p:cNvPr>
          <p:cNvSpPr>
            <a:spLocks noChangeArrowheads="1"/>
          </p:cNvSpPr>
          <p:nvPr/>
        </p:nvSpPr>
        <p:spPr bwMode="auto">
          <a:xfrm>
            <a:off x="1828800" y="6096000"/>
            <a:ext cx="685800" cy="533400"/>
          </a:xfrm>
          <a:prstGeom prst="ellipse">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68615" name="Slide Number Placeholder 6">
            <a:extLst>
              <a:ext uri="{FF2B5EF4-FFF2-40B4-BE49-F238E27FC236}">
                <a16:creationId xmlns:a16="http://schemas.microsoft.com/office/drawing/2014/main" id="{F078649A-A45B-49AF-825A-64ED52AEBD1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5E007732-2AF8-4B40-A436-D11E7B34BB4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28</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2" name="ตาราง 1">
            <a:extLst>
              <a:ext uri="{FF2B5EF4-FFF2-40B4-BE49-F238E27FC236}">
                <a16:creationId xmlns:a16="http://schemas.microsoft.com/office/drawing/2014/main" id="{D8A5476D-E7FB-400F-AF0D-E21D910D3177}"/>
              </a:ext>
            </a:extLst>
          </p:cNvPr>
          <p:cNvGraphicFramePr>
            <a:graphicFrameLocks noGrp="1"/>
          </p:cNvGraphicFramePr>
          <p:nvPr/>
        </p:nvGraphicFramePr>
        <p:xfrm>
          <a:off x="2894013" y="5910263"/>
          <a:ext cx="6094413" cy="371475"/>
        </p:xfrm>
        <a:graphic>
          <a:graphicData uri="http://schemas.openxmlformats.org/drawingml/2006/table">
            <a:tbl>
              <a:tblPr firstRow="1" bandRow="1">
                <a:tableStyleId>{5C22544A-7EE6-4342-B048-85BDC9FD1C3A}</a:tableStyleId>
              </a:tblPr>
              <a:tblGrid>
                <a:gridCol w="677157">
                  <a:extLst>
                    <a:ext uri="{9D8B030D-6E8A-4147-A177-3AD203B41FA5}">
                      <a16:colId xmlns:a16="http://schemas.microsoft.com/office/drawing/2014/main" val="1614531439"/>
                    </a:ext>
                  </a:extLst>
                </a:gridCol>
                <a:gridCol w="677157">
                  <a:extLst>
                    <a:ext uri="{9D8B030D-6E8A-4147-A177-3AD203B41FA5}">
                      <a16:colId xmlns:a16="http://schemas.microsoft.com/office/drawing/2014/main" val="378594183"/>
                    </a:ext>
                  </a:extLst>
                </a:gridCol>
                <a:gridCol w="677157">
                  <a:extLst>
                    <a:ext uri="{9D8B030D-6E8A-4147-A177-3AD203B41FA5}">
                      <a16:colId xmlns:a16="http://schemas.microsoft.com/office/drawing/2014/main" val="3915859151"/>
                    </a:ext>
                  </a:extLst>
                </a:gridCol>
                <a:gridCol w="677157">
                  <a:extLst>
                    <a:ext uri="{9D8B030D-6E8A-4147-A177-3AD203B41FA5}">
                      <a16:colId xmlns:a16="http://schemas.microsoft.com/office/drawing/2014/main" val="1862900720"/>
                    </a:ext>
                  </a:extLst>
                </a:gridCol>
                <a:gridCol w="677157">
                  <a:extLst>
                    <a:ext uri="{9D8B030D-6E8A-4147-A177-3AD203B41FA5}">
                      <a16:colId xmlns:a16="http://schemas.microsoft.com/office/drawing/2014/main" val="2702964122"/>
                    </a:ext>
                  </a:extLst>
                </a:gridCol>
                <a:gridCol w="677157">
                  <a:extLst>
                    <a:ext uri="{9D8B030D-6E8A-4147-A177-3AD203B41FA5}">
                      <a16:colId xmlns:a16="http://schemas.microsoft.com/office/drawing/2014/main" val="1058591386"/>
                    </a:ext>
                  </a:extLst>
                </a:gridCol>
                <a:gridCol w="677157">
                  <a:extLst>
                    <a:ext uri="{9D8B030D-6E8A-4147-A177-3AD203B41FA5}">
                      <a16:colId xmlns:a16="http://schemas.microsoft.com/office/drawing/2014/main" val="3834551106"/>
                    </a:ext>
                  </a:extLst>
                </a:gridCol>
                <a:gridCol w="677157">
                  <a:extLst>
                    <a:ext uri="{9D8B030D-6E8A-4147-A177-3AD203B41FA5}">
                      <a16:colId xmlns:a16="http://schemas.microsoft.com/office/drawing/2014/main" val="4221420614"/>
                    </a:ext>
                  </a:extLst>
                </a:gridCol>
                <a:gridCol w="677157">
                  <a:extLst>
                    <a:ext uri="{9D8B030D-6E8A-4147-A177-3AD203B41FA5}">
                      <a16:colId xmlns:a16="http://schemas.microsoft.com/office/drawing/2014/main" val="1399454041"/>
                    </a:ext>
                  </a:extLst>
                </a:gridCol>
              </a:tblGrid>
              <a:tr h="371475">
                <a:tc>
                  <a:txBody>
                    <a:bodyPr/>
                    <a:lstStyle/>
                    <a:p>
                      <a:r>
                        <a:rPr lang="en-US" sz="1800" dirty="0"/>
                        <a:t>26</a:t>
                      </a:r>
                    </a:p>
                  </a:txBody>
                  <a:tcPr marL="91416" marR="91416" marT="45798" marB="45798"/>
                </a:tc>
                <a:tc>
                  <a:txBody>
                    <a:bodyPr/>
                    <a:lstStyle/>
                    <a:p>
                      <a:r>
                        <a:rPr lang="en-US" sz="1800" dirty="0"/>
                        <a:t>32</a:t>
                      </a:r>
                    </a:p>
                  </a:txBody>
                  <a:tcPr marL="91416" marR="91416" marT="45798" marB="45798"/>
                </a:tc>
                <a:tc>
                  <a:txBody>
                    <a:bodyPr/>
                    <a:lstStyle/>
                    <a:p>
                      <a:r>
                        <a:rPr lang="en-US" sz="1800" dirty="0"/>
                        <a:t>31</a:t>
                      </a:r>
                    </a:p>
                  </a:txBody>
                  <a:tcPr marL="91416" marR="91416" marT="45798" marB="45798"/>
                </a:tc>
                <a:tc>
                  <a:txBody>
                    <a:bodyPr/>
                    <a:lstStyle/>
                    <a:p>
                      <a:r>
                        <a:rPr lang="en-US" sz="1800" dirty="0"/>
                        <a:t>48</a:t>
                      </a:r>
                    </a:p>
                  </a:txBody>
                  <a:tcPr marL="91416" marR="91416" marT="45798" marB="45798"/>
                </a:tc>
                <a:tc>
                  <a:txBody>
                    <a:bodyPr/>
                    <a:lstStyle/>
                    <a:p>
                      <a:r>
                        <a:rPr lang="en-US" sz="1800" dirty="0"/>
                        <a:t>50</a:t>
                      </a:r>
                    </a:p>
                  </a:txBody>
                  <a:tcPr marL="91416" marR="91416" marT="45798" marB="45798"/>
                </a:tc>
                <a:tc>
                  <a:txBody>
                    <a:bodyPr/>
                    <a:lstStyle/>
                    <a:p>
                      <a:r>
                        <a:rPr lang="en-US" sz="1800" dirty="0"/>
                        <a:t>85</a:t>
                      </a:r>
                    </a:p>
                  </a:txBody>
                  <a:tcPr marL="91416" marR="91416" marT="45798" marB="45798"/>
                </a:tc>
                <a:tc>
                  <a:txBody>
                    <a:bodyPr/>
                    <a:lstStyle/>
                    <a:p>
                      <a:r>
                        <a:rPr lang="en-US" sz="1800" dirty="0"/>
                        <a:t>36</a:t>
                      </a:r>
                    </a:p>
                  </a:txBody>
                  <a:tcPr marL="91416" marR="91416" marT="45798" marB="45798"/>
                </a:tc>
                <a:tc>
                  <a:txBody>
                    <a:bodyPr/>
                    <a:lstStyle/>
                    <a:p>
                      <a:r>
                        <a:rPr lang="en-US" sz="1800" dirty="0"/>
                        <a:t>107</a:t>
                      </a:r>
                    </a:p>
                  </a:txBody>
                  <a:tcPr marL="91416" marR="91416" marT="45798" marB="45798"/>
                </a:tc>
                <a:tc>
                  <a:txBody>
                    <a:bodyPr/>
                    <a:lstStyle/>
                    <a:p>
                      <a:r>
                        <a:rPr lang="en-US" sz="1800" dirty="0"/>
                        <a:t>30</a:t>
                      </a:r>
                    </a:p>
                  </a:txBody>
                  <a:tcPr marL="91416" marR="91416" marT="45798" marB="45798"/>
                </a:tc>
                <a:extLst>
                  <a:ext uri="{0D108BD9-81ED-4DB2-BD59-A6C34878D82A}">
                    <a16:rowId xmlns:a16="http://schemas.microsoft.com/office/drawing/2014/main" val="3532689697"/>
                  </a:ext>
                </a:extLst>
              </a:tr>
            </a:tbl>
          </a:graphicData>
        </a:graphic>
      </p:graphicFrame>
      <p:sp>
        <p:nvSpPr>
          <p:cNvPr id="3" name="วงรี 2">
            <a:extLst>
              <a:ext uri="{FF2B5EF4-FFF2-40B4-BE49-F238E27FC236}">
                <a16:creationId xmlns:a16="http://schemas.microsoft.com/office/drawing/2014/main" id="{E45AB4ED-E92D-4A0A-8977-2E890C1B18A0}"/>
              </a:ext>
            </a:extLst>
          </p:cNvPr>
          <p:cNvSpPr/>
          <p:nvPr/>
        </p:nvSpPr>
        <p:spPr>
          <a:xfrm>
            <a:off x="8305800" y="5638800"/>
            <a:ext cx="533400"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วงรี 9">
            <a:extLst>
              <a:ext uri="{FF2B5EF4-FFF2-40B4-BE49-F238E27FC236}">
                <a16:creationId xmlns:a16="http://schemas.microsoft.com/office/drawing/2014/main" id="{0654EA16-E060-4F77-AB5F-D5F00FC9E2AA}"/>
              </a:ext>
            </a:extLst>
          </p:cNvPr>
          <p:cNvSpPr/>
          <p:nvPr/>
        </p:nvSpPr>
        <p:spPr>
          <a:xfrm>
            <a:off x="4989513" y="5638800"/>
            <a:ext cx="533400"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3">
            <a:extLst>
              <a:ext uri="{FF2B5EF4-FFF2-40B4-BE49-F238E27FC236}">
                <a16:creationId xmlns:a16="http://schemas.microsoft.com/office/drawing/2014/main" id="{BF165987-B2AF-43CE-AA23-1340EEAA28C4}"/>
              </a:ext>
            </a:extLst>
          </p:cNvPr>
          <p:cNvSpPr txBox="1">
            <a:spLocks noChangeArrowheads="1"/>
          </p:cNvSpPr>
          <p:nvPr/>
        </p:nvSpPr>
        <p:spPr bwMode="auto">
          <a:xfrm>
            <a:off x="1219200" y="762000"/>
            <a:ext cx="7467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Percolate up is</a:t>
            </a:r>
            <a:endParaRPr lang="th-TH" altLang="en-US" sz="4400">
              <a:solidFill>
                <a:schemeClr val="tx2"/>
              </a:solidFill>
              <a:latin typeface="Tahoma" panose="020B0604030504040204" pitchFamily="34" charset="0"/>
              <a:cs typeface="Tahoma" panose="020B0604030504040204" pitchFamily="34" charset="0"/>
            </a:endParaRPr>
          </a:p>
        </p:txBody>
      </p:sp>
      <p:sp>
        <p:nvSpPr>
          <p:cNvPr id="70659" name="Text Box 4">
            <a:extLst>
              <a:ext uri="{FF2B5EF4-FFF2-40B4-BE49-F238E27FC236}">
                <a16:creationId xmlns:a16="http://schemas.microsoft.com/office/drawing/2014/main" id="{65993417-9592-42BC-BF5C-8A1A4182F8D9}"/>
              </a:ext>
            </a:extLst>
          </p:cNvPr>
          <p:cNvSpPr txBox="1">
            <a:spLocks noChangeArrowheads="1"/>
          </p:cNvSpPr>
          <p:nvPr/>
        </p:nvSpPr>
        <p:spPr bwMode="auto">
          <a:xfrm>
            <a:off x="762000" y="2133600"/>
            <a:ext cx="7696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800">
                <a:solidFill>
                  <a:schemeClr val="tx1"/>
                </a:solidFill>
                <a:latin typeface="Tahoma" panose="020B0604030504040204" pitchFamily="34" charset="0"/>
                <a:cs typeface="Tahoma" panose="020B0604030504040204" pitchFamily="34" charset="0"/>
              </a:rPr>
              <a:t>Swapping 30 with its parent until parent has less value.</a:t>
            </a:r>
          </a:p>
          <a:p>
            <a:pPr eaLnBrk="1" hangingPunct="1">
              <a:spcBef>
                <a:spcPct val="50000"/>
              </a:spcBef>
              <a:buClrTx/>
              <a:buFontTx/>
              <a:buNone/>
            </a:pPr>
            <a:endParaRPr lang="en-US" altLang="en-US" sz="2800">
              <a:solidFill>
                <a:schemeClr val="tx1"/>
              </a:solidFill>
              <a:latin typeface="Tahoma" panose="020B0604030504040204" pitchFamily="34" charset="0"/>
              <a:cs typeface="Tahoma" panose="020B0604030504040204" pitchFamily="34" charset="0"/>
            </a:endParaRPr>
          </a:p>
          <a:p>
            <a:pPr eaLnBrk="1" hangingPunct="1">
              <a:spcBef>
                <a:spcPct val="50000"/>
              </a:spcBef>
              <a:buClrTx/>
              <a:buFontTx/>
              <a:buNone/>
            </a:pPr>
            <a:r>
              <a:rPr lang="en-US" altLang="en-US" sz="2800">
                <a:solidFill>
                  <a:schemeClr val="tx1"/>
                </a:solidFill>
                <a:latin typeface="Tahoma" panose="020B0604030504040204" pitchFamily="34" charset="0"/>
                <a:cs typeface="Tahoma" panose="020B0604030504040204" pitchFamily="34" charset="0"/>
              </a:rPr>
              <a:t>We will get a heap when we finish. </a:t>
            </a:r>
            <a:endParaRPr lang="th-TH" altLang="en-US" sz="2800">
              <a:solidFill>
                <a:schemeClr val="tx1"/>
              </a:solidFill>
              <a:latin typeface="Tahoma" panose="020B0604030504040204" pitchFamily="34" charset="0"/>
              <a:cs typeface="Tahoma" panose="020B0604030504040204" pitchFamily="34" charset="0"/>
            </a:endParaRPr>
          </a:p>
        </p:txBody>
      </p:sp>
      <p:sp>
        <p:nvSpPr>
          <p:cNvPr id="70660" name="Slide Number Placeholder 3">
            <a:extLst>
              <a:ext uri="{FF2B5EF4-FFF2-40B4-BE49-F238E27FC236}">
                <a16:creationId xmlns:a16="http://schemas.microsoft.com/office/drawing/2014/main" id="{9556D451-408C-4E7B-847E-1CF84AF8006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ED351C5-B0D5-488D-8F10-977606C8B2F5}"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29</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24F00D2-3678-4490-9FD3-89595FC5BF99}"/>
              </a:ext>
            </a:extLst>
          </p:cNvPr>
          <p:cNvSpPr>
            <a:spLocks noGrp="1"/>
          </p:cNvSpPr>
          <p:nvPr>
            <p:ph type="title"/>
          </p:nvPr>
        </p:nvSpPr>
        <p:spPr>
          <a:xfrm>
            <a:off x="1944688" y="623888"/>
            <a:ext cx="6589712" cy="1281112"/>
          </a:xfrm>
        </p:spPr>
        <p:txBody>
          <a:bodyPr/>
          <a:lstStyle/>
          <a:p>
            <a:pPr eaLnBrk="1" hangingPunct="1"/>
            <a:r>
              <a:rPr lang="en-US" altLang="en-US"/>
              <a:t>Priority </a:t>
            </a:r>
            <a:endParaRPr lang="th-TH" altLang="en-US"/>
          </a:p>
        </p:txBody>
      </p:sp>
      <p:sp>
        <p:nvSpPr>
          <p:cNvPr id="22531" name="Content Placeholder 2">
            <a:extLst>
              <a:ext uri="{FF2B5EF4-FFF2-40B4-BE49-F238E27FC236}">
                <a16:creationId xmlns:a16="http://schemas.microsoft.com/office/drawing/2014/main" id="{E3A7CB0A-3D97-4F99-BA9A-2B2AA4F0C2EC}"/>
              </a:ext>
            </a:extLst>
          </p:cNvPr>
          <p:cNvSpPr>
            <a:spLocks noGrp="1"/>
          </p:cNvSpPr>
          <p:nvPr>
            <p:ph idx="1"/>
          </p:nvPr>
        </p:nvSpPr>
        <p:spPr>
          <a:xfrm>
            <a:off x="1096963" y="1524000"/>
            <a:ext cx="7742237" cy="5334000"/>
          </a:xfrm>
        </p:spPr>
        <p:txBody>
          <a:bodyPr/>
          <a:lstStyle/>
          <a:p>
            <a:pPr eaLnBrk="1" hangingPunct="1"/>
            <a:r>
              <a:rPr lang="en-US" altLang="en-US" sz="3200" dirty="0"/>
              <a:t>In this class, small value is regarded as more important. </a:t>
            </a:r>
          </a:p>
          <a:p>
            <a:pPr eaLnBrk="1" hangingPunct="1"/>
            <a:r>
              <a:rPr lang="en-US" altLang="en-US" sz="3200" dirty="0"/>
              <a:t>If two items have equal priority, we may regard the item that exists longer in the queue to be more important. </a:t>
            </a:r>
          </a:p>
          <a:p>
            <a:pPr eaLnBrk="1" hangingPunct="1"/>
            <a:r>
              <a:rPr lang="en-US" altLang="en-US" sz="3200" dirty="0"/>
              <a:t>To compare elements, we can use Comparable interface or Comparator Interface. </a:t>
            </a:r>
            <a:endParaRPr lang="th-TH" altLang="en-US" sz="3200" dirty="0"/>
          </a:p>
        </p:txBody>
      </p:sp>
      <p:sp>
        <p:nvSpPr>
          <p:cNvPr id="22532" name="Slide Number Placeholder 3">
            <a:extLst>
              <a:ext uri="{FF2B5EF4-FFF2-40B4-BE49-F238E27FC236}">
                <a16:creationId xmlns:a16="http://schemas.microsoft.com/office/drawing/2014/main" id="{47F6EFF3-4799-4512-AB83-0DD0E174C0A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1F3D27A5-91C7-441B-A6D6-9EA1431AB6AB}"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2706" name="Object 2">
            <a:extLst>
              <a:ext uri="{FF2B5EF4-FFF2-40B4-BE49-F238E27FC236}">
                <a16:creationId xmlns:a16="http://schemas.microsoft.com/office/drawing/2014/main" id="{9D6C0DA6-5270-434F-8989-50560F19282C}"/>
              </a:ext>
            </a:extLst>
          </p:cNvPr>
          <p:cNvGraphicFramePr>
            <a:graphicFrameLocks noChangeAspect="1"/>
          </p:cNvGraphicFramePr>
          <p:nvPr/>
        </p:nvGraphicFramePr>
        <p:xfrm>
          <a:off x="1093788" y="1055688"/>
          <a:ext cx="8031162" cy="5830887"/>
        </p:xfrm>
        <a:graphic>
          <a:graphicData uri="http://schemas.openxmlformats.org/presentationml/2006/ole">
            <mc:AlternateContent xmlns:mc="http://schemas.openxmlformats.org/markup-compatibility/2006">
              <mc:Choice xmlns:v="urn:schemas-microsoft-com:vml" Requires="v">
                <p:oleObj spid="_x0000_s72740" name="Document" r:id="rId4" imgW="8182356" imgH="5946648" progId="Word.Document.8">
                  <p:embed/>
                </p:oleObj>
              </mc:Choice>
              <mc:Fallback>
                <p:oleObj name="Document" r:id="rId4" imgW="8182356" imgH="594664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1055688"/>
                        <a:ext cx="8031162" cy="58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7" name="Oval 3">
            <a:extLst>
              <a:ext uri="{FF2B5EF4-FFF2-40B4-BE49-F238E27FC236}">
                <a16:creationId xmlns:a16="http://schemas.microsoft.com/office/drawing/2014/main" id="{4CAA24C2-35C8-4F71-8F0D-ECB0B0CAFD39}"/>
              </a:ext>
            </a:extLst>
          </p:cNvPr>
          <p:cNvSpPr>
            <a:spLocks noChangeArrowheads="1"/>
          </p:cNvSpPr>
          <p:nvPr/>
        </p:nvSpPr>
        <p:spPr bwMode="auto">
          <a:xfrm>
            <a:off x="1752600" y="3810000"/>
            <a:ext cx="609600" cy="4572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72708" name="TextBox 3">
            <a:extLst>
              <a:ext uri="{FF2B5EF4-FFF2-40B4-BE49-F238E27FC236}">
                <a16:creationId xmlns:a16="http://schemas.microsoft.com/office/drawing/2014/main" id="{76B7DE7E-E0FA-413C-87D4-27A125FC310D}"/>
              </a:ext>
            </a:extLst>
          </p:cNvPr>
          <p:cNvSpPr txBox="1">
            <a:spLocks noChangeArrowheads="1"/>
          </p:cNvSpPr>
          <p:nvPr/>
        </p:nvSpPr>
        <p:spPr bwMode="auto">
          <a:xfrm>
            <a:off x="838200" y="304800"/>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400">
                <a:solidFill>
                  <a:schemeClr val="tx2"/>
                </a:solidFill>
                <a:latin typeface="Tahoma" panose="020B0604030504040204" pitchFamily="34" charset="0"/>
                <a:cs typeface="Angsana New" panose="02020603050405020304" pitchFamily="18" charset="-34"/>
              </a:rPr>
              <a:t>Let us follow the movement.</a:t>
            </a:r>
            <a:endParaRPr lang="th-TH" altLang="en-US" sz="2400">
              <a:solidFill>
                <a:schemeClr val="tx2"/>
              </a:solidFill>
              <a:latin typeface="Tahoma" panose="020B0604030504040204" pitchFamily="34" charset="0"/>
              <a:cs typeface="Angsana New" panose="02020603050405020304" pitchFamily="18" charset="-34"/>
            </a:endParaRPr>
          </a:p>
        </p:txBody>
      </p:sp>
      <p:sp>
        <p:nvSpPr>
          <p:cNvPr id="72709" name="Slide Number Placeholder 4">
            <a:extLst>
              <a:ext uri="{FF2B5EF4-FFF2-40B4-BE49-F238E27FC236}">
                <a16:creationId xmlns:a16="http://schemas.microsoft.com/office/drawing/2014/main" id="{C42327B3-AA10-43B1-BB2C-199B6681C38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EB46C7F5-5507-43C7-AD2C-7DB9CC58D3DA}"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30</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6" name="ตาราง 5">
            <a:extLst>
              <a:ext uri="{FF2B5EF4-FFF2-40B4-BE49-F238E27FC236}">
                <a16:creationId xmlns:a16="http://schemas.microsoft.com/office/drawing/2014/main" id="{3C36F3A8-7B66-4D12-A954-3539B8B5C19F}"/>
              </a:ext>
            </a:extLst>
          </p:cNvPr>
          <p:cNvGraphicFramePr>
            <a:graphicFrameLocks noGrp="1"/>
          </p:cNvGraphicFramePr>
          <p:nvPr/>
        </p:nvGraphicFramePr>
        <p:xfrm>
          <a:off x="2819400" y="5867400"/>
          <a:ext cx="6095997" cy="37147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614531439"/>
                    </a:ext>
                  </a:extLst>
                </a:gridCol>
                <a:gridCol w="677333">
                  <a:extLst>
                    <a:ext uri="{9D8B030D-6E8A-4147-A177-3AD203B41FA5}">
                      <a16:colId xmlns:a16="http://schemas.microsoft.com/office/drawing/2014/main" val="378594183"/>
                    </a:ext>
                  </a:extLst>
                </a:gridCol>
                <a:gridCol w="677333">
                  <a:extLst>
                    <a:ext uri="{9D8B030D-6E8A-4147-A177-3AD203B41FA5}">
                      <a16:colId xmlns:a16="http://schemas.microsoft.com/office/drawing/2014/main" val="3915859151"/>
                    </a:ext>
                  </a:extLst>
                </a:gridCol>
                <a:gridCol w="677333">
                  <a:extLst>
                    <a:ext uri="{9D8B030D-6E8A-4147-A177-3AD203B41FA5}">
                      <a16:colId xmlns:a16="http://schemas.microsoft.com/office/drawing/2014/main" val="1862900720"/>
                    </a:ext>
                  </a:extLst>
                </a:gridCol>
                <a:gridCol w="677333">
                  <a:extLst>
                    <a:ext uri="{9D8B030D-6E8A-4147-A177-3AD203B41FA5}">
                      <a16:colId xmlns:a16="http://schemas.microsoft.com/office/drawing/2014/main" val="2702964122"/>
                    </a:ext>
                  </a:extLst>
                </a:gridCol>
                <a:gridCol w="677333">
                  <a:extLst>
                    <a:ext uri="{9D8B030D-6E8A-4147-A177-3AD203B41FA5}">
                      <a16:colId xmlns:a16="http://schemas.microsoft.com/office/drawing/2014/main" val="1058591386"/>
                    </a:ext>
                  </a:extLst>
                </a:gridCol>
                <a:gridCol w="677333">
                  <a:extLst>
                    <a:ext uri="{9D8B030D-6E8A-4147-A177-3AD203B41FA5}">
                      <a16:colId xmlns:a16="http://schemas.microsoft.com/office/drawing/2014/main" val="3834551106"/>
                    </a:ext>
                  </a:extLst>
                </a:gridCol>
                <a:gridCol w="677333">
                  <a:extLst>
                    <a:ext uri="{9D8B030D-6E8A-4147-A177-3AD203B41FA5}">
                      <a16:colId xmlns:a16="http://schemas.microsoft.com/office/drawing/2014/main" val="4221420614"/>
                    </a:ext>
                  </a:extLst>
                </a:gridCol>
                <a:gridCol w="677333">
                  <a:extLst>
                    <a:ext uri="{9D8B030D-6E8A-4147-A177-3AD203B41FA5}">
                      <a16:colId xmlns:a16="http://schemas.microsoft.com/office/drawing/2014/main" val="1399454041"/>
                    </a:ext>
                  </a:extLst>
                </a:gridCol>
              </a:tblGrid>
              <a:tr h="371475">
                <a:tc>
                  <a:txBody>
                    <a:bodyPr/>
                    <a:lstStyle/>
                    <a:p>
                      <a:r>
                        <a:rPr lang="en-US" sz="1800" dirty="0"/>
                        <a:t>26</a:t>
                      </a:r>
                    </a:p>
                  </a:txBody>
                  <a:tcPr marT="45798" marB="45798"/>
                </a:tc>
                <a:tc>
                  <a:txBody>
                    <a:bodyPr/>
                    <a:lstStyle/>
                    <a:p>
                      <a:r>
                        <a:rPr lang="en-US" sz="1800" dirty="0"/>
                        <a:t>32</a:t>
                      </a:r>
                    </a:p>
                  </a:txBody>
                  <a:tcPr marT="45798" marB="45798"/>
                </a:tc>
                <a:tc>
                  <a:txBody>
                    <a:bodyPr/>
                    <a:lstStyle/>
                    <a:p>
                      <a:r>
                        <a:rPr lang="en-US" sz="1800" dirty="0"/>
                        <a:t>31</a:t>
                      </a:r>
                    </a:p>
                  </a:txBody>
                  <a:tcPr marT="45798" marB="45798"/>
                </a:tc>
                <a:tc>
                  <a:txBody>
                    <a:bodyPr/>
                    <a:lstStyle/>
                    <a:p>
                      <a:r>
                        <a:rPr lang="en-US" sz="1800" dirty="0"/>
                        <a:t>30</a:t>
                      </a:r>
                    </a:p>
                  </a:txBody>
                  <a:tcPr marT="45798" marB="45798"/>
                </a:tc>
                <a:tc>
                  <a:txBody>
                    <a:bodyPr/>
                    <a:lstStyle/>
                    <a:p>
                      <a:r>
                        <a:rPr lang="en-US" sz="1800" dirty="0"/>
                        <a:t>50</a:t>
                      </a:r>
                    </a:p>
                  </a:txBody>
                  <a:tcPr marT="45798" marB="45798"/>
                </a:tc>
                <a:tc>
                  <a:txBody>
                    <a:bodyPr/>
                    <a:lstStyle/>
                    <a:p>
                      <a:r>
                        <a:rPr lang="en-US" sz="1800" dirty="0"/>
                        <a:t>85</a:t>
                      </a:r>
                    </a:p>
                  </a:txBody>
                  <a:tcPr marT="45798" marB="45798"/>
                </a:tc>
                <a:tc>
                  <a:txBody>
                    <a:bodyPr/>
                    <a:lstStyle/>
                    <a:p>
                      <a:r>
                        <a:rPr lang="en-US" sz="1800" dirty="0"/>
                        <a:t>36</a:t>
                      </a:r>
                    </a:p>
                  </a:txBody>
                  <a:tcPr marT="45798" marB="45798"/>
                </a:tc>
                <a:tc>
                  <a:txBody>
                    <a:bodyPr/>
                    <a:lstStyle/>
                    <a:p>
                      <a:r>
                        <a:rPr lang="en-US" sz="1800" dirty="0"/>
                        <a:t>107</a:t>
                      </a:r>
                    </a:p>
                  </a:txBody>
                  <a:tcPr marT="45798" marB="45798"/>
                </a:tc>
                <a:tc>
                  <a:txBody>
                    <a:bodyPr/>
                    <a:lstStyle/>
                    <a:p>
                      <a:r>
                        <a:rPr lang="en-US" sz="1800" dirty="0"/>
                        <a:t>48</a:t>
                      </a:r>
                    </a:p>
                  </a:txBody>
                  <a:tcPr marT="45798" marB="45798"/>
                </a:tc>
                <a:extLst>
                  <a:ext uri="{0D108BD9-81ED-4DB2-BD59-A6C34878D82A}">
                    <a16:rowId xmlns:a16="http://schemas.microsoft.com/office/drawing/2014/main" val="3532689697"/>
                  </a:ext>
                </a:extLst>
              </a:tr>
            </a:tbl>
          </a:graphicData>
        </a:graphic>
      </p:graphicFrame>
      <p:sp>
        <p:nvSpPr>
          <p:cNvPr id="7" name="วงรี 6">
            <a:extLst>
              <a:ext uri="{FF2B5EF4-FFF2-40B4-BE49-F238E27FC236}">
                <a16:creationId xmlns:a16="http://schemas.microsoft.com/office/drawing/2014/main" id="{434EDFF1-B31E-4741-87EB-DF9E9203BF47}"/>
              </a:ext>
            </a:extLst>
          </p:cNvPr>
          <p:cNvSpPr/>
          <p:nvPr/>
        </p:nvSpPr>
        <p:spPr>
          <a:xfrm>
            <a:off x="3479800" y="5638800"/>
            <a:ext cx="533400"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วงรี 7">
            <a:extLst>
              <a:ext uri="{FF2B5EF4-FFF2-40B4-BE49-F238E27FC236}">
                <a16:creationId xmlns:a16="http://schemas.microsoft.com/office/drawing/2014/main" id="{CD440372-1B92-488A-BA14-99F7DE3106D1}"/>
              </a:ext>
            </a:extLst>
          </p:cNvPr>
          <p:cNvSpPr/>
          <p:nvPr/>
        </p:nvSpPr>
        <p:spPr>
          <a:xfrm>
            <a:off x="4876800" y="5638800"/>
            <a:ext cx="533400"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4754" name="Object 0">
            <a:extLst>
              <a:ext uri="{FF2B5EF4-FFF2-40B4-BE49-F238E27FC236}">
                <a16:creationId xmlns:a16="http://schemas.microsoft.com/office/drawing/2014/main" id="{3C6C4573-8669-4A07-B5D2-BB1FD9AE3A20}"/>
              </a:ext>
            </a:extLst>
          </p:cNvPr>
          <p:cNvGraphicFramePr>
            <a:graphicFrameLocks noChangeAspect="1"/>
          </p:cNvGraphicFramePr>
          <p:nvPr/>
        </p:nvGraphicFramePr>
        <p:xfrm>
          <a:off x="1112838" y="1027113"/>
          <a:ext cx="8031162" cy="5830887"/>
        </p:xfrm>
        <a:graphic>
          <a:graphicData uri="http://schemas.openxmlformats.org/presentationml/2006/ole">
            <mc:AlternateContent xmlns:mc="http://schemas.openxmlformats.org/markup-compatibility/2006">
              <mc:Choice xmlns:v="urn:schemas-microsoft-com:vml" Requires="v">
                <p:oleObj spid="_x0000_s74787" name="Document" r:id="rId4" imgW="8173212" imgH="5946648" progId="Word.Document.8">
                  <p:embed/>
                </p:oleObj>
              </mc:Choice>
              <mc:Fallback>
                <p:oleObj name="Document" r:id="rId4" imgW="8173212" imgH="5946648" progId="Word.Documen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838" y="1027113"/>
                        <a:ext cx="8031162" cy="58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5" name="Oval 3">
            <a:extLst>
              <a:ext uri="{FF2B5EF4-FFF2-40B4-BE49-F238E27FC236}">
                <a16:creationId xmlns:a16="http://schemas.microsoft.com/office/drawing/2014/main" id="{75513277-EBA7-4145-9E35-0A6CF5F7DED4}"/>
              </a:ext>
            </a:extLst>
          </p:cNvPr>
          <p:cNvSpPr>
            <a:spLocks noChangeArrowheads="1"/>
          </p:cNvSpPr>
          <p:nvPr/>
        </p:nvSpPr>
        <p:spPr bwMode="auto">
          <a:xfrm>
            <a:off x="2667000" y="2438400"/>
            <a:ext cx="685800" cy="4572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74756" name="TextBox 3">
            <a:extLst>
              <a:ext uri="{FF2B5EF4-FFF2-40B4-BE49-F238E27FC236}">
                <a16:creationId xmlns:a16="http://schemas.microsoft.com/office/drawing/2014/main" id="{EC846ED3-26A1-4EEE-89E3-79E40B7BE6C3}"/>
              </a:ext>
            </a:extLst>
          </p:cNvPr>
          <p:cNvSpPr txBox="1">
            <a:spLocks noChangeArrowheads="1"/>
          </p:cNvSpPr>
          <p:nvPr/>
        </p:nvSpPr>
        <p:spPr bwMode="auto">
          <a:xfrm>
            <a:off x="838200" y="304800"/>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400">
                <a:solidFill>
                  <a:schemeClr val="tx2"/>
                </a:solidFill>
                <a:latin typeface="Tahoma" panose="020B0604030504040204" pitchFamily="34" charset="0"/>
                <a:cs typeface="Angsana New" panose="02020603050405020304" pitchFamily="18" charset="-34"/>
              </a:rPr>
              <a:t>We finally get a heap at the end of all swaps.</a:t>
            </a:r>
            <a:endParaRPr lang="th-TH" altLang="en-US" sz="2400">
              <a:solidFill>
                <a:schemeClr val="tx2"/>
              </a:solidFill>
              <a:latin typeface="Tahoma" panose="020B0604030504040204" pitchFamily="34" charset="0"/>
              <a:cs typeface="Angsana New" panose="02020603050405020304" pitchFamily="18" charset="-34"/>
            </a:endParaRPr>
          </a:p>
        </p:txBody>
      </p:sp>
      <p:sp>
        <p:nvSpPr>
          <p:cNvPr id="74757" name="Slide Number Placeholder 4">
            <a:extLst>
              <a:ext uri="{FF2B5EF4-FFF2-40B4-BE49-F238E27FC236}">
                <a16:creationId xmlns:a16="http://schemas.microsoft.com/office/drawing/2014/main" id="{73174F15-8062-4CBC-9F23-02FB966EC9B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F1EA3673-E4AB-4324-B658-EAB738E175DF}"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31</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6" name="ตาราง 5">
            <a:extLst>
              <a:ext uri="{FF2B5EF4-FFF2-40B4-BE49-F238E27FC236}">
                <a16:creationId xmlns:a16="http://schemas.microsoft.com/office/drawing/2014/main" id="{24D46134-A276-4B46-AFCA-763345784E2F}"/>
              </a:ext>
            </a:extLst>
          </p:cNvPr>
          <p:cNvGraphicFramePr>
            <a:graphicFrameLocks noGrp="1"/>
          </p:cNvGraphicFramePr>
          <p:nvPr/>
        </p:nvGraphicFramePr>
        <p:xfrm>
          <a:off x="2819400" y="5867400"/>
          <a:ext cx="6095997" cy="37147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614531439"/>
                    </a:ext>
                  </a:extLst>
                </a:gridCol>
                <a:gridCol w="677333">
                  <a:extLst>
                    <a:ext uri="{9D8B030D-6E8A-4147-A177-3AD203B41FA5}">
                      <a16:colId xmlns:a16="http://schemas.microsoft.com/office/drawing/2014/main" val="378594183"/>
                    </a:ext>
                  </a:extLst>
                </a:gridCol>
                <a:gridCol w="677333">
                  <a:extLst>
                    <a:ext uri="{9D8B030D-6E8A-4147-A177-3AD203B41FA5}">
                      <a16:colId xmlns:a16="http://schemas.microsoft.com/office/drawing/2014/main" val="3915859151"/>
                    </a:ext>
                  </a:extLst>
                </a:gridCol>
                <a:gridCol w="677333">
                  <a:extLst>
                    <a:ext uri="{9D8B030D-6E8A-4147-A177-3AD203B41FA5}">
                      <a16:colId xmlns:a16="http://schemas.microsoft.com/office/drawing/2014/main" val="1862900720"/>
                    </a:ext>
                  </a:extLst>
                </a:gridCol>
                <a:gridCol w="677333">
                  <a:extLst>
                    <a:ext uri="{9D8B030D-6E8A-4147-A177-3AD203B41FA5}">
                      <a16:colId xmlns:a16="http://schemas.microsoft.com/office/drawing/2014/main" val="2702964122"/>
                    </a:ext>
                  </a:extLst>
                </a:gridCol>
                <a:gridCol w="677333">
                  <a:extLst>
                    <a:ext uri="{9D8B030D-6E8A-4147-A177-3AD203B41FA5}">
                      <a16:colId xmlns:a16="http://schemas.microsoft.com/office/drawing/2014/main" val="1058591386"/>
                    </a:ext>
                  </a:extLst>
                </a:gridCol>
                <a:gridCol w="677333">
                  <a:extLst>
                    <a:ext uri="{9D8B030D-6E8A-4147-A177-3AD203B41FA5}">
                      <a16:colId xmlns:a16="http://schemas.microsoft.com/office/drawing/2014/main" val="3834551106"/>
                    </a:ext>
                  </a:extLst>
                </a:gridCol>
                <a:gridCol w="677333">
                  <a:extLst>
                    <a:ext uri="{9D8B030D-6E8A-4147-A177-3AD203B41FA5}">
                      <a16:colId xmlns:a16="http://schemas.microsoft.com/office/drawing/2014/main" val="4221420614"/>
                    </a:ext>
                  </a:extLst>
                </a:gridCol>
                <a:gridCol w="677333">
                  <a:extLst>
                    <a:ext uri="{9D8B030D-6E8A-4147-A177-3AD203B41FA5}">
                      <a16:colId xmlns:a16="http://schemas.microsoft.com/office/drawing/2014/main" val="1399454041"/>
                    </a:ext>
                  </a:extLst>
                </a:gridCol>
              </a:tblGrid>
              <a:tr h="371475">
                <a:tc>
                  <a:txBody>
                    <a:bodyPr/>
                    <a:lstStyle/>
                    <a:p>
                      <a:r>
                        <a:rPr lang="en-US" sz="1800" dirty="0"/>
                        <a:t>26</a:t>
                      </a:r>
                    </a:p>
                  </a:txBody>
                  <a:tcPr marT="45798" marB="45798"/>
                </a:tc>
                <a:tc>
                  <a:txBody>
                    <a:bodyPr/>
                    <a:lstStyle/>
                    <a:p>
                      <a:r>
                        <a:rPr lang="en-US" sz="1800" dirty="0"/>
                        <a:t>30</a:t>
                      </a:r>
                    </a:p>
                  </a:txBody>
                  <a:tcPr marT="45798" marB="45798"/>
                </a:tc>
                <a:tc>
                  <a:txBody>
                    <a:bodyPr/>
                    <a:lstStyle/>
                    <a:p>
                      <a:r>
                        <a:rPr lang="en-US" sz="1800" dirty="0"/>
                        <a:t>31</a:t>
                      </a:r>
                    </a:p>
                  </a:txBody>
                  <a:tcPr marT="45798" marB="45798"/>
                </a:tc>
                <a:tc>
                  <a:txBody>
                    <a:bodyPr/>
                    <a:lstStyle/>
                    <a:p>
                      <a:r>
                        <a:rPr lang="en-US" sz="1800" dirty="0"/>
                        <a:t>32</a:t>
                      </a:r>
                    </a:p>
                  </a:txBody>
                  <a:tcPr marT="45798" marB="45798"/>
                </a:tc>
                <a:tc>
                  <a:txBody>
                    <a:bodyPr/>
                    <a:lstStyle/>
                    <a:p>
                      <a:r>
                        <a:rPr lang="en-US" sz="1800" dirty="0"/>
                        <a:t>50</a:t>
                      </a:r>
                    </a:p>
                  </a:txBody>
                  <a:tcPr marT="45798" marB="45798"/>
                </a:tc>
                <a:tc>
                  <a:txBody>
                    <a:bodyPr/>
                    <a:lstStyle/>
                    <a:p>
                      <a:r>
                        <a:rPr lang="en-US" sz="1800" dirty="0"/>
                        <a:t>85</a:t>
                      </a:r>
                    </a:p>
                  </a:txBody>
                  <a:tcPr marT="45798" marB="45798"/>
                </a:tc>
                <a:tc>
                  <a:txBody>
                    <a:bodyPr/>
                    <a:lstStyle/>
                    <a:p>
                      <a:r>
                        <a:rPr lang="en-US" sz="1800" dirty="0"/>
                        <a:t>36</a:t>
                      </a:r>
                    </a:p>
                  </a:txBody>
                  <a:tcPr marT="45798" marB="45798"/>
                </a:tc>
                <a:tc>
                  <a:txBody>
                    <a:bodyPr/>
                    <a:lstStyle/>
                    <a:p>
                      <a:r>
                        <a:rPr lang="en-US" sz="1800" dirty="0"/>
                        <a:t>107</a:t>
                      </a:r>
                    </a:p>
                  </a:txBody>
                  <a:tcPr marT="45798" marB="45798"/>
                </a:tc>
                <a:tc>
                  <a:txBody>
                    <a:bodyPr/>
                    <a:lstStyle/>
                    <a:p>
                      <a:r>
                        <a:rPr lang="en-US" sz="1800" dirty="0"/>
                        <a:t>48</a:t>
                      </a:r>
                    </a:p>
                  </a:txBody>
                  <a:tcPr marT="45798" marB="45798"/>
                </a:tc>
                <a:extLst>
                  <a:ext uri="{0D108BD9-81ED-4DB2-BD59-A6C34878D82A}">
                    <a16:rowId xmlns:a16="http://schemas.microsoft.com/office/drawing/2014/main" val="3532689697"/>
                  </a:ext>
                </a:extLst>
              </a:tr>
            </a:tbl>
          </a:graphicData>
        </a:graphic>
      </p:graphicFrame>
      <p:sp>
        <p:nvSpPr>
          <p:cNvPr id="74780" name="Oval 3">
            <a:extLst>
              <a:ext uri="{FF2B5EF4-FFF2-40B4-BE49-F238E27FC236}">
                <a16:creationId xmlns:a16="http://schemas.microsoft.com/office/drawing/2014/main" id="{5B4AB1BE-030E-4294-BC2E-64AD7501D2C1}"/>
              </a:ext>
            </a:extLst>
          </p:cNvPr>
          <p:cNvSpPr>
            <a:spLocks noChangeArrowheads="1"/>
          </p:cNvSpPr>
          <p:nvPr/>
        </p:nvSpPr>
        <p:spPr bwMode="auto">
          <a:xfrm>
            <a:off x="3352800" y="5781675"/>
            <a:ext cx="685800" cy="4572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6802" name="รูปภาพ 2">
            <a:extLst>
              <a:ext uri="{FF2B5EF4-FFF2-40B4-BE49-F238E27FC236}">
                <a16:creationId xmlns:a16="http://schemas.microsoft.com/office/drawing/2014/main" id="{C7A9BEEE-F6BF-48FE-BCF9-2066CD8724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85900"/>
            <a:ext cx="9107488"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Line 3">
            <a:extLst>
              <a:ext uri="{FF2B5EF4-FFF2-40B4-BE49-F238E27FC236}">
                <a16:creationId xmlns:a16="http://schemas.microsoft.com/office/drawing/2014/main" id="{A8FE540D-F3A0-4EDA-B17E-976E61C6B553}"/>
              </a:ext>
            </a:extLst>
          </p:cNvPr>
          <p:cNvSpPr>
            <a:spLocks noChangeShapeType="1"/>
          </p:cNvSpPr>
          <p:nvPr/>
        </p:nvSpPr>
        <p:spPr bwMode="auto">
          <a:xfrm>
            <a:off x="1447800" y="990600"/>
            <a:ext cx="3962400" cy="990600"/>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00" name="Text Box 4">
            <a:extLst>
              <a:ext uri="{FF2B5EF4-FFF2-40B4-BE49-F238E27FC236}">
                <a16:creationId xmlns:a16="http://schemas.microsoft.com/office/drawing/2014/main" id="{41830C33-D411-400C-BBFB-6E37E91CC36D}"/>
              </a:ext>
            </a:extLst>
          </p:cNvPr>
          <p:cNvSpPr txBox="1">
            <a:spLocks noChangeArrowheads="1"/>
          </p:cNvSpPr>
          <p:nvPr/>
        </p:nvSpPr>
        <p:spPr bwMode="auto">
          <a:xfrm>
            <a:off x="5410200" y="1152525"/>
            <a:ext cx="3352800" cy="193833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defRPr/>
            </a:pPr>
            <a:r>
              <a:rPr lang="en-US" altLang="en-US" sz="2400" dirty="0">
                <a:solidFill>
                  <a:schemeClr val="tx1"/>
                </a:solidFill>
                <a:latin typeface="Tahoma" panose="020B0604030504040204" pitchFamily="34" charset="0"/>
                <a:cs typeface="Angsana New" panose="02020603050405020304" pitchFamily="18" charset="-34"/>
              </a:rPr>
              <a:t>Depend on the height of the tree. Worst case happens when we need to swap up to the root. </a:t>
            </a:r>
            <a:endParaRPr lang="th-TH" altLang="en-US" sz="2400" dirty="0">
              <a:solidFill>
                <a:schemeClr val="tx1"/>
              </a:solidFill>
              <a:latin typeface="Tahoma" panose="020B0604030504040204" pitchFamily="34" charset="0"/>
              <a:cs typeface="Angsana New" panose="02020603050405020304" pitchFamily="18" charset="-34"/>
            </a:endParaRPr>
          </a:p>
        </p:txBody>
      </p:sp>
      <p:sp>
        <p:nvSpPr>
          <p:cNvPr id="76805" name="Text Box 5">
            <a:extLst>
              <a:ext uri="{FF2B5EF4-FFF2-40B4-BE49-F238E27FC236}">
                <a16:creationId xmlns:a16="http://schemas.microsoft.com/office/drawing/2014/main" id="{7C6145C2-A404-4BA2-99E0-459537146B28}"/>
              </a:ext>
            </a:extLst>
          </p:cNvPr>
          <p:cNvSpPr txBox="1">
            <a:spLocks noChangeArrowheads="1"/>
          </p:cNvSpPr>
          <p:nvPr/>
        </p:nvSpPr>
        <p:spPr bwMode="auto">
          <a:xfrm>
            <a:off x="0" y="27305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z="2400">
                <a:solidFill>
                  <a:schemeClr val="tx1"/>
                </a:solidFill>
                <a:latin typeface="Arial" panose="020B0604020202020204" pitchFamily="34" charset="0"/>
                <a:cs typeface="Arial" panose="020B0604020202020204" pitchFamily="34" charset="0"/>
              </a:rPr>
              <a:t>// Postcondition: </a:t>
            </a:r>
            <a:r>
              <a:rPr lang="en-US" altLang="en-US" sz="2400">
                <a:solidFill>
                  <a:schemeClr val="tx1"/>
                </a:solidFill>
                <a:latin typeface="Arial" panose="020B0604020202020204" pitchFamily="34" charset="0"/>
                <a:cs typeface="Angsana New" panose="02020603050405020304" pitchFamily="18" charset="-34"/>
              </a:rPr>
              <a:t>move</a:t>
            </a:r>
            <a:r>
              <a:rPr lang="th-TH" altLang="en-US" sz="2400">
                <a:solidFill>
                  <a:schemeClr val="tx1"/>
                </a:solidFill>
                <a:latin typeface="Arial" panose="020B0604020202020204" pitchFamily="34" charset="0"/>
                <a:cs typeface="Angsana New" panose="02020603050405020304" pitchFamily="18" charset="-34"/>
              </a:rPr>
              <a:t> </a:t>
            </a:r>
            <a:r>
              <a:rPr lang="en-US" altLang="en-US" sz="2400">
                <a:solidFill>
                  <a:schemeClr val="tx1"/>
                </a:solidFill>
                <a:latin typeface="Arial" panose="020B0604020202020204" pitchFamily="34" charset="0"/>
                <a:cs typeface="Angsana New" panose="02020603050405020304" pitchFamily="18" charset="-34"/>
              </a:rPr>
              <a:t>the last element up the tree. The worst time is </a:t>
            </a:r>
            <a:r>
              <a:rPr lang="en-US" altLang="en-US" sz="2400">
                <a:solidFill>
                  <a:schemeClr val="tx1"/>
                </a:solidFill>
                <a:latin typeface="Arial" panose="020B0604020202020204" pitchFamily="34" charset="0"/>
                <a:cs typeface="Arial" panose="020B0604020202020204" pitchFamily="34" charset="0"/>
              </a:rPr>
              <a:t>O(log n</a:t>
            </a:r>
            <a:r>
              <a:rPr lang="th-TH" altLang="en-US" sz="2400">
                <a:solidFill>
                  <a:schemeClr val="tx1"/>
                </a:solidFill>
                <a:latin typeface="Arial" panose="020B0604020202020204" pitchFamily="34" charset="0"/>
                <a:cs typeface="Angsana New" panose="02020603050405020304" pitchFamily="18" charset="-34"/>
              </a:rPr>
              <a:t>)</a:t>
            </a:r>
            <a:r>
              <a:rPr lang="en-US" altLang="en-US" sz="2400">
                <a:solidFill>
                  <a:schemeClr val="tx1"/>
                </a:solidFill>
                <a:latin typeface="Arial" panose="020B0604020202020204" pitchFamily="34" charset="0"/>
                <a:cs typeface="Angsana New" panose="02020603050405020304" pitchFamily="18" charset="-34"/>
              </a:rPr>
              <a:t>. The average time is constant. </a:t>
            </a:r>
            <a:endParaRPr lang="th-TH" altLang="en-US" sz="2400">
              <a:solidFill>
                <a:schemeClr val="tx1"/>
              </a:solidFill>
              <a:latin typeface="Arial" panose="020B0604020202020204" pitchFamily="34" charset="0"/>
              <a:cs typeface="Angsana New" panose="02020603050405020304" pitchFamily="18" charset="-34"/>
            </a:endParaRPr>
          </a:p>
        </p:txBody>
      </p:sp>
      <p:sp>
        <p:nvSpPr>
          <p:cNvPr id="76806" name="Slide Number Placeholder 5">
            <a:extLst>
              <a:ext uri="{FF2B5EF4-FFF2-40B4-BE49-F238E27FC236}">
                <a16:creationId xmlns:a16="http://schemas.microsoft.com/office/drawing/2014/main" id="{E09AA121-ED0B-49BF-9B48-53A17064C2BF}"/>
              </a:ext>
            </a:extLst>
          </p:cNvPr>
          <p:cNvSpPr>
            <a:spLocks noGrp="1"/>
          </p:cNvSpPr>
          <p:nvPr>
            <p:ph type="sldNum" sz="quarter" idx="12"/>
          </p:nvPr>
        </p:nvSpPr>
        <p:spPr>
          <a:xfrm>
            <a:off x="-152400" y="0"/>
            <a:ext cx="585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EBD7D8E-4A70-4B07-83E4-8B31233594A6}"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32</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4399A9E-909F-469F-A195-5581C389986B}"/>
              </a:ext>
            </a:extLst>
          </p:cNvPr>
          <p:cNvSpPr>
            <a:spLocks noGrp="1" noChangeArrowheads="1"/>
          </p:cNvSpPr>
          <p:nvPr>
            <p:ph type="title"/>
          </p:nvPr>
        </p:nvSpPr>
        <p:spPr>
          <a:xfrm>
            <a:off x="1944688" y="623888"/>
            <a:ext cx="6589712" cy="1281112"/>
          </a:xfrm>
        </p:spPr>
        <p:txBody>
          <a:bodyPr/>
          <a:lstStyle/>
          <a:p>
            <a:pPr eaLnBrk="1" hangingPunct="1"/>
            <a:r>
              <a:rPr lang="en-US" altLang="en-US"/>
              <a:t>Average time -percolateUp</a:t>
            </a:r>
            <a:endParaRPr lang="th-TH" altLang="en-US"/>
          </a:p>
        </p:txBody>
      </p:sp>
      <p:sp>
        <p:nvSpPr>
          <p:cNvPr id="78851" name="Slide Number Placeholder 3">
            <a:extLst>
              <a:ext uri="{FF2B5EF4-FFF2-40B4-BE49-F238E27FC236}">
                <a16:creationId xmlns:a16="http://schemas.microsoft.com/office/drawing/2014/main" id="{3B8EFA8B-BE00-44F4-8DA7-0BC67478D41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3B5692C9-E10E-475E-8D33-DCB86968A30A}"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33</a:t>
            </a:fld>
            <a:endParaRPr lang="th-TH" altLang="en-US" sz="1400">
              <a:solidFill>
                <a:schemeClr val="tx1"/>
              </a:solidFill>
              <a:latin typeface="Tahoma" panose="020B0604030504040204" pitchFamily="34" charset="0"/>
              <a:cs typeface="Tahoma" panose="020B0604030504040204" pitchFamily="34" charset="0"/>
            </a:endParaRPr>
          </a:p>
        </p:txBody>
      </p:sp>
      <p:sp>
        <p:nvSpPr>
          <p:cNvPr id="78852" name="Rectangle 3">
            <a:extLst>
              <a:ext uri="{FF2B5EF4-FFF2-40B4-BE49-F238E27FC236}">
                <a16:creationId xmlns:a16="http://schemas.microsoft.com/office/drawing/2014/main" id="{296067F5-65F8-4CD6-BA49-081EA9C164C6}"/>
              </a:ext>
            </a:extLst>
          </p:cNvPr>
          <p:cNvSpPr>
            <a:spLocks noChangeArrowheads="1"/>
          </p:cNvSpPr>
          <p:nvPr/>
        </p:nvSpPr>
        <p:spPr bwMode="auto">
          <a:xfrm>
            <a:off x="838200" y="1600200"/>
            <a:ext cx="8077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400">
                <a:solidFill>
                  <a:schemeClr val="tx1"/>
                </a:solidFill>
                <a:latin typeface="Tahoma" panose="020B0604030504040204" pitchFamily="34" charset="0"/>
                <a:cs typeface="Tahoma" panose="020B0604030504040204" pitchFamily="34" charset="0"/>
              </a:rPr>
              <a:t>Let the new value be around the middle of existing values.</a:t>
            </a:r>
          </a:p>
          <a:p>
            <a:pPr eaLnBrk="1" hangingPunct="1">
              <a:spcBef>
                <a:spcPct val="20000"/>
              </a:spcBef>
              <a:buClr>
                <a:schemeClr val="folHlink"/>
              </a:buClr>
              <a:buSzPct val="60000"/>
              <a:buFont typeface="Wingdings" panose="05000000000000000000" pitchFamily="2" charset="2"/>
              <a:buChar char="n"/>
            </a:pPr>
            <a:r>
              <a:rPr lang="en-US" altLang="en-US" sz="2400">
                <a:solidFill>
                  <a:schemeClr val="tx1"/>
                </a:solidFill>
                <a:latin typeface="Tahoma" panose="020B0604030504040204" pitchFamily="34" charset="0"/>
                <a:cs typeface="Tahoma" panose="020B0604030504040204" pitchFamily="34" charset="0"/>
              </a:rPr>
              <a:t>Half array elements have greater value.</a:t>
            </a:r>
          </a:p>
          <a:p>
            <a:pPr eaLnBrk="1" hangingPunct="1">
              <a:spcBef>
                <a:spcPct val="20000"/>
              </a:spcBef>
              <a:buClr>
                <a:schemeClr val="folHlink"/>
              </a:buClr>
              <a:buSzPct val="60000"/>
              <a:buFont typeface="Wingdings" panose="05000000000000000000" pitchFamily="2" charset="2"/>
              <a:buChar char="n"/>
            </a:pPr>
            <a:r>
              <a:rPr lang="en-US" altLang="en-US" sz="2400">
                <a:solidFill>
                  <a:schemeClr val="tx1"/>
                </a:solidFill>
                <a:latin typeface="Tahoma" panose="020B0604030504040204" pitchFamily="34" charset="0"/>
                <a:cs typeface="Tahoma" panose="020B0604030504040204" pitchFamily="34" charset="0"/>
              </a:rPr>
              <a:t>This is a complete binary tree, therefore this half are leaves. </a:t>
            </a:r>
          </a:p>
          <a:p>
            <a:pPr eaLnBrk="1" hangingPunct="1">
              <a:spcBef>
                <a:spcPct val="20000"/>
              </a:spcBef>
              <a:buClr>
                <a:schemeClr val="folHlink"/>
              </a:buClr>
              <a:buSzPct val="60000"/>
              <a:buFont typeface="Wingdings" panose="05000000000000000000" pitchFamily="2" charset="2"/>
              <a:buChar char="n"/>
            </a:pPr>
            <a:r>
              <a:rPr lang="en-US" altLang="en-US" sz="2400">
                <a:solidFill>
                  <a:schemeClr val="tx1"/>
                </a:solidFill>
                <a:latin typeface="Tahoma" panose="020B0604030504040204" pitchFamily="34" charset="0"/>
                <a:cs typeface="Tahoma" panose="020B0604030504040204" pitchFamily="34" charset="0"/>
              </a:rPr>
              <a:t>Therefore we need to swap only once (or at most twice) to get our value to the right place.</a:t>
            </a:r>
          </a:p>
          <a:p>
            <a:pPr eaLnBrk="1" hangingPunct="1">
              <a:spcBef>
                <a:spcPct val="20000"/>
              </a:spcBef>
              <a:buClr>
                <a:schemeClr val="folHlink"/>
              </a:buClr>
              <a:buSzPct val="60000"/>
              <a:buFont typeface="Wingdings" panose="05000000000000000000" pitchFamily="2" charset="2"/>
              <a:buChar char="n"/>
            </a:pPr>
            <a:r>
              <a:rPr lang="en-US" altLang="en-US" sz="2400">
                <a:solidFill>
                  <a:schemeClr val="tx1"/>
                </a:solidFill>
                <a:latin typeface="Tahoma" panose="020B0604030504040204" pitchFamily="34" charset="0"/>
                <a:cs typeface="Tahoma" panose="020B0604030504040204" pitchFamily="34" charset="0"/>
              </a:rPr>
              <a:t>This is why it is said to take a constant time. </a:t>
            </a:r>
            <a:endParaRPr lang="th-TH" altLang="en-US" sz="2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Slide Number Placeholder 2">
            <a:extLst>
              <a:ext uri="{FF2B5EF4-FFF2-40B4-BE49-F238E27FC236}">
                <a16:creationId xmlns:a16="http://schemas.microsoft.com/office/drawing/2014/main" id="{0190E495-299D-4292-8D0C-A20F3320C6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A2D2FD4-92A6-43F6-85EA-D519ABF75F1E}"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34</a:t>
            </a:fld>
            <a:endParaRPr lang="th-TH" altLang="en-US" sz="1400">
              <a:solidFill>
                <a:schemeClr val="tx1"/>
              </a:solidFill>
              <a:latin typeface="Tahoma" panose="020B0604030504040204" pitchFamily="34" charset="0"/>
              <a:cs typeface="Tahoma" panose="020B0604030504040204" pitchFamily="34" charset="0"/>
            </a:endParaRPr>
          </a:p>
        </p:txBody>
      </p:sp>
      <p:pic>
        <p:nvPicPr>
          <p:cNvPr id="80899" name="รูปภาพ 3">
            <a:extLst>
              <a:ext uri="{FF2B5EF4-FFF2-40B4-BE49-F238E27FC236}">
                <a16:creationId xmlns:a16="http://schemas.microsoft.com/office/drawing/2014/main" id="{1FC8B579-1C5A-430F-9D2C-E13811EBC5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905000"/>
            <a:ext cx="812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EB0253A-A978-4020-815A-C0EDE0E804A4}"/>
              </a:ext>
            </a:extLst>
          </p:cNvPr>
          <p:cNvSpPr>
            <a:spLocks noGrp="1" noChangeArrowheads="1"/>
          </p:cNvSpPr>
          <p:nvPr>
            <p:ph type="title"/>
          </p:nvPr>
        </p:nvSpPr>
        <p:spPr>
          <a:xfrm>
            <a:off x="1944688" y="623888"/>
            <a:ext cx="6589712" cy="1281112"/>
          </a:xfrm>
        </p:spPr>
        <p:txBody>
          <a:bodyPr/>
          <a:lstStyle/>
          <a:p>
            <a:pPr eaLnBrk="1" hangingPunct="1"/>
            <a:r>
              <a:rPr lang="en-US" altLang="en-US"/>
              <a:t>pop() – Be careful!</a:t>
            </a:r>
            <a:endParaRPr lang="th-TH" altLang="en-US"/>
          </a:p>
        </p:txBody>
      </p:sp>
      <p:sp>
        <p:nvSpPr>
          <p:cNvPr id="81923" name="Slide Number Placeholder 35">
            <a:extLst>
              <a:ext uri="{FF2B5EF4-FFF2-40B4-BE49-F238E27FC236}">
                <a16:creationId xmlns:a16="http://schemas.microsoft.com/office/drawing/2014/main" id="{006D3CE8-ED8E-47FB-868A-56A45AE1589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3734758E-3C2B-49E8-851B-D448438A95ED}"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35</a:t>
            </a:fld>
            <a:endParaRPr lang="th-TH" altLang="en-US" sz="1400">
              <a:solidFill>
                <a:schemeClr val="tx1"/>
              </a:solidFill>
              <a:latin typeface="Tahoma" panose="020B0604030504040204" pitchFamily="34" charset="0"/>
              <a:cs typeface="Tahoma" panose="020B0604030504040204" pitchFamily="34" charset="0"/>
            </a:endParaRPr>
          </a:p>
        </p:txBody>
      </p:sp>
      <p:grpSp>
        <p:nvGrpSpPr>
          <p:cNvPr id="81924" name="Group 39">
            <a:extLst>
              <a:ext uri="{FF2B5EF4-FFF2-40B4-BE49-F238E27FC236}">
                <a16:creationId xmlns:a16="http://schemas.microsoft.com/office/drawing/2014/main" id="{8B243209-250A-4A52-9731-040111B87B5F}"/>
              </a:ext>
            </a:extLst>
          </p:cNvPr>
          <p:cNvGrpSpPr>
            <a:grpSpLocks/>
          </p:cNvGrpSpPr>
          <p:nvPr/>
        </p:nvGrpSpPr>
        <p:grpSpPr bwMode="auto">
          <a:xfrm>
            <a:off x="914400" y="2438400"/>
            <a:ext cx="5715000" cy="2057400"/>
            <a:chOff x="576" y="1536"/>
            <a:chExt cx="3600" cy="1296"/>
          </a:xfrm>
        </p:grpSpPr>
        <p:sp>
          <p:nvSpPr>
            <p:cNvPr id="81926" name="Oval 5">
              <a:extLst>
                <a:ext uri="{FF2B5EF4-FFF2-40B4-BE49-F238E27FC236}">
                  <a16:creationId xmlns:a16="http://schemas.microsoft.com/office/drawing/2014/main" id="{2136921C-33BD-4D4E-A5F0-09DCF6037257}"/>
                </a:ext>
              </a:extLst>
            </p:cNvPr>
            <p:cNvSpPr>
              <a:spLocks noChangeArrowheads="1"/>
            </p:cNvSpPr>
            <p:nvPr/>
          </p:nvSpPr>
          <p:spPr bwMode="auto">
            <a:xfrm>
              <a:off x="1436" y="1536"/>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27" name="Oval 6">
              <a:extLst>
                <a:ext uri="{FF2B5EF4-FFF2-40B4-BE49-F238E27FC236}">
                  <a16:creationId xmlns:a16="http://schemas.microsoft.com/office/drawing/2014/main" id="{A8EDC7AF-4106-4408-AC66-BD99F401B498}"/>
                </a:ext>
              </a:extLst>
            </p:cNvPr>
            <p:cNvSpPr>
              <a:spLocks noChangeArrowheads="1"/>
            </p:cNvSpPr>
            <p:nvPr/>
          </p:nvSpPr>
          <p:spPr bwMode="auto">
            <a:xfrm>
              <a:off x="1074" y="1935"/>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28" name="Oval 7">
              <a:extLst>
                <a:ext uri="{FF2B5EF4-FFF2-40B4-BE49-F238E27FC236}">
                  <a16:creationId xmlns:a16="http://schemas.microsoft.com/office/drawing/2014/main" id="{308B87AD-0919-4120-B596-63BF9B17B080}"/>
                </a:ext>
              </a:extLst>
            </p:cNvPr>
            <p:cNvSpPr>
              <a:spLocks noChangeArrowheads="1"/>
            </p:cNvSpPr>
            <p:nvPr/>
          </p:nvSpPr>
          <p:spPr bwMode="auto">
            <a:xfrm>
              <a:off x="1798" y="1935"/>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29" name="Oval 8">
              <a:extLst>
                <a:ext uri="{FF2B5EF4-FFF2-40B4-BE49-F238E27FC236}">
                  <a16:creationId xmlns:a16="http://schemas.microsoft.com/office/drawing/2014/main" id="{10CB35F1-7614-447E-BB21-45AA9468B720}"/>
                </a:ext>
              </a:extLst>
            </p:cNvPr>
            <p:cNvSpPr>
              <a:spLocks noChangeArrowheads="1"/>
            </p:cNvSpPr>
            <p:nvPr/>
          </p:nvSpPr>
          <p:spPr bwMode="auto">
            <a:xfrm>
              <a:off x="576" y="2533"/>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30" name="Oval 9">
              <a:extLst>
                <a:ext uri="{FF2B5EF4-FFF2-40B4-BE49-F238E27FC236}">
                  <a16:creationId xmlns:a16="http://schemas.microsoft.com/office/drawing/2014/main" id="{80A9F48C-2289-49FD-BAF2-6A59DD5A4F93}"/>
                </a:ext>
              </a:extLst>
            </p:cNvPr>
            <p:cNvSpPr>
              <a:spLocks noChangeArrowheads="1"/>
            </p:cNvSpPr>
            <p:nvPr/>
          </p:nvSpPr>
          <p:spPr bwMode="auto">
            <a:xfrm>
              <a:off x="1843" y="2483"/>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31" name="Oval 10">
              <a:extLst>
                <a:ext uri="{FF2B5EF4-FFF2-40B4-BE49-F238E27FC236}">
                  <a16:creationId xmlns:a16="http://schemas.microsoft.com/office/drawing/2014/main" id="{C4BFC601-E939-410B-911E-61CCF1D76C38}"/>
                </a:ext>
              </a:extLst>
            </p:cNvPr>
            <p:cNvSpPr>
              <a:spLocks noChangeArrowheads="1"/>
            </p:cNvSpPr>
            <p:nvPr/>
          </p:nvSpPr>
          <p:spPr bwMode="auto">
            <a:xfrm>
              <a:off x="1164" y="2483"/>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32" name="Line 11">
              <a:extLst>
                <a:ext uri="{FF2B5EF4-FFF2-40B4-BE49-F238E27FC236}">
                  <a16:creationId xmlns:a16="http://schemas.microsoft.com/office/drawing/2014/main" id="{CF114793-D8E6-4FE2-A718-C873C6D25F0F}"/>
                </a:ext>
              </a:extLst>
            </p:cNvPr>
            <p:cNvSpPr>
              <a:spLocks noChangeShapeType="1"/>
            </p:cNvSpPr>
            <p:nvPr/>
          </p:nvSpPr>
          <p:spPr bwMode="auto">
            <a:xfrm flipH="1">
              <a:off x="1300" y="1785"/>
              <a:ext cx="226" cy="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33" name="Line 12">
              <a:extLst>
                <a:ext uri="{FF2B5EF4-FFF2-40B4-BE49-F238E27FC236}">
                  <a16:creationId xmlns:a16="http://schemas.microsoft.com/office/drawing/2014/main" id="{9C8A65F2-4F59-44F1-BB87-0397DDDDC089}"/>
                </a:ext>
              </a:extLst>
            </p:cNvPr>
            <p:cNvSpPr>
              <a:spLocks noChangeShapeType="1"/>
            </p:cNvSpPr>
            <p:nvPr/>
          </p:nvSpPr>
          <p:spPr bwMode="auto">
            <a:xfrm>
              <a:off x="1617" y="1785"/>
              <a:ext cx="271" cy="2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34" name="Line 13">
              <a:extLst>
                <a:ext uri="{FF2B5EF4-FFF2-40B4-BE49-F238E27FC236}">
                  <a16:creationId xmlns:a16="http://schemas.microsoft.com/office/drawing/2014/main" id="{1A4BBD50-3C6B-4F58-A3BA-3CB4D16CF058}"/>
                </a:ext>
              </a:extLst>
            </p:cNvPr>
            <p:cNvSpPr>
              <a:spLocks noChangeShapeType="1"/>
            </p:cNvSpPr>
            <p:nvPr/>
          </p:nvSpPr>
          <p:spPr bwMode="auto">
            <a:xfrm flipH="1">
              <a:off x="1979" y="2184"/>
              <a:ext cx="45" cy="3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35" name="Line 14">
              <a:extLst>
                <a:ext uri="{FF2B5EF4-FFF2-40B4-BE49-F238E27FC236}">
                  <a16:creationId xmlns:a16="http://schemas.microsoft.com/office/drawing/2014/main" id="{D51F3E68-BB0B-4668-BFA7-4262A4725B08}"/>
                </a:ext>
              </a:extLst>
            </p:cNvPr>
            <p:cNvSpPr>
              <a:spLocks noChangeShapeType="1"/>
            </p:cNvSpPr>
            <p:nvPr/>
          </p:nvSpPr>
          <p:spPr bwMode="auto">
            <a:xfrm flipH="1">
              <a:off x="757" y="2134"/>
              <a:ext cx="453" cy="4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36" name="Line 15">
              <a:extLst>
                <a:ext uri="{FF2B5EF4-FFF2-40B4-BE49-F238E27FC236}">
                  <a16:creationId xmlns:a16="http://schemas.microsoft.com/office/drawing/2014/main" id="{56FFC7E2-2909-4F27-B88E-972B4460E552}"/>
                </a:ext>
              </a:extLst>
            </p:cNvPr>
            <p:cNvSpPr>
              <a:spLocks noChangeShapeType="1"/>
            </p:cNvSpPr>
            <p:nvPr/>
          </p:nvSpPr>
          <p:spPr bwMode="auto">
            <a:xfrm>
              <a:off x="1255" y="2184"/>
              <a:ext cx="90" cy="3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37" name="Line 16">
              <a:extLst>
                <a:ext uri="{FF2B5EF4-FFF2-40B4-BE49-F238E27FC236}">
                  <a16:creationId xmlns:a16="http://schemas.microsoft.com/office/drawing/2014/main" id="{E4604ACB-45E3-4642-98AD-4B3A61AD8B8E}"/>
                </a:ext>
              </a:extLst>
            </p:cNvPr>
            <p:cNvSpPr>
              <a:spLocks noChangeShapeType="1"/>
            </p:cNvSpPr>
            <p:nvPr/>
          </p:nvSpPr>
          <p:spPr bwMode="auto">
            <a:xfrm>
              <a:off x="1344" y="1536"/>
              <a:ext cx="48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1938" name="Line 17">
              <a:extLst>
                <a:ext uri="{FF2B5EF4-FFF2-40B4-BE49-F238E27FC236}">
                  <a16:creationId xmlns:a16="http://schemas.microsoft.com/office/drawing/2014/main" id="{68A956AA-ED23-4347-98F4-F563A14B2A0D}"/>
                </a:ext>
              </a:extLst>
            </p:cNvPr>
            <p:cNvSpPr>
              <a:spLocks noChangeShapeType="1"/>
            </p:cNvSpPr>
            <p:nvPr/>
          </p:nvSpPr>
          <p:spPr bwMode="auto">
            <a:xfrm flipV="1">
              <a:off x="1248" y="1536"/>
              <a:ext cx="72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1939" name="Text Box 18">
              <a:extLst>
                <a:ext uri="{FF2B5EF4-FFF2-40B4-BE49-F238E27FC236}">
                  <a16:creationId xmlns:a16="http://schemas.microsoft.com/office/drawing/2014/main" id="{11C17FC4-F529-4475-88C8-25689012F1EA}"/>
                </a:ext>
              </a:extLst>
            </p:cNvPr>
            <p:cNvSpPr txBox="1">
              <a:spLocks noChangeArrowheads="1"/>
            </p:cNvSpPr>
            <p:nvPr/>
          </p:nvSpPr>
          <p:spPr bwMode="auto">
            <a:xfrm>
              <a:off x="1104"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4</a:t>
              </a:r>
              <a:endParaRPr lang="th-TH" altLang="en-US" sz="2400">
                <a:solidFill>
                  <a:schemeClr val="bg1"/>
                </a:solidFill>
                <a:latin typeface="Tahoma" panose="020B0604030504040204" pitchFamily="34" charset="0"/>
                <a:cs typeface="Tahoma" panose="020B0604030504040204" pitchFamily="34" charset="0"/>
              </a:endParaRPr>
            </a:p>
          </p:txBody>
        </p:sp>
        <p:sp>
          <p:nvSpPr>
            <p:cNvPr id="81940" name="Text Box 19">
              <a:extLst>
                <a:ext uri="{FF2B5EF4-FFF2-40B4-BE49-F238E27FC236}">
                  <a16:creationId xmlns:a16="http://schemas.microsoft.com/office/drawing/2014/main" id="{C131F727-A847-4862-A590-A5EA64BBDC49}"/>
                </a:ext>
              </a:extLst>
            </p:cNvPr>
            <p:cNvSpPr txBox="1">
              <a:spLocks noChangeArrowheads="1"/>
            </p:cNvSpPr>
            <p:nvPr/>
          </p:nvSpPr>
          <p:spPr bwMode="auto">
            <a:xfrm>
              <a:off x="1200" y="24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6</a:t>
              </a:r>
              <a:endParaRPr lang="th-TH" altLang="en-US" sz="2400">
                <a:solidFill>
                  <a:schemeClr val="bg1"/>
                </a:solidFill>
                <a:latin typeface="Tahoma" panose="020B0604030504040204" pitchFamily="34" charset="0"/>
                <a:cs typeface="Tahoma" panose="020B0604030504040204" pitchFamily="34" charset="0"/>
              </a:endParaRPr>
            </a:p>
          </p:txBody>
        </p:sp>
        <p:sp>
          <p:nvSpPr>
            <p:cNvPr id="81941" name="Text Box 20">
              <a:extLst>
                <a:ext uri="{FF2B5EF4-FFF2-40B4-BE49-F238E27FC236}">
                  <a16:creationId xmlns:a16="http://schemas.microsoft.com/office/drawing/2014/main" id="{B2B3E4F7-B67B-4DC1-B599-2F4AE427D403}"/>
                </a:ext>
              </a:extLst>
            </p:cNvPr>
            <p:cNvSpPr txBox="1">
              <a:spLocks noChangeArrowheads="1"/>
            </p:cNvSpPr>
            <p:nvPr/>
          </p:nvSpPr>
          <p:spPr bwMode="auto">
            <a:xfrm>
              <a:off x="57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5</a:t>
              </a:r>
              <a:endParaRPr lang="th-TH" altLang="en-US" sz="2400">
                <a:solidFill>
                  <a:schemeClr val="bg1"/>
                </a:solidFill>
                <a:latin typeface="Tahoma" panose="020B0604030504040204" pitchFamily="34" charset="0"/>
                <a:cs typeface="Tahoma" panose="020B0604030504040204" pitchFamily="34" charset="0"/>
              </a:endParaRPr>
            </a:p>
          </p:txBody>
        </p:sp>
        <p:sp>
          <p:nvSpPr>
            <p:cNvPr id="81942" name="AutoShape 21">
              <a:extLst>
                <a:ext uri="{FF2B5EF4-FFF2-40B4-BE49-F238E27FC236}">
                  <a16:creationId xmlns:a16="http://schemas.microsoft.com/office/drawing/2014/main" id="{F88425BD-D06D-496A-91AD-7FD44D7D105D}"/>
                </a:ext>
              </a:extLst>
            </p:cNvPr>
            <p:cNvSpPr>
              <a:spLocks noChangeArrowheads="1"/>
            </p:cNvSpPr>
            <p:nvPr/>
          </p:nvSpPr>
          <p:spPr bwMode="auto">
            <a:xfrm>
              <a:off x="2352" y="2016"/>
              <a:ext cx="384" cy="336"/>
            </a:xfrm>
            <a:prstGeom prst="rightArrow">
              <a:avLst>
                <a:gd name="adj1" fmla="val 50000"/>
                <a:gd name="adj2" fmla="val 28571"/>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43" name="Text Box 22">
              <a:extLst>
                <a:ext uri="{FF2B5EF4-FFF2-40B4-BE49-F238E27FC236}">
                  <a16:creationId xmlns:a16="http://schemas.microsoft.com/office/drawing/2014/main" id="{6EA4BFEC-EC75-42DD-9DEC-A159054EF97B}"/>
                </a:ext>
              </a:extLst>
            </p:cNvPr>
            <p:cNvSpPr txBox="1">
              <a:spLocks noChangeArrowheads="1"/>
            </p:cNvSpPr>
            <p:nvPr/>
          </p:nvSpPr>
          <p:spPr bwMode="auto">
            <a:xfrm>
              <a:off x="1824"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8</a:t>
              </a:r>
              <a:endParaRPr lang="th-TH" altLang="en-US" sz="2400">
                <a:solidFill>
                  <a:schemeClr val="bg1"/>
                </a:solidFill>
                <a:latin typeface="Tahoma" panose="020B0604030504040204" pitchFamily="34" charset="0"/>
                <a:cs typeface="Tahoma" panose="020B0604030504040204" pitchFamily="34" charset="0"/>
              </a:endParaRPr>
            </a:p>
          </p:txBody>
        </p:sp>
        <p:sp>
          <p:nvSpPr>
            <p:cNvPr id="81944" name="Oval 23">
              <a:extLst>
                <a:ext uri="{FF2B5EF4-FFF2-40B4-BE49-F238E27FC236}">
                  <a16:creationId xmlns:a16="http://schemas.microsoft.com/office/drawing/2014/main" id="{A145A350-9136-460B-AB7E-50D2978E137A}"/>
                </a:ext>
              </a:extLst>
            </p:cNvPr>
            <p:cNvSpPr>
              <a:spLocks noChangeArrowheads="1"/>
            </p:cNvSpPr>
            <p:nvPr/>
          </p:nvSpPr>
          <p:spPr bwMode="auto">
            <a:xfrm>
              <a:off x="3452" y="1536"/>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45" name="Oval 24">
              <a:extLst>
                <a:ext uri="{FF2B5EF4-FFF2-40B4-BE49-F238E27FC236}">
                  <a16:creationId xmlns:a16="http://schemas.microsoft.com/office/drawing/2014/main" id="{D35DA029-04BD-4DCB-ACD6-FA312FFC81F0}"/>
                </a:ext>
              </a:extLst>
            </p:cNvPr>
            <p:cNvSpPr>
              <a:spLocks noChangeArrowheads="1"/>
            </p:cNvSpPr>
            <p:nvPr/>
          </p:nvSpPr>
          <p:spPr bwMode="auto">
            <a:xfrm>
              <a:off x="3090" y="1935"/>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46" name="Oval 25">
              <a:extLst>
                <a:ext uri="{FF2B5EF4-FFF2-40B4-BE49-F238E27FC236}">
                  <a16:creationId xmlns:a16="http://schemas.microsoft.com/office/drawing/2014/main" id="{3EF56079-7A26-45D4-B20A-5F76AB3F0A6D}"/>
                </a:ext>
              </a:extLst>
            </p:cNvPr>
            <p:cNvSpPr>
              <a:spLocks noChangeArrowheads="1"/>
            </p:cNvSpPr>
            <p:nvPr/>
          </p:nvSpPr>
          <p:spPr bwMode="auto">
            <a:xfrm>
              <a:off x="3814" y="1935"/>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47" name="Oval 26">
              <a:extLst>
                <a:ext uri="{FF2B5EF4-FFF2-40B4-BE49-F238E27FC236}">
                  <a16:creationId xmlns:a16="http://schemas.microsoft.com/office/drawing/2014/main" id="{BAC321EB-5856-4D06-A36D-83BF8E0CA719}"/>
                </a:ext>
              </a:extLst>
            </p:cNvPr>
            <p:cNvSpPr>
              <a:spLocks noChangeArrowheads="1"/>
            </p:cNvSpPr>
            <p:nvPr/>
          </p:nvSpPr>
          <p:spPr bwMode="auto">
            <a:xfrm>
              <a:off x="3859" y="2483"/>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48" name="Oval 27">
              <a:extLst>
                <a:ext uri="{FF2B5EF4-FFF2-40B4-BE49-F238E27FC236}">
                  <a16:creationId xmlns:a16="http://schemas.microsoft.com/office/drawing/2014/main" id="{ADB38B86-689E-4078-BCE1-841CF23D9A32}"/>
                </a:ext>
              </a:extLst>
            </p:cNvPr>
            <p:cNvSpPr>
              <a:spLocks noChangeArrowheads="1"/>
            </p:cNvSpPr>
            <p:nvPr/>
          </p:nvSpPr>
          <p:spPr bwMode="auto">
            <a:xfrm>
              <a:off x="3180" y="2483"/>
              <a:ext cx="317" cy="299"/>
            </a:xfrm>
            <a:prstGeom prst="ellipse">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1949" name="Line 28">
              <a:extLst>
                <a:ext uri="{FF2B5EF4-FFF2-40B4-BE49-F238E27FC236}">
                  <a16:creationId xmlns:a16="http://schemas.microsoft.com/office/drawing/2014/main" id="{7C7BB48F-7746-4F28-A660-232FEE671CFF}"/>
                </a:ext>
              </a:extLst>
            </p:cNvPr>
            <p:cNvSpPr>
              <a:spLocks noChangeShapeType="1"/>
            </p:cNvSpPr>
            <p:nvPr/>
          </p:nvSpPr>
          <p:spPr bwMode="auto">
            <a:xfrm flipH="1">
              <a:off x="3316" y="1785"/>
              <a:ext cx="226" cy="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50" name="Line 29">
              <a:extLst>
                <a:ext uri="{FF2B5EF4-FFF2-40B4-BE49-F238E27FC236}">
                  <a16:creationId xmlns:a16="http://schemas.microsoft.com/office/drawing/2014/main" id="{C96D9720-2336-47B1-9478-F64904B30190}"/>
                </a:ext>
              </a:extLst>
            </p:cNvPr>
            <p:cNvSpPr>
              <a:spLocks noChangeShapeType="1"/>
            </p:cNvSpPr>
            <p:nvPr/>
          </p:nvSpPr>
          <p:spPr bwMode="auto">
            <a:xfrm>
              <a:off x="3633" y="1785"/>
              <a:ext cx="271" cy="2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51" name="Line 30">
              <a:extLst>
                <a:ext uri="{FF2B5EF4-FFF2-40B4-BE49-F238E27FC236}">
                  <a16:creationId xmlns:a16="http://schemas.microsoft.com/office/drawing/2014/main" id="{B1DEAE02-29CD-433A-A4BE-5F3D3EAEC027}"/>
                </a:ext>
              </a:extLst>
            </p:cNvPr>
            <p:cNvSpPr>
              <a:spLocks noChangeShapeType="1"/>
            </p:cNvSpPr>
            <p:nvPr/>
          </p:nvSpPr>
          <p:spPr bwMode="auto">
            <a:xfrm flipH="1">
              <a:off x="3995" y="2184"/>
              <a:ext cx="45" cy="3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52" name="Line 31">
              <a:extLst>
                <a:ext uri="{FF2B5EF4-FFF2-40B4-BE49-F238E27FC236}">
                  <a16:creationId xmlns:a16="http://schemas.microsoft.com/office/drawing/2014/main" id="{9B719591-8E48-4102-90FB-55D093B93E8C}"/>
                </a:ext>
              </a:extLst>
            </p:cNvPr>
            <p:cNvSpPr>
              <a:spLocks noChangeShapeType="1"/>
            </p:cNvSpPr>
            <p:nvPr/>
          </p:nvSpPr>
          <p:spPr bwMode="auto">
            <a:xfrm>
              <a:off x="3271" y="2184"/>
              <a:ext cx="90" cy="34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53" name="Text Box 34">
              <a:extLst>
                <a:ext uri="{FF2B5EF4-FFF2-40B4-BE49-F238E27FC236}">
                  <a16:creationId xmlns:a16="http://schemas.microsoft.com/office/drawing/2014/main" id="{5A1F4ED0-EBCE-465B-903F-8E80EE7E5D6D}"/>
                </a:ext>
              </a:extLst>
            </p:cNvPr>
            <p:cNvSpPr txBox="1">
              <a:spLocks noChangeArrowheads="1"/>
            </p:cNvSpPr>
            <p:nvPr/>
          </p:nvSpPr>
          <p:spPr bwMode="auto">
            <a:xfrm>
              <a:off x="3504" y="15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4</a:t>
              </a:r>
              <a:endParaRPr lang="th-TH" altLang="en-US" sz="2400">
                <a:solidFill>
                  <a:schemeClr val="bg1"/>
                </a:solidFill>
                <a:latin typeface="Tahoma" panose="020B0604030504040204" pitchFamily="34" charset="0"/>
                <a:cs typeface="Tahoma" panose="020B0604030504040204" pitchFamily="34" charset="0"/>
              </a:endParaRPr>
            </a:p>
          </p:txBody>
        </p:sp>
        <p:sp>
          <p:nvSpPr>
            <p:cNvPr id="81954" name="Text Box 35">
              <a:extLst>
                <a:ext uri="{FF2B5EF4-FFF2-40B4-BE49-F238E27FC236}">
                  <a16:creationId xmlns:a16="http://schemas.microsoft.com/office/drawing/2014/main" id="{720674C5-CA5E-475D-B004-C949AB9CC9E8}"/>
                </a:ext>
              </a:extLst>
            </p:cNvPr>
            <p:cNvSpPr txBox="1">
              <a:spLocks noChangeArrowheads="1"/>
            </p:cNvSpPr>
            <p:nvPr/>
          </p:nvSpPr>
          <p:spPr bwMode="auto">
            <a:xfrm>
              <a:off x="3216" y="24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6</a:t>
              </a:r>
              <a:endParaRPr lang="th-TH" altLang="en-US" sz="2400">
                <a:solidFill>
                  <a:schemeClr val="bg1"/>
                </a:solidFill>
                <a:latin typeface="Tahoma" panose="020B0604030504040204" pitchFamily="34" charset="0"/>
                <a:cs typeface="Tahoma" panose="020B0604030504040204" pitchFamily="34" charset="0"/>
              </a:endParaRPr>
            </a:p>
          </p:txBody>
        </p:sp>
        <p:sp>
          <p:nvSpPr>
            <p:cNvPr id="81955" name="Text Box 36">
              <a:extLst>
                <a:ext uri="{FF2B5EF4-FFF2-40B4-BE49-F238E27FC236}">
                  <a16:creationId xmlns:a16="http://schemas.microsoft.com/office/drawing/2014/main" id="{82270A6C-89DF-4F1D-B976-67620A529395}"/>
                </a:ext>
              </a:extLst>
            </p:cNvPr>
            <p:cNvSpPr txBox="1">
              <a:spLocks noChangeArrowheads="1"/>
            </p:cNvSpPr>
            <p:nvPr/>
          </p:nvSpPr>
          <p:spPr bwMode="auto">
            <a:xfrm>
              <a:off x="3840"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8</a:t>
              </a:r>
              <a:endParaRPr lang="th-TH" altLang="en-US" sz="2400">
                <a:solidFill>
                  <a:schemeClr val="bg1"/>
                </a:solidFill>
                <a:latin typeface="Tahoma" panose="020B0604030504040204" pitchFamily="34" charset="0"/>
                <a:cs typeface="Tahoma" panose="020B0604030504040204" pitchFamily="34" charset="0"/>
              </a:endParaRPr>
            </a:p>
          </p:txBody>
        </p:sp>
        <p:sp>
          <p:nvSpPr>
            <p:cNvPr id="81956" name="Text Box 37">
              <a:extLst>
                <a:ext uri="{FF2B5EF4-FFF2-40B4-BE49-F238E27FC236}">
                  <a16:creationId xmlns:a16="http://schemas.microsoft.com/office/drawing/2014/main" id="{816E3024-FCA6-4CED-B73B-1141D5D5F92D}"/>
                </a:ext>
              </a:extLst>
            </p:cNvPr>
            <p:cNvSpPr txBox="1">
              <a:spLocks noChangeArrowheads="1"/>
            </p:cNvSpPr>
            <p:nvPr/>
          </p:nvSpPr>
          <p:spPr bwMode="auto">
            <a:xfrm>
              <a:off x="3120"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bg1"/>
                  </a:solidFill>
                  <a:latin typeface="Tahoma" panose="020B0604030504040204" pitchFamily="34" charset="0"/>
                  <a:cs typeface="Tahoma" panose="020B0604030504040204" pitchFamily="34" charset="0"/>
                </a:rPr>
                <a:t>5</a:t>
              </a:r>
              <a:endParaRPr lang="th-TH" altLang="en-US" sz="2400">
                <a:solidFill>
                  <a:schemeClr val="bg1"/>
                </a:solidFill>
                <a:latin typeface="Tahoma" panose="020B0604030504040204" pitchFamily="34" charset="0"/>
                <a:cs typeface="Tahoma" panose="020B0604030504040204" pitchFamily="34" charset="0"/>
              </a:endParaRPr>
            </a:p>
          </p:txBody>
        </p:sp>
      </p:grpSp>
      <p:sp>
        <p:nvSpPr>
          <p:cNvPr id="81925" name="Text Box 38">
            <a:extLst>
              <a:ext uri="{FF2B5EF4-FFF2-40B4-BE49-F238E27FC236}">
                <a16:creationId xmlns:a16="http://schemas.microsoft.com/office/drawing/2014/main" id="{B983C277-87D9-4B8D-81BD-3AE25AD879D8}"/>
              </a:ext>
            </a:extLst>
          </p:cNvPr>
          <p:cNvSpPr txBox="1">
            <a:spLocks noChangeArrowheads="1"/>
          </p:cNvSpPr>
          <p:nvPr/>
        </p:nvSpPr>
        <p:spPr bwMode="auto">
          <a:xfrm>
            <a:off x="1600200" y="4648200"/>
            <a:ext cx="632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3600">
                <a:solidFill>
                  <a:schemeClr val="tx1"/>
                </a:solidFill>
                <a:latin typeface="Tahoma" panose="020B0604030504040204" pitchFamily="34" charset="0"/>
                <a:cs typeface="Tahoma" panose="020B0604030504040204" pitchFamily="34" charset="0"/>
              </a:rPr>
              <a:t>The tree may no longer be a complete binary tree. So we cannot remove node!!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รูปภาพ 3">
            <a:extLst>
              <a:ext uri="{FF2B5EF4-FFF2-40B4-BE49-F238E27FC236}">
                <a16:creationId xmlns:a16="http://schemas.microsoft.com/office/drawing/2014/main" id="{9E92D674-81EB-41BA-BBC4-EDF683F66E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2463800"/>
            <a:ext cx="872013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Text Box 3">
            <a:extLst>
              <a:ext uri="{FF2B5EF4-FFF2-40B4-BE49-F238E27FC236}">
                <a16:creationId xmlns:a16="http://schemas.microsoft.com/office/drawing/2014/main" id="{F3B8F84F-6DDF-4A91-90C9-CABC96B5DAB0}"/>
              </a:ext>
            </a:extLst>
          </p:cNvPr>
          <p:cNvSpPr txBox="1">
            <a:spLocks noChangeArrowheads="1"/>
          </p:cNvSpPr>
          <p:nvPr/>
        </p:nvSpPr>
        <p:spPr bwMode="auto">
          <a:xfrm>
            <a:off x="5029200" y="3948113"/>
            <a:ext cx="4343400" cy="400050"/>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000">
                <a:solidFill>
                  <a:schemeClr val="tx1"/>
                </a:solidFill>
                <a:latin typeface="Tahoma" panose="020B0604030504040204" pitchFamily="34" charset="0"/>
                <a:cs typeface="Tahoma" panose="020B0604030504040204" pitchFamily="34" charset="0"/>
              </a:rPr>
              <a:t>//put the last element into the root. </a:t>
            </a:r>
            <a:endParaRPr lang="th-TH" altLang="en-US" sz="2000">
              <a:solidFill>
                <a:schemeClr val="tx1"/>
              </a:solidFill>
              <a:latin typeface="Tahoma" panose="020B0604030504040204" pitchFamily="34" charset="0"/>
              <a:cs typeface="Tahoma" panose="020B0604030504040204" pitchFamily="34" charset="0"/>
            </a:endParaRPr>
          </a:p>
        </p:txBody>
      </p:sp>
      <p:sp>
        <p:nvSpPr>
          <p:cNvPr id="83972" name="Text Box 4">
            <a:extLst>
              <a:ext uri="{FF2B5EF4-FFF2-40B4-BE49-F238E27FC236}">
                <a16:creationId xmlns:a16="http://schemas.microsoft.com/office/drawing/2014/main" id="{6C2AD4C7-5B62-4172-B7E6-A9A7E707801B}"/>
              </a:ext>
            </a:extLst>
          </p:cNvPr>
          <p:cNvSpPr txBox="1">
            <a:spLocks noChangeArrowheads="1"/>
          </p:cNvSpPr>
          <p:nvPr/>
        </p:nvSpPr>
        <p:spPr bwMode="auto">
          <a:xfrm>
            <a:off x="4572000" y="5486400"/>
            <a:ext cx="4572000" cy="708025"/>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000">
                <a:solidFill>
                  <a:schemeClr val="tx1"/>
                </a:solidFill>
                <a:latin typeface="Tahoma" panose="020B0604030504040204" pitchFamily="34" charset="0"/>
                <a:cs typeface="Tahoma" panose="020B0604030504040204" pitchFamily="34" charset="0"/>
              </a:rPr>
              <a:t>reduce size to prevent access of the array’s back</a:t>
            </a:r>
            <a:endParaRPr lang="th-TH" altLang="en-US" sz="2000">
              <a:solidFill>
                <a:schemeClr val="tx1"/>
              </a:solidFill>
              <a:latin typeface="Tahoma" panose="020B0604030504040204" pitchFamily="34" charset="0"/>
              <a:cs typeface="Tahoma" panose="020B0604030504040204" pitchFamily="34" charset="0"/>
            </a:endParaRPr>
          </a:p>
        </p:txBody>
      </p:sp>
      <p:sp>
        <p:nvSpPr>
          <p:cNvPr id="83973" name="Text Box 5">
            <a:extLst>
              <a:ext uri="{FF2B5EF4-FFF2-40B4-BE49-F238E27FC236}">
                <a16:creationId xmlns:a16="http://schemas.microsoft.com/office/drawing/2014/main" id="{19497FF9-3D82-4060-83C9-6F022942417C}"/>
              </a:ext>
            </a:extLst>
          </p:cNvPr>
          <p:cNvSpPr txBox="1">
            <a:spLocks noChangeArrowheads="1"/>
          </p:cNvSpPr>
          <p:nvPr/>
        </p:nvSpPr>
        <p:spPr bwMode="auto">
          <a:xfrm>
            <a:off x="381000" y="304800"/>
            <a:ext cx="7391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100">
                <a:solidFill>
                  <a:schemeClr val="tx1"/>
                </a:solidFill>
                <a:latin typeface="Arial" panose="020B0604020202020204" pitchFamily="34" charset="0"/>
                <a:cs typeface="Arial" panose="020B0604020202020204" pitchFamily="34" charset="0"/>
              </a:rPr>
              <a:t>// Precondition: must not be an empty queue or it </a:t>
            </a:r>
            <a:r>
              <a:rPr lang="en-US" altLang="en-US" sz="2100">
                <a:solidFill>
                  <a:schemeClr val="tx1"/>
                </a:solidFill>
                <a:latin typeface="Arial" panose="020B0604020202020204" pitchFamily="34" charset="0"/>
                <a:cs typeface="Angsana New" panose="02020603050405020304" pitchFamily="18" charset="-34"/>
              </a:rPr>
              <a:t>throw</a:t>
            </a:r>
            <a:r>
              <a:rPr lang="en-US" altLang="en-US" sz="2100">
                <a:solidFill>
                  <a:schemeClr val="tx1"/>
                </a:solidFill>
                <a:latin typeface="Arial" panose="020B0604020202020204" pitchFamily="34" charset="0"/>
                <a:cs typeface="Arial" panose="020B0604020202020204" pitchFamily="34" charset="0"/>
              </a:rPr>
              <a:t>s NoSuchElementException.</a:t>
            </a:r>
          </a:p>
          <a:p>
            <a:pPr eaLnBrk="1" hangingPunct="1">
              <a:spcBef>
                <a:spcPct val="0"/>
              </a:spcBef>
              <a:buClrTx/>
              <a:buFontTx/>
              <a:buNone/>
            </a:pPr>
            <a:r>
              <a:rPr lang="en-US" altLang="en-US" sz="2100">
                <a:solidFill>
                  <a:schemeClr val="tx1"/>
                </a:solidFill>
                <a:latin typeface="Arial" panose="020B0604020202020204" pitchFamily="34" charset="0"/>
                <a:cs typeface="Arial" panose="020B0604020202020204" pitchFamily="34" charset="0"/>
              </a:rPr>
              <a:t> </a:t>
            </a:r>
            <a:endParaRPr lang="th-TH" altLang="en-US" sz="2100">
              <a:solidFill>
                <a:schemeClr val="tx1"/>
              </a:solidFill>
              <a:latin typeface="Arial" panose="020B0604020202020204" pitchFamily="34" charset="0"/>
              <a:cs typeface="Angsana New" panose="02020603050405020304" pitchFamily="18" charset="-34"/>
            </a:endParaRPr>
          </a:p>
          <a:p>
            <a:pPr eaLnBrk="1" hangingPunct="1">
              <a:spcBef>
                <a:spcPct val="0"/>
              </a:spcBef>
              <a:buClrTx/>
              <a:buFontTx/>
              <a:buNone/>
            </a:pPr>
            <a:r>
              <a:rPr lang="en-US" altLang="en-US" sz="2100">
                <a:solidFill>
                  <a:schemeClr val="tx1"/>
                </a:solidFill>
                <a:latin typeface="Arial" panose="020B0604020202020204" pitchFamily="34" charset="0"/>
                <a:cs typeface="Arial" panose="020B0604020202020204" pitchFamily="34" charset="0"/>
              </a:rPr>
              <a:t>// Postcondition: remove the most important value from this queue. This object is returned as pur answer. </a:t>
            </a:r>
            <a:endParaRPr lang="th-TH" altLang="en-US" sz="2100">
              <a:solidFill>
                <a:schemeClr val="tx1"/>
              </a:solidFill>
              <a:latin typeface="Arial" panose="020B0604020202020204" pitchFamily="34" charset="0"/>
              <a:cs typeface="Angsana New" panose="02020603050405020304" pitchFamily="18" charset="-34"/>
            </a:endParaRPr>
          </a:p>
          <a:p>
            <a:pPr eaLnBrk="1" hangingPunct="1">
              <a:spcBef>
                <a:spcPct val="0"/>
              </a:spcBef>
              <a:buClrTx/>
              <a:buFontTx/>
              <a:buNone/>
            </a:pPr>
            <a:r>
              <a:rPr lang="en-US" altLang="en-US" sz="2100">
                <a:solidFill>
                  <a:schemeClr val="tx1"/>
                </a:solidFill>
                <a:latin typeface="Arial" panose="020B0604020202020204" pitchFamily="34" charset="0"/>
                <a:cs typeface="Angsana New" panose="02020603050405020304" pitchFamily="18" charset="-34"/>
              </a:rPr>
              <a:t>// worst time = O(log n).</a:t>
            </a:r>
            <a:endParaRPr lang="th-TH" altLang="en-US" sz="2100">
              <a:solidFill>
                <a:schemeClr val="tx1"/>
              </a:solidFill>
              <a:latin typeface="Arial" panose="020B0604020202020204" pitchFamily="34" charset="0"/>
              <a:cs typeface="Arial" panose="020B0604020202020204" pitchFamily="34" charset="0"/>
            </a:endParaRPr>
          </a:p>
        </p:txBody>
      </p:sp>
      <p:cxnSp>
        <p:nvCxnSpPr>
          <p:cNvPr id="83974" name="Straight Arrow Connector 8">
            <a:extLst>
              <a:ext uri="{FF2B5EF4-FFF2-40B4-BE49-F238E27FC236}">
                <a16:creationId xmlns:a16="http://schemas.microsoft.com/office/drawing/2014/main" id="{A58810E1-CAF4-4B7E-B6AB-BC1C0545658E}"/>
              </a:ext>
            </a:extLst>
          </p:cNvPr>
          <p:cNvCxnSpPr>
            <a:cxnSpLocks noChangeShapeType="1"/>
            <a:endCxn id="83972" idx="1"/>
          </p:cNvCxnSpPr>
          <p:nvPr/>
        </p:nvCxnSpPr>
        <p:spPr bwMode="auto">
          <a:xfrm>
            <a:off x="2286000" y="4495800"/>
            <a:ext cx="2286000" cy="1344613"/>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83975" name="Slide Number Placeholder 8">
            <a:extLst>
              <a:ext uri="{FF2B5EF4-FFF2-40B4-BE49-F238E27FC236}">
                <a16:creationId xmlns:a16="http://schemas.microsoft.com/office/drawing/2014/main" id="{9D5C1CF1-949B-44E1-814E-983D6C94136E}"/>
              </a:ext>
            </a:extLst>
          </p:cNvPr>
          <p:cNvSpPr>
            <a:spLocks noGrp="1"/>
          </p:cNvSpPr>
          <p:nvPr>
            <p:ph type="sldNum" sz="quarter" idx="12"/>
          </p:nvPr>
        </p:nvSpPr>
        <p:spPr>
          <a:xfrm>
            <a:off x="-174625" y="-60325"/>
            <a:ext cx="585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51B7C2D-3B04-43FA-97CE-3F5DB86BF045}"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36</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Line 3">
            <a:extLst>
              <a:ext uri="{FF2B5EF4-FFF2-40B4-BE49-F238E27FC236}">
                <a16:creationId xmlns:a16="http://schemas.microsoft.com/office/drawing/2014/main" id="{19D26362-8465-4150-853D-F780C8F02A4A}"/>
              </a:ext>
            </a:extLst>
          </p:cNvPr>
          <p:cNvSpPr>
            <a:spLocks noChangeShapeType="1"/>
          </p:cNvSpPr>
          <p:nvPr/>
        </p:nvSpPr>
        <p:spPr bwMode="auto">
          <a:xfrm flipH="1">
            <a:off x="228600" y="3651250"/>
            <a:ext cx="639763" cy="10969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19" name="Line 4">
            <a:extLst>
              <a:ext uri="{FF2B5EF4-FFF2-40B4-BE49-F238E27FC236}">
                <a16:creationId xmlns:a16="http://schemas.microsoft.com/office/drawing/2014/main" id="{BF7F4359-03CD-4249-A8C6-00F54590034F}"/>
              </a:ext>
            </a:extLst>
          </p:cNvPr>
          <p:cNvSpPr>
            <a:spLocks noChangeShapeType="1"/>
          </p:cNvSpPr>
          <p:nvPr/>
        </p:nvSpPr>
        <p:spPr bwMode="auto">
          <a:xfrm>
            <a:off x="868363" y="3651250"/>
            <a:ext cx="731837" cy="10969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0" name="Line 5">
            <a:extLst>
              <a:ext uri="{FF2B5EF4-FFF2-40B4-BE49-F238E27FC236}">
                <a16:creationId xmlns:a16="http://schemas.microsoft.com/office/drawing/2014/main" id="{CE36BDCD-572D-4196-A0F1-3DED37C85429}"/>
              </a:ext>
            </a:extLst>
          </p:cNvPr>
          <p:cNvSpPr>
            <a:spLocks noChangeShapeType="1"/>
          </p:cNvSpPr>
          <p:nvPr/>
        </p:nvSpPr>
        <p:spPr bwMode="auto">
          <a:xfrm flipH="1">
            <a:off x="960438" y="2509838"/>
            <a:ext cx="914400" cy="10048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1" name="Line 6">
            <a:extLst>
              <a:ext uri="{FF2B5EF4-FFF2-40B4-BE49-F238E27FC236}">
                <a16:creationId xmlns:a16="http://schemas.microsoft.com/office/drawing/2014/main" id="{C154B117-3A5E-4BB5-BB07-26DF3179B13D}"/>
              </a:ext>
            </a:extLst>
          </p:cNvPr>
          <p:cNvSpPr>
            <a:spLocks noChangeShapeType="1"/>
          </p:cNvSpPr>
          <p:nvPr/>
        </p:nvSpPr>
        <p:spPr bwMode="auto">
          <a:xfrm>
            <a:off x="1874838" y="2509838"/>
            <a:ext cx="914400" cy="10048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 name="Line 7">
            <a:extLst>
              <a:ext uri="{FF2B5EF4-FFF2-40B4-BE49-F238E27FC236}">
                <a16:creationId xmlns:a16="http://schemas.microsoft.com/office/drawing/2014/main" id="{001E21A9-A27F-4445-85BA-D9445FD3E35C}"/>
              </a:ext>
            </a:extLst>
          </p:cNvPr>
          <p:cNvSpPr>
            <a:spLocks noChangeShapeType="1"/>
          </p:cNvSpPr>
          <p:nvPr/>
        </p:nvSpPr>
        <p:spPr bwMode="auto">
          <a:xfrm flipH="1">
            <a:off x="4251325" y="2509838"/>
            <a:ext cx="731838" cy="10048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3" name="Line 8">
            <a:extLst>
              <a:ext uri="{FF2B5EF4-FFF2-40B4-BE49-F238E27FC236}">
                <a16:creationId xmlns:a16="http://schemas.microsoft.com/office/drawing/2014/main" id="{73F8BB3E-2C8A-4C71-935B-6A8D1AA13EC6}"/>
              </a:ext>
            </a:extLst>
          </p:cNvPr>
          <p:cNvSpPr>
            <a:spLocks noChangeShapeType="1"/>
          </p:cNvSpPr>
          <p:nvPr/>
        </p:nvSpPr>
        <p:spPr bwMode="auto">
          <a:xfrm>
            <a:off x="4983163" y="2509838"/>
            <a:ext cx="731837" cy="10048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 name="Line 9">
            <a:extLst>
              <a:ext uri="{FF2B5EF4-FFF2-40B4-BE49-F238E27FC236}">
                <a16:creationId xmlns:a16="http://schemas.microsoft.com/office/drawing/2014/main" id="{C2A0E0F4-66A6-426E-83BE-B15060045181}"/>
              </a:ext>
            </a:extLst>
          </p:cNvPr>
          <p:cNvSpPr>
            <a:spLocks noChangeShapeType="1"/>
          </p:cNvSpPr>
          <p:nvPr/>
        </p:nvSpPr>
        <p:spPr bwMode="auto">
          <a:xfrm flipH="1">
            <a:off x="2057400" y="1293813"/>
            <a:ext cx="1371600" cy="7302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 name="Line 10">
            <a:extLst>
              <a:ext uri="{FF2B5EF4-FFF2-40B4-BE49-F238E27FC236}">
                <a16:creationId xmlns:a16="http://schemas.microsoft.com/office/drawing/2014/main" id="{800A031C-163F-4B15-A8A2-F37C55582C7A}"/>
              </a:ext>
            </a:extLst>
          </p:cNvPr>
          <p:cNvSpPr>
            <a:spLocks noChangeShapeType="1"/>
          </p:cNvSpPr>
          <p:nvPr/>
        </p:nvSpPr>
        <p:spPr bwMode="auto">
          <a:xfrm>
            <a:off x="3429000" y="1293813"/>
            <a:ext cx="1371600" cy="8223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6" name="Rectangle 11">
            <a:extLst>
              <a:ext uri="{FF2B5EF4-FFF2-40B4-BE49-F238E27FC236}">
                <a16:creationId xmlns:a16="http://schemas.microsoft.com/office/drawing/2014/main" id="{55F87DC8-980A-4703-9508-11815AE30ADC}"/>
              </a:ext>
            </a:extLst>
          </p:cNvPr>
          <p:cNvSpPr>
            <a:spLocks noChangeArrowheads="1"/>
          </p:cNvSpPr>
          <p:nvPr/>
        </p:nvSpPr>
        <p:spPr bwMode="auto">
          <a:xfrm>
            <a:off x="0" y="549275"/>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endParaRPr lang="th-TH" altLang="en-US" sz="2600" b="1">
              <a:solidFill>
                <a:schemeClr val="tx1"/>
              </a:solidFill>
              <a:latin typeface="Times New Roman" panose="02020603050405020304" pitchFamily="18" charset="0"/>
              <a:cs typeface="Angsana New" panose="02020603050405020304" pitchFamily="18" charset="-34"/>
            </a:endParaRPr>
          </a:p>
          <a:p>
            <a:pPr algn="just">
              <a:spcBef>
                <a:spcPct val="0"/>
              </a:spcBef>
              <a:buClrTx/>
              <a:buFontTx/>
              <a:buNone/>
            </a:pPr>
            <a:endParaRPr lang="th-TH" altLang="en-US" sz="2600" b="1">
              <a:solidFill>
                <a:schemeClr val="tx1"/>
              </a:solidFill>
              <a:latin typeface="Times New Roman" panose="02020603050405020304" pitchFamily="18" charset="0"/>
              <a:cs typeface="Angsana New" panose="02020603050405020304" pitchFamily="18" charset="-34"/>
            </a:endParaRPr>
          </a:p>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107            48    </a:t>
            </a: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endParaRPr lang="en-US" altLang="en-US" sz="1000">
              <a:solidFill>
                <a:schemeClr val="tx1"/>
              </a:solidFill>
              <a:latin typeface="Times New Roman" panose="02020603050405020304" pitchFamily="18" charset="0"/>
              <a:cs typeface="Times New Roman" panose="02020603050405020304" pitchFamily="18" charset="0"/>
            </a:endParaRPr>
          </a:p>
          <a:p>
            <a:pPr algn="just">
              <a:spcBef>
                <a:spcPct val="0"/>
              </a:spcBef>
              <a:buClrTx/>
              <a:buFontTx/>
              <a:buNone/>
            </a:pPr>
            <a:r>
              <a:rPr lang="en-US" altLang="en-US" sz="2800">
                <a:solidFill>
                  <a:schemeClr val="tx1"/>
                </a:solidFill>
                <a:latin typeface="Times New Roman" panose="02020603050405020304" pitchFamily="18" charset="0"/>
                <a:cs typeface="Times New Roman" panose="02020603050405020304" pitchFamily="18" charset="0"/>
              </a:rPr>
              <a:t>when pop( ) is called, 48 will swap place with 26. Size will be reduced by 1. after that, percolateDown will be called.</a:t>
            </a:r>
            <a:endParaRPr lang="en-US" altLang="en-US" sz="2800">
              <a:solidFill>
                <a:schemeClr val="tx1"/>
              </a:solidFill>
              <a:latin typeface="Times New Roman" panose="02020603050405020304" pitchFamily="18" charset="0"/>
              <a:cs typeface="Angsana New" panose="02020603050405020304" pitchFamily="18" charset="-34"/>
            </a:endParaRPr>
          </a:p>
        </p:txBody>
      </p:sp>
      <p:sp>
        <p:nvSpPr>
          <p:cNvPr id="86027" name="Rectangle 12">
            <a:extLst>
              <a:ext uri="{FF2B5EF4-FFF2-40B4-BE49-F238E27FC236}">
                <a16:creationId xmlns:a16="http://schemas.microsoft.com/office/drawing/2014/main" id="{8EDEE779-4CE6-4422-886B-AD4F8CF52C2E}"/>
              </a:ext>
            </a:extLst>
          </p:cNvPr>
          <p:cNvSpPr>
            <a:spLocks noChangeArrowheads="1"/>
          </p:cNvSpPr>
          <p:nvPr/>
        </p:nvSpPr>
        <p:spPr bwMode="auto">
          <a:xfrm>
            <a:off x="3200400" y="228600"/>
            <a:ext cx="6096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26</a:t>
            </a:r>
            <a:endParaRPr lang="en-US" altLang="en-US" sz="1000">
              <a:solidFill>
                <a:schemeClr val="tx1"/>
              </a:solidFill>
              <a:latin typeface="Times New Roman" panose="02020603050405020304" pitchFamily="18" charset="0"/>
              <a:cs typeface="Times New Roman" panose="02020603050405020304" pitchFamily="18"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86028" name="Rectangle 13">
            <a:extLst>
              <a:ext uri="{FF2B5EF4-FFF2-40B4-BE49-F238E27FC236}">
                <a16:creationId xmlns:a16="http://schemas.microsoft.com/office/drawing/2014/main" id="{EA50F6DB-01E6-437B-B08E-78CEF039321D}"/>
              </a:ext>
            </a:extLst>
          </p:cNvPr>
          <p:cNvSpPr>
            <a:spLocks noChangeArrowheads="1"/>
          </p:cNvSpPr>
          <p:nvPr/>
        </p:nvSpPr>
        <p:spPr bwMode="auto">
          <a:xfrm>
            <a:off x="0" y="1981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30                                 31 </a:t>
            </a:r>
            <a:endParaRPr lang="en-US" altLang="en-US" sz="1000">
              <a:solidFill>
                <a:schemeClr val="tx1"/>
              </a:solidFill>
              <a:latin typeface="Times New Roman" panose="02020603050405020304" pitchFamily="18" charset="0"/>
              <a:cs typeface="Times New Roman" panose="02020603050405020304" pitchFamily="18"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86029" name="Rectangle 14">
            <a:extLst>
              <a:ext uri="{FF2B5EF4-FFF2-40B4-BE49-F238E27FC236}">
                <a16:creationId xmlns:a16="http://schemas.microsoft.com/office/drawing/2014/main" id="{35A8FF1D-9E19-48D6-BB60-ACC532B3CC3A}"/>
              </a:ext>
            </a:extLst>
          </p:cNvPr>
          <p:cNvSpPr>
            <a:spLocks noChangeArrowheads="1"/>
          </p:cNvSpPr>
          <p:nvPr/>
        </p:nvSpPr>
        <p:spPr bwMode="auto">
          <a:xfrm>
            <a:off x="0" y="34290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tabLst>
                <a:tab pos="-457200" algn="l"/>
              </a:tabLst>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tabLst>
                <a:tab pos="-457200" algn="l"/>
              </a:tabLst>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tabLst>
                <a:tab pos="-457200" algn="l"/>
              </a:tabLst>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tabLst>
                <a:tab pos="-457200" algn="l"/>
              </a:tabLst>
              <a:defRPr sz="1200">
                <a:solidFill>
                  <a:srgbClr val="404040"/>
                </a:solidFill>
                <a:latin typeface="Century Gothic" panose="020B0502020202020204" pitchFamily="34" charset="0"/>
              </a:defRPr>
            </a:lvl9pPr>
          </a:lstStyle>
          <a:p>
            <a:pPr algn="just">
              <a:spcBef>
                <a:spcPct val="0"/>
              </a:spcBef>
              <a:buClrTx/>
              <a:buFontTx/>
              <a:buNone/>
            </a:pPr>
            <a:r>
              <a:rPr lang="en-US" altLang="en-US" sz="2600" b="1">
                <a:solidFill>
                  <a:schemeClr val="tx1"/>
                </a:solidFill>
                <a:latin typeface="Times New Roman" panose="02020603050405020304" pitchFamily="18" charset="0"/>
                <a:cs typeface="Times New Roman" panose="02020603050405020304" pitchFamily="18" charset="0"/>
              </a:rPr>
              <a:t>         32                      50           85               36</a:t>
            </a:r>
            <a:endParaRPr lang="en-US" altLang="en-US" sz="1000">
              <a:solidFill>
                <a:schemeClr val="tx1"/>
              </a:solidFill>
              <a:latin typeface="Times New Roman" panose="02020603050405020304" pitchFamily="18" charset="0"/>
              <a:cs typeface="Times New Roman" panose="02020603050405020304" pitchFamily="18" charset="0"/>
            </a:endParaRPr>
          </a:p>
          <a:p>
            <a:pPr>
              <a:spcBef>
                <a:spcPct val="0"/>
              </a:spcBef>
              <a:buClrTx/>
              <a:buFontTx/>
              <a:buNone/>
            </a:pPr>
            <a:endParaRPr lang="en-US" altLang="en-US" sz="2400">
              <a:solidFill>
                <a:schemeClr val="tx1"/>
              </a:solidFill>
              <a:latin typeface="Times New Roman" panose="02020603050405020304" pitchFamily="18" charset="0"/>
              <a:cs typeface="Angsana New" panose="02020603050405020304" pitchFamily="18" charset="-34"/>
            </a:endParaRPr>
          </a:p>
        </p:txBody>
      </p:sp>
      <p:sp>
        <p:nvSpPr>
          <p:cNvPr id="86030" name="Oval 15">
            <a:extLst>
              <a:ext uri="{FF2B5EF4-FFF2-40B4-BE49-F238E27FC236}">
                <a16:creationId xmlns:a16="http://schemas.microsoft.com/office/drawing/2014/main" id="{0490151A-6FA8-4C8A-867B-AEAB10D07E65}"/>
              </a:ext>
            </a:extLst>
          </p:cNvPr>
          <p:cNvSpPr>
            <a:spLocks noChangeArrowheads="1"/>
          </p:cNvSpPr>
          <p:nvPr/>
        </p:nvSpPr>
        <p:spPr bwMode="auto">
          <a:xfrm>
            <a:off x="1447800" y="4648200"/>
            <a:ext cx="762000" cy="533400"/>
          </a:xfrm>
          <a:prstGeom prst="ellipse">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6031" name="Oval 16">
            <a:extLst>
              <a:ext uri="{FF2B5EF4-FFF2-40B4-BE49-F238E27FC236}">
                <a16:creationId xmlns:a16="http://schemas.microsoft.com/office/drawing/2014/main" id="{412FC5FF-FF62-40AD-BBAD-D8014B3C580F}"/>
              </a:ext>
            </a:extLst>
          </p:cNvPr>
          <p:cNvSpPr>
            <a:spLocks noChangeArrowheads="1"/>
          </p:cNvSpPr>
          <p:nvPr/>
        </p:nvSpPr>
        <p:spPr bwMode="auto">
          <a:xfrm>
            <a:off x="2971800" y="533400"/>
            <a:ext cx="1066800" cy="685800"/>
          </a:xfrm>
          <a:prstGeom prst="ellipse">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6032" name="Slide Number Placeholder 15">
            <a:extLst>
              <a:ext uri="{FF2B5EF4-FFF2-40B4-BE49-F238E27FC236}">
                <a16:creationId xmlns:a16="http://schemas.microsoft.com/office/drawing/2014/main" id="{1818CFFD-9B39-49C7-8D89-BF47B04B2A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510B473-DC77-4D94-AF85-95D8C3C012D9}"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37</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17" name="ตาราง 16">
            <a:extLst>
              <a:ext uri="{FF2B5EF4-FFF2-40B4-BE49-F238E27FC236}">
                <a16:creationId xmlns:a16="http://schemas.microsoft.com/office/drawing/2014/main" id="{324789C9-09BF-43A2-990B-FD7F71AE2CFE}"/>
              </a:ext>
            </a:extLst>
          </p:cNvPr>
          <p:cNvGraphicFramePr>
            <a:graphicFrameLocks noGrp="1"/>
          </p:cNvGraphicFramePr>
          <p:nvPr/>
        </p:nvGraphicFramePr>
        <p:xfrm>
          <a:off x="2743200" y="4340225"/>
          <a:ext cx="6095997" cy="369888"/>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614531439"/>
                    </a:ext>
                  </a:extLst>
                </a:gridCol>
                <a:gridCol w="677333">
                  <a:extLst>
                    <a:ext uri="{9D8B030D-6E8A-4147-A177-3AD203B41FA5}">
                      <a16:colId xmlns:a16="http://schemas.microsoft.com/office/drawing/2014/main" val="378594183"/>
                    </a:ext>
                  </a:extLst>
                </a:gridCol>
                <a:gridCol w="677333">
                  <a:extLst>
                    <a:ext uri="{9D8B030D-6E8A-4147-A177-3AD203B41FA5}">
                      <a16:colId xmlns:a16="http://schemas.microsoft.com/office/drawing/2014/main" val="3915859151"/>
                    </a:ext>
                  </a:extLst>
                </a:gridCol>
                <a:gridCol w="677333">
                  <a:extLst>
                    <a:ext uri="{9D8B030D-6E8A-4147-A177-3AD203B41FA5}">
                      <a16:colId xmlns:a16="http://schemas.microsoft.com/office/drawing/2014/main" val="1862900720"/>
                    </a:ext>
                  </a:extLst>
                </a:gridCol>
                <a:gridCol w="677333">
                  <a:extLst>
                    <a:ext uri="{9D8B030D-6E8A-4147-A177-3AD203B41FA5}">
                      <a16:colId xmlns:a16="http://schemas.microsoft.com/office/drawing/2014/main" val="2702964122"/>
                    </a:ext>
                  </a:extLst>
                </a:gridCol>
                <a:gridCol w="677333">
                  <a:extLst>
                    <a:ext uri="{9D8B030D-6E8A-4147-A177-3AD203B41FA5}">
                      <a16:colId xmlns:a16="http://schemas.microsoft.com/office/drawing/2014/main" val="1058591386"/>
                    </a:ext>
                  </a:extLst>
                </a:gridCol>
                <a:gridCol w="677333">
                  <a:extLst>
                    <a:ext uri="{9D8B030D-6E8A-4147-A177-3AD203B41FA5}">
                      <a16:colId xmlns:a16="http://schemas.microsoft.com/office/drawing/2014/main" val="3834551106"/>
                    </a:ext>
                  </a:extLst>
                </a:gridCol>
                <a:gridCol w="677333">
                  <a:extLst>
                    <a:ext uri="{9D8B030D-6E8A-4147-A177-3AD203B41FA5}">
                      <a16:colId xmlns:a16="http://schemas.microsoft.com/office/drawing/2014/main" val="4221420614"/>
                    </a:ext>
                  </a:extLst>
                </a:gridCol>
                <a:gridCol w="677333">
                  <a:extLst>
                    <a:ext uri="{9D8B030D-6E8A-4147-A177-3AD203B41FA5}">
                      <a16:colId xmlns:a16="http://schemas.microsoft.com/office/drawing/2014/main" val="1399454041"/>
                    </a:ext>
                  </a:extLst>
                </a:gridCol>
              </a:tblGrid>
              <a:tr h="369888">
                <a:tc>
                  <a:txBody>
                    <a:bodyPr/>
                    <a:lstStyle/>
                    <a:p>
                      <a:r>
                        <a:rPr lang="en-US" sz="1800" dirty="0"/>
                        <a:t>26</a:t>
                      </a:r>
                    </a:p>
                  </a:txBody>
                  <a:tcPr marT="45603" marB="45603"/>
                </a:tc>
                <a:tc>
                  <a:txBody>
                    <a:bodyPr/>
                    <a:lstStyle/>
                    <a:p>
                      <a:r>
                        <a:rPr lang="en-US" sz="1800" dirty="0"/>
                        <a:t>30</a:t>
                      </a:r>
                    </a:p>
                  </a:txBody>
                  <a:tcPr marT="45603" marB="45603"/>
                </a:tc>
                <a:tc>
                  <a:txBody>
                    <a:bodyPr/>
                    <a:lstStyle/>
                    <a:p>
                      <a:r>
                        <a:rPr lang="en-US" sz="1800" dirty="0"/>
                        <a:t>31</a:t>
                      </a:r>
                    </a:p>
                  </a:txBody>
                  <a:tcPr marT="45603" marB="45603"/>
                </a:tc>
                <a:tc>
                  <a:txBody>
                    <a:bodyPr/>
                    <a:lstStyle/>
                    <a:p>
                      <a:r>
                        <a:rPr lang="en-US" sz="1800" dirty="0"/>
                        <a:t>32</a:t>
                      </a:r>
                    </a:p>
                  </a:txBody>
                  <a:tcPr marT="45603" marB="45603"/>
                </a:tc>
                <a:tc>
                  <a:txBody>
                    <a:bodyPr/>
                    <a:lstStyle/>
                    <a:p>
                      <a:r>
                        <a:rPr lang="en-US" sz="1800" dirty="0"/>
                        <a:t>50</a:t>
                      </a:r>
                    </a:p>
                  </a:txBody>
                  <a:tcPr marT="45603" marB="45603"/>
                </a:tc>
                <a:tc>
                  <a:txBody>
                    <a:bodyPr/>
                    <a:lstStyle/>
                    <a:p>
                      <a:r>
                        <a:rPr lang="en-US" sz="1800" dirty="0"/>
                        <a:t>85</a:t>
                      </a:r>
                    </a:p>
                  </a:txBody>
                  <a:tcPr marT="45603" marB="45603"/>
                </a:tc>
                <a:tc>
                  <a:txBody>
                    <a:bodyPr/>
                    <a:lstStyle/>
                    <a:p>
                      <a:r>
                        <a:rPr lang="en-US" sz="1800" dirty="0"/>
                        <a:t>36</a:t>
                      </a:r>
                    </a:p>
                  </a:txBody>
                  <a:tcPr marT="45603" marB="45603"/>
                </a:tc>
                <a:tc>
                  <a:txBody>
                    <a:bodyPr/>
                    <a:lstStyle/>
                    <a:p>
                      <a:r>
                        <a:rPr lang="en-US" sz="1800" dirty="0"/>
                        <a:t>107</a:t>
                      </a:r>
                    </a:p>
                  </a:txBody>
                  <a:tcPr marT="45603" marB="45603"/>
                </a:tc>
                <a:tc>
                  <a:txBody>
                    <a:bodyPr/>
                    <a:lstStyle/>
                    <a:p>
                      <a:r>
                        <a:rPr lang="en-US" sz="1800" dirty="0"/>
                        <a:t>48</a:t>
                      </a:r>
                    </a:p>
                  </a:txBody>
                  <a:tcPr marT="45603" marB="45603"/>
                </a:tc>
                <a:extLst>
                  <a:ext uri="{0D108BD9-81ED-4DB2-BD59-A6C34878D82A}">
                    <a16:rowId xmlns:a16="http://schemas.microsoft.com/office/drawing/2014/main" val="3532689697"/>
                  </a:ext>
                </a:extLst>
              </a:tr>
            </a:tbl>
          </a:graphicData>
        </a:graphic>
      </p:graphicFrame>
      <p:sp>
        <p:nvSpPr>
          <p:cNvPr id="86055" name="Oval 16">
            <a:extLst>
              <a:ext uri="{FF2B5EF4-FFF2-40B4-BE49-F238E27FC236}">
                <a16:creationId xmlns:a16="http://schemas.microsoft.com/office/drawing/2014/main" id="{B5F62422-6EB2-438A-9307-68950BF2D02F}"/>
              </a:ext>
            </a:extLst>
          </p:cNvPr>
          <p:cNvSpPr>
            <a:spLocks noChangeArrowheads="1"/>
          </p:cNvSpPr>
          <p:nvPr/>
        </p:nvSpPr>
        <p:spPr bwMode="auto">
          <a:xfrm>
            <a:off x="2667000" y="4191000"/>
            <a:ext cx="685800" cy="685800"/>
          </a:xfrm>
          <a:prstGeom prst="ellipse">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6056" name="Oval 16">
            <a:extLst>
              <a:ext uri="{FF2B5EF4-FFF2-40B4-BE49-F238E27FC236}">
                <a16:creationId xmlns:a16="http://schemas.microsoft.com/office/drawing/2014/main" id="{CD454234-57B5-465E-B100-80D368E18284}"/>
              </a:ext>
            </a:extLst>
          </p:cNvPr>
          <p:cNvSpPr>
            <a:spLocks noChangeArrowheads="1"/>
          </p:cNvSpPr>
          <p:nvPr/>
        </p:nvSpPr>
        <p:spPr bwMode="auto">
          <a:xfrm>
            <a:off x="8126413" y="4152900"/>
            <a:ext cx="685800" cy="685800"/>
          </a:xfrm>
          <a:prstGeom prst="ellipse">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F146F1D-9D78-4784-9F44-5B4C9BF33CB0}"/>
              </a:ext>
            </a:extLst>
          </p:cNvPr>
          <p:cNvSpPr>
            <a:spLocks noGrp="1" noChangeArrowheads="1"/>
          </p:cNvSpPr>
          <p:nvPr>
            <p:ph type="title"/>
          </p:nvPr>
        </p:nvSpPr>
        <p:spPr>
          <a:xfrm>
            <a:off x="1944688" y="623888"/>
            <a:ext cx="6589712" cy="1281112"/>
          </a:xfrm>
        </p:spPr>
        <p:txBody>
          <a:bodyPr/>
          <a:lstStyle/>
          <a:p>
            <a:pPr eaLnBrk="1" hangingPunct="1"/>
            <a:r>
              <a:rPr lang="en-US" altLang="en-US"/>
              <a:t>PercolateDown is</a:t>
            </a:r>
            <a:endParaRPr lang="th-TH" altLang="en-US" sz="6600"/>
          </a:p>
        </p:txBody>
      </p:sp>
      <p:sp>
        <p:nvSpPr>
          <p:cNvPr id="87043" name="Rectangle 3">
            <a:extLst>
              <a:ext uri="{FF2B5EF4-FFF2-40B4-BE49-F238E27FC236}">
                <a16:creationId xmlns:a16="http://schemas.microsoft.com/office/drawing/2014/main" id="{D508A84F-1512-4E6A-BF98-CB08913C077D}"/>
              </a:ext>
            </a:extLst>
          </p:cNvPr>
          <p:cNvSpPr>
            <a:spLocks noGrp="1" noChangeArrowheads="1"/>
          </p:cNvSpPr>
          <p:nvPr>
            <p:ph idx="1"/>
          </p:nvPr>
        </p:nvSpPr>
        <p:spPr>
          <a:xfrm>
            <a:off x="533400" y="1981200"/>
            <a:ext cx="8421688" cy="4151313"/>
          </a:xfrm>
        </p:spPr>
        <p:txBody>
          <a:bodyPr/>
          <a:lstStyle/>
          <a:p>
            <a:pPr eaLnBrk="1" hangingPunct="1">
              <a:buFont typeface="Wingdings" panose="05000000000000000000" pitchFamily="2" charset="2"/>
              <a:buNone/>
            </a:pPr>
            <a:r>
              <a:rPr lang="en-US" altLang="en-US" sz="4800">
                <a:solidFill>
                  <a:schemeClr val="tx1"/>
                </a:solidFill>
              </a:rPr>
              <a:t>Swapping </a:t>
            </a:r>
            <a:r>
              <a:rPr lang="th-TH" altLang="en-US" sz="4800">
                <a:solidFill>
                  <a:schemeClr val="tx1"/>
                </a:solidFill>
              </a:rPr>
              <a:t>48 </a:t>
            </a:r>
            <a:r>
              <a:rPr lang="en-US" altLang="en-US" sz="4800">
                <a:solidFill>
                  <a:schemeClr val="tx1"/>
                </a:solidFill>
              </a:rPr>
              <a:t>with its </a:t>
            </a:r>
            <a:r>
              <a:rPr lang="en-US" altLang="en-US" sz="4800" u="sng">
                <a:solidFill>
                  <a:schemeClr val="tx1"/>
                </a:solidFill>
              </a:rPr>
              <a:t>smallest</a:t>
            </a:r>
            <a:r>
              <a:rPr lang="en-US" altLang="en-US" sz="4800">
                <a:solidFill>
                  <a:schemeClr val="tx1"/>
                </a:solidFill>
              </a:rPr>
              <a:t> child.</a:t>
            </a:r>
            <a:r>
              <a:rPr lang="th-TH" altLang="en-US" sz="4800">
                <a:solidFill>
                  <a:schemeClr val="tx1"/>
                </a:solidFill>
              </a:rPr>
              <a:t> </a:t>
            </a:r>
            <a:r>
              <a:rPr lang="en-US" altLang="en-US" sz="4800">
                <a:solidFill>
                  <a:schemeClr val="tx1"/>
                </a:solidFill>
              </a:rPr>
              <a:t>We do it until no more swap can be done. We will get a legal heap in the end.</a:t>
            </a:r>
            <a:endParaRPr lang="th-TH" altLang="en-US" sz="4800">
              <a:solidFill>
                <a:schemeClr val="tx1"/>
              </a:solidFill>
            </a:endParaRPr>
          </a:p>
        </p:txBody>
      </p:sp>
      <p:sp>
        <p:nvSpPr>
          <p:cNvPr id="87044" name="Slide Number Placeholder 3">
            <a:extLst>
              <a:ext uri="{FF2B5EF4-FFF2-40B4-BE49-F238E27FC236}">
                <a16:creationId xmlns:a16="http://schemas.microsoft.com/office/drawing/2014/main" id="{2164ADDC-7523-4170-BD51-A06030665E4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E147382B-FECE-47E2-A587-111A2D8E573F}"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38</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9090" name="Object 0">
            <a:extLst>
              <a:ext uri="{FF2B5EF4-FFF2-40B4-BE49-F238E27FC236}">
                <a16:creationId xmlns:a16="http://schemas.microsoft.com/office/drawing/2014/main" id="{9D8194F7-7A01-43E0-8051-E762E0871F4E}"/>
              </a:ext>
            </a:extLst>
          </p:cNvPr>
          <p:cNvGraphicFramePr>
            <a:graphicFrameLocks noChangeAspect="1"/>
          </p:cNvGraphicFramePr>
          <p:nvPr/>
        </p:nvGraphicFramePr>
        <p:xfrm>
          <a:off x="1066800" y="914400"/>
          <a:ext cx="7920038" cy="6640513"/>
        </p:xfrm>
        <a:graphic>
          <a:graphicData uri="http://schemas.openxmlformats.org/presentationml/2006/ole">
            <mc:AlternateContent xmlns:mc="http://schemas.openxmlformats.org/markup-compatibility/2006">
              <mc:Choice xmlns:v="urn:schemas-microsoft-com:vml" Requires="v">
                <p:oleObj spid="_x0000_s89123" name="Document" r:id="rId3" imgW="8039100" imgH="6753225" progId="Word.Document.8">
                  <p:embed/>
                </p:oleObj>
              </mc:Choice>
              <mc:Fallback>
                <p:oleObj name="Document" r:id="rId3" imgW="8039100" imgH="6753225"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14400"/>
                        <a:ext cx="7920038" cy="664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1" name="Oval 3">
            <a:extLst>
              <a:ext uri="{FF2B5EF4-FFF2-40B4-BE49-F238E27FC236}">
                <a16:creationId xmlns:a16="http://schemas.microsoft.com/office/drawing/2014/main" id="{ACA7D25E-DCBD-4E09-9EEB-DE558401EE25}"/>
              </a:ext>
            </a:extLst>
          </p:cNvPr>
          <p:cNvSpPr>
            <a:spLocks noChangeArrowheads="1"/>
          </p:cNvSpPr>
          <p:nvPr/>
        </p:nvSpPr>
        <p:spPr bwMode="auto">
          <a:xfrm>
            <a:off x="4114800" y="685800"/>
            <a:ext cx="990600" cy="762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9092" name="Slide Number Placeholder 3">
            <a:extLst>
              <a:ext uri="{FF2B5EF4-FFF2-40B4-BE49-F238E27FC236}">
                <a16:creationId xmlns:a16="http://schemas.microsoft.com/office/drawing/2014/main" id="{FB42D6C6-7E30-459D-BFEB-15DEB0A2825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FA823E84-07A5-40FE-B72D-0352ECA1D68B}"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39</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5" name="ตาราง 4">
            <a:extLst>
              <a:ext uri="{FF2B5EF4-FFF2-40B4-BE49-F238E27FC236}">
                <a16:creationId xmlns:a16="http://schemas.microsoft.com/office/drawing/2014/main" id="{7EDAF17B-2946-446B-B2D1-518A496DE6E7}"/>
              </a:ext>
            </a:extLst>
          </p:cNvPr>
          <p:cNvGraphicFramePr>
            <a:graphicFrameLocks noGrp="1"/>
          </p:cNvGraphicFramePr>
          <p:nvPr/>
        </p:nvGraphicFramePr>
        <p:xfrm>
          <a:off x="2667000" y="5181600"/>
          <a:ext cx="6095997" cy="37147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614531439"/>
                    </a:ext>
                  </a:extLst>
                </a:gridCol>
                <a:gridCol w="677333">
                  <a:extLst>
                    <a:ext uri="{9D8B030D-6E8A-4147-A177-3AD203B41FA5}">
                      <a16:colId xmlns:a16="http://schemas.microsoft.com/office/drawing/2014/main" val="378594183"/>
                    </a:ext>
                  </a:extLst>
                </a:gridCol>
                <a:gridCol w="677333">
                  <a:extLst>
                    <a:ext uri="{9D8B030D-6E8A-4147-A177-3AD203B41FA5}">
                      <a16:colId xmlns:a16="http://schemas.microsoft.com/office/drawing/2014/main" val="3915859151"/>
                    </a:ext>
                  </a:extLst>
                </a:gridCol>
                <a:gridCol w="677333">
                  <a:extLst>
                    <a:ext uri="{9D8B030D-6E8A-4147-A177-3AD203B41FA5}">
                      <a16:colId xmlns:a16="http://schemas.microsoft.com/office/drawing/2014/main" val="1862900720"/>
                    </a:ext>
                  </a:extLst>
                </a:gridCol>
                <a:gridCol w="677333">
                  <a:extLst>
                    <a:ext uri="{9D8B030D-6E8A-4147-A177-3AD203B41FA5}">
                      <a16:colId xmlns:a16="http://schemas.microsoft.com/office/drawing/2014/main" val="2702964122"/>
                    </a:ext>
                  </a:extLst>
                </a:gridCol>
                <a:gridCol w="677333">
                  <a:extLst>
                    <a:ext uri="{9D8B030D-6E8A-4147-A177-3AD203B41FA5}">
                      <a16:colId xmlns:a16="http://schemas.microsoft.com/office/drawing/2014/main" val="1058591386"/>
                    </a:ext>
                  </a:extLst>
                </a:gridCol>
                <a:gridCol w="677333">
                  <a:extLst>
                    <a:ext uri="{9D8B030D-6E8A-4147-A177-3AD203B41FA5}">
                      <a16:colId xmlns:a16="http://schemas.microsoft.com/office/drawing/2014/main" val="3834551106"/>
                    </a:ext>
                  </a:extLst>
                </a:gridCol>
                <a:gridCol w="677333">
                  <a:extLst>
                    <a:ext uri="{9D8B030D-6E8A-4147-A177-3AD203B41FA5}">
                      <a16:colId xmlns:a16="http://schemas.microsoft.com/office/drawing/2014/main" val="4221420614"/>
                    </a:ext>
                  </a:extLst>
                </a:gridCol>
                <a:gridCol w="677333">
                  <a:extLst>
                    <a:ext uri="{9D8B030D-6E8A-4147-A177-3AD203B41FA5}">
                      <a16:colId xmlns:a16="http://schemas.microsoft.com/office/drawing/2014/main" val="1399454041"/>
                    </a:ext>
                  </a:extLst>
                </a:gridCol>
              </a:tblGrid>
              <a:tr h="371475">
                <a:tc>
                  <a:txBody>
                    <a:bodyPr/>
                    <a:lstStyle/>
                    <a:p>
                      <a:r>
                        <a:rPr lang="en-US" sz="1800" dirty="0"/>
                        <a:t>48</a:t>
                      </a:r>
                    </a:p>
                  </a:txBody>
                  <a:tcPr marT="45798" marB="45798"/>
                </a:tc>
                <a:tc>
                  <a:txBody>
                    <a:bodyPr/>
                    <a:lstStyle/>
                    <a:p>
                      <a:r>
                        <a:rPr lang="en-US" sz="1800" dirty="0"/>
                        <a:t>30</a:t>
                      </a:r>
                    </a:p>
                  </a:txBody>
                  <a:tcPr marT="45798" marB="45798"/>
                </a:tc>
                <a:tc>
                  <a:txBody>
                    <a:bodyPr/>
                    <a:lstStyle/>
                    <a:p>
                      <a:r>
                        <a:rPr lang="en-US" sz="1800" dirty="0"/>
                        <a:t>31</a:t>
                      </a:r>
                    </a:p>
                  </a:txBody>
                  <a:tcPr marT="45798" marB="45798"/>
                </a:tc>
                <a:tc>
                  <a:txBody>
                    <a:bodyPr/>
                    <a:lstStyle/>
                    <a:p>
                      <a:r>
                        <a:rPr lang="en-US" sz="1800" dirty="0"/>
                        <a:t>32</a:t>
                      </a:r>
                    </a:p>
                  </a:txBody>
                  <a:tcPr marT="45798" marB="45798"/>
                </a:tc>
                <a:tc>
                  <a:txBody>
                    <a:bodyPr/>
                    <a:lstStyle/>
                    <a:p>
                      <a:r>
                        <a:rPr lang="en-US" sz="1800" dirty="0"/>
                        <a:t>50</a:t>
                      </a:r>
                    </a:p>
                  </a:txBody>
                  <a:tcPr marT="45798" marB="45798"/>
                </a:tc>
                <a:tc>
                  <a:txBody>
                    <a:bodyPr/>
                    <a:lstStyle/>
                    <a:p>
                      <a:r>
                        <a:rPr lang="en-US" sz="1800" dirty="0"/>
                        <a:t>85</a:t>
                      </a:r>
                    </a:p>
                  </a:txBody>
                  <a:tcPr marT="45798" marB="45798"/>
                </a:tc>
                <a:tc>
                  <a:txBody>
                    <a:bodyPr/>
                    <a:lstStyle/>
                    <a:p>
                      <a:r>
                        <a:rPr lang="en-US" sz="1800" dirty="0"/>
                        <a:t>36</a:t>
                      </a:r>
                    </a:p>
                  </a:txBody>
                  <a:tcPr marT="45798" marB="45798"/>
                </a:tc>
                <a:tc>
                  <a:txBody>
                    <a:bodyPr/>
                    <a:lstStyle/>
                    <a:p>
                      <a:r>
                        <a:rPr lang="en-US" sz="1800" dirty="0"/>
                        <a:t>107</a:t>
                      </a:r>
                    </a:p>
                  </a:txBody>
                  <a:tcPr marT="45798" marB="45798"/>
                </a:tc>
                <a:tc>
                  <a:txBody>
                    <a:bodyPr/>
                    <a:lstStyle/>
                    <a:p>
                      <a:r>
                        <a:rPr lang="en-US" sz="1800" dirty="0"/>
                        <a:t>48</a:t>
                      </a:r>
                    </a:p>
                  </a:txBody>
                  <a:tcPr marT="45798" marB="45798"/>
                </a:tc>
                <a:extLst>
                  <a:ext uri="{0D108BD9-81ED-4DB2-BD59-A6C34878D82A}">
                    <a16:rowId xmlns:a16="http://schemas.microsoft.com/office/drawing/2014/main" val="3532689697"/>
                  </a:ext>
                </a:extLst>
              </a:tr>
            </a:tbl>
          </a:graphicData>
        </a:graphic>
      </p:graphicFrame>
      <p:sp>
        <p:nvSpPr>
          <p:cNvPr id="89115" name="Oval 3">
            <a:extLst>
              <a:ext uri="{FF2B5EF4-FFF2-40B4-BE49-F238E27FC236}">
                <a16:creationId xmlns:a16="http://schemas.microsoft.com/office/drawing/2014/main" id="{0D76A7B5-BCAE-4AA0-A6CF-874234F361D8}"/>
              </a:ext>
            </a:extLst>
          </p:cNvPr>
          <p:cNvSpPr>
            <a:spLocks noChangeArrowheads="1"/>
          </p:cNvSpPr>
          <p:nvPr/>
        </p:nvSpPr>
        <p:spPr bwMode="auto">
          <a:xfrm>
            <a:off x="2654300" y="4975225"/>
            <a:ext cx="706438" cy="73025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89116" name="Oval 3">
            <a:extLst>
              <a:ext uri="{FF2B5EF4-FFF2-40B4-BE49-F238E27FC236}">
                <a16:creationId xmlns:a16="http://schemas.microsoft.com/office/drawing/2014/main" id="{1C4022C7-BEC0-43E7-964B-F5F9E6245475}"/>
              </a:ext>
            </a:extLst>
          </p:cNvPr>
          <p:cNvSpPr>
            <a:spLocks noChangeArrowheads="1"/>
          </p:cNvSpPr>
          <p:nvPr/>
        </p:nvSpPr>
        <p:spPr bwMode="auto">
          <a:xfrm>
            <a:off x="3408363" y="5002213"/>
            <a:ext cx="706437" cy="728662"/>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07C4963-DA9C-4E9C-8AD6-9DDD7501539A}"/>
              </a:ext>
            </a:extLst>
          </p:cNvPr>
          <p:cNvSpPr>
            <a:spLocks noGrp="1"/>
          </p:cNvSpPr>
          <p:nvPr>
            <p:ph type="title"/>
          </p:nvPr>
        </p:nvSpPr>
        <p:spPr>
          <a:xfrm>
            <a:off x="1944688" y="623888"/>
            <a:ext cx="6589712" cy="1281112"/>
          </a:xfrm>
        </p:spPr>
        <p:txBody>
          <a:bodyPr/>
          <a:lstStyle/>
          <a:p>
            <a:pPr eaLnBrk="1" hangingPunct="1"/>
            <a:r>
              <a:rPr lang="en-US" altLang="en-US"/>
              <a:t>Comparator Interface</a:t>
            </a:r>
            <a:endParaRPr lang="th-TH" altLang="en-US"/>
          </a:p>
        </p:txBody>
      </p:sp>
      <p:sp>
        <p:nvSpPr>
          <p:cNvPr id="23555" name="Content Placeholder 2">
            <a:extLst>
              <a:ext uri="{FF2B5EF4-FFF2-40B4-BE49-F238E27FC236}">
                <a16:creationId xmlns:a16="http://schemas.microsoft.com/office/drawing/2014/main" id="{2E1A6465-C9BF-4ADD-9F4A-5BD62ECA99B5}"/>
              </a:ext>
            </a:extLst>
          </p:cNvPr>
          <p:cNvSpPr>
            <a:spLocks noGrp="1"/>
          </p:cNvSpPr>
          <p:nvPr>
            <p:ph idx="1"/>
          </p:nvPr>
        </p:nvSpPr>
        <p:spPr>
          <a:xfrm>
            <a:off x="1182688" y="2017713"/>
            <a:ext cx="7772400" cy="3392487"/>
          </a:xfrm>
        </p:spPr>
        <p:txBody>
          <a:bodyPr/>
          <a:lstStyle/>
          <a:p>
            <a:pPr eaLnBrk="1" hangingPunct="1"/>
            <a:r>
              <a:rPr lang="en-US" altLang="en-US" sz="2400"/>
              <a:t>Has method: compare(Object o1, Object o2)</a:t>
            </a:r>
          </a:p>
          <a:p>
            <a:pPr eaLnBrk="1" hangingPunct="1"/>
            <a:endParaRPr lang="th-TH" altLang="en-US"/>
          </a:p>
        </p:txBody>
      </p:sp>
      <p:sp>
        <p:nvSpPr>
          <p:cNvPr id="23556" name="Slide Number Placeholder 7">
            <a:extLst>
              <a:ext uri="{FF2B5EF4-FFF2-40B4-BE49-F238E27FC236}">
                <a16:creationId xmlns:a16="http://schemas.microsoft.com/office/drawing/2014/main" id="{5CA26413-74DD-48AB-A594-FFC7D57EE3E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92E6B543-B9E4-4220-AEAF-B8C115E97C33}"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a:t>
            </a:fld>
            <a:endParaRPr lang="th-TH" altLang="en-US" sz="1400">
              <a:solidFill>
                <a:schemeClr val="tx1"/>
              </a:solidFill>
              <a:latin typeface="Tahoma" panose="020B0604030504040204" pitchFamily="34" charset="0"/>
              <a:cs typeface="Tahoma" panose="020B0604030504040204" pitchFamily="34" charset="0"/>
            </a:endParaRPr>
          </a:p>
        </p:txBody>
      </p:sp>
      <p:cxnSp>
        <p:nvCxnSpPr>
          <p:cNvPr id="23557" name="Straight Arrow Connector 4">
            <a:extLst>
              <a:ext uri="{FF2B5EF4-FFF2-40B4-BE49-F238E27FC236}">
                <a16:creationId xmlns:a16="http://schemas.microsoft.com/office/drawing/2014/main" id="{08F74A19-358C-4498-972D-5995F24D5EAD}"/>
              </a:ext>
            </a:extLst>
          </p:cNvPr>
          <p:cNvCxnSpPr>
            <a:cxnSpLocks noChangeShapeType="1"/>
          </p:cNvCxnSpPr>
          <p:nvPr/>
        </p:nvCxnSpPr>
        <p:spPr bwMode="auto">
          <a:xfrm flipH="1">
            <a:off x="5867400" y="2438400"/>
            <a:ext cx="1143000" cy="106680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3558" name="Straight Arrow Connector 6">
            <a:extLst>
              <a:ext uri="{FF2B5EF4-FFF2-40B4-BE49-F238E27FC236}">
                <a16:creationId xmlns:a16="http://schemas.microsoft.com/office/drawing/2014/main" id="{C3674509-92D8-4FDB-A92C-72A169FF7DB3}"/>
              </a:ext>
            </a:extLst>
          </p:cNvPr>
          <p:cNvCxnSpPr>
            <a:cxnSpLocks noChangeShapeType="1"/>
          </p:cNvCxnSpPr>
          <p:nvPr/>
        </p:nvCxnSpPr>
        <p:spPr bwMode="auto">
          <a:xfrm flipH="1">
            <a:off x="3505200" y="2362200"/>
            <a:ext cx="1905000" cy="114300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3559" name="TextBox 7">
            <a:extLst>
              <a:ext uri="{FF2B5EF4-FFF2-40B4-BE49-F238E27FC236}">
                <a16:creationId xmlns:a16="http://schemas.microsoft.com/office/drawing/2014/main" id="{32109F85-6A1F-48AB-9E63-92AADF5922D2}"/>
              </a:ext>
            </a:extLst>
          </p:cNvPr>
          <p:cNvSpPr txBox="1">
            <a:spLocks noChangeArrowheads="1"/>
          </p:cNvSpPr>
          <p:nvPr/>
        </p:nvSpPr>
        <p:spPr bwMode="auto">
          <a:xfrm>
            <a:off x="1828800" y="3429000"/>
            <a:ext cx="632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600">
                <a:solidFill>
                  <a:schemeClr val="tx1"/>
                </a:solidFill>
                <a:latin typeface="Tahoma" panose="020B0604030504040204" pitchFamily="34" charset="0"/>
                <a:cs typeface="Angsana New" panose="02020603050405020304" pitchFamily="18" charset="-34"/>
              </a:rPr>
              <a:t>Has to be the same class or one is the subclass of the other.</a:t>
            </a:r>
            <a:endParaRPr lang="th-TH" altLang="en-US" sz="3600">
              <a:solidFill>
                <a:schemeClr val="tx1"/>
              </a:solidFill>
              <a:latin typeface="Tahoma" panose="020B0604030504040204" pitchFamily="34" charset="0"/>
              <a:cs typeface="Angsana New" panose="02020603050405020304" pitchFamily="18" charset="-34"/>
            </a:endParaRPr>
          </a:p>
        </p:txBody>
      </p:sp>
      <p:sp>
        <p:nvSpPr>
          <p:cNvPr id="23560" name="TextBox 10">
            <a:extLst>
              <a:ext uri="{FF2B5EF4-FFF2-40B4-BE49-F238E27FC236}">
                <a16:creationId xmlns:a16="http://schemas.microsoft.com/office/drawing/2014/main" id="{E30621F9-9037-418D-8DF3-C14BDCD6B18F}"/>
              </a:ext>
            </a:extLst>
          </p:cNvPr>
          <p:cNvSpPr txBox="1">
            <a:spLocks noChangeArrowheads="1"/>
          </p:cNvSpPr>
          <p:nvPr/>
        </p:nvSpPr>
        <p:spPr bwMode="auto">
          <a:xfrm>
            <a:off x="1335088" y="5541963"/>
            <a:ext cx="762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400">
                <a:solidFill>
                  <a:schemeClr val="tx1"/>
                </a:solidFill>
                <a:latin typeface="Tahoma" panose="020B0604030504040204" pitchFamily="34" charset="0"/>
                <a:cs typeface="Angsana New" panose="02020603050405020304" pitchFamily="18" charset="-34"/>
              </a:rPr>
              <a:t>Return negative value if o1 is less than o2, positive value if o1 is more than o2, and 0 otherwise.</a:t>
            </a:r>
            <a:endParaRPr lang="th-TH" altLang="en-US" sz="2400">
              <a:solidFill>
                <a:schemeClr val="tx1"/>
              </a:solidFill>
              <a:latin typeface="Tahoma" panose="020B0604030504040204" pitchFamily="34" charset="0"/>
              <a:cs typeface="Angsana New" panose="02020603050405020304" pitchFamily="18" charset="-3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0114" name="Object 2">
            <a:extLst>
              <a:ext uri="{FF2B5EF4-FFF2-40B4-BE49-F238E27FC236}">
                <a16:creationId xmlns:a16="http://schemas.microsoft.com/office/drawing/2014/main" id="{0EA64F4C-EAD4-4B9B-8D39-95258F1D4CEB}"/>
              </a:ext>
            </a:extLst>
          </p:cNvPr>
          <p:cNvGraphicFramePr>
            <a:graphicFrameLocks noChangeAspect="1"/>
          </p:cNvGraphicFramePr>
          <p:nvPr/>
        </p:nvGraphicFramePr>
        <p:xfrm>
          <a:off x="990600" y="762000"/>
          <a:ext cx="7850188" cy="4845050"/>
        </p:xfrm>
        <a:graphic>
          <a:graphicData uri="http://schemas.openxmlformats.org/presentationml/2006/ole">
            <mc:AlternateContent xmlns:mc="http://schemas.openxmlformats.org/markup-compatibility/2006">
              <mc:Choice xmlns:v="urn:schemas-microsoft-com:vml" Requires="v">
                <p:oleObj spid="_x0000_s90147" name="Document" r:id="rId3" imgW="8001000" imgH="4937760" progId="Word.Document.8">
                  <p:embed/>
                </p:oleObj>
              </mc:Choice>
              <mc:Fallback>
                <p:oleObj name="Document" r:id="rId3" imgW="8001000" imgH="4937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850188"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5" name="Oval 3">
            <a:extLst>
              <a:ext uri="{FF2B5EF4-FFF2-40B4-BE49-F238E27FC236}">
                <a16:creationId xmlns:a16="http://schemas.microsoft.com/office/drawing/2014/main" id="{8A6ECA8C-6B8A-43C1-85C0-4C769B22BF8F}"/>
              </a:ext>
            </a:extLst>
          </p:cNvPr>
          <p:cNvSpPr>
            <a:spLocks noChangeArrowheads="1"/>
          </p:cNvSpPr>
          <p:nvPr/>
        </p:nvSpPr>
        <p:spPr bwMode="auto">
          <a:xfrm>
            <a:off x="2438400" y="2133600"/>
            <a:ext cx="838200" cy="762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90116" name="Slide Number Placeholder 3">
            <a:extLst>
              <a:ext uri="{FF2B5EF4-FFF2-40B4-BE49-F238E27FC236}">
                <a16:creationId xmlns:a16="http://schemas.microsoft.com/office/drawing/2014/main" id="{C52ACEF3-6B1D-4650-9A05-8D32AAB3D5F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E3A6AD7-6E8F-4622-8D05-B73CAA84710A}"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40</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5" name="ตาราง 4">
            <a:extLst>
              <a:ext uri="{FF2B5EF4-FFF2-40B4-BE49-F238E27FC236}">
                <a16:creationId xmlns:a16="http://schemas.microsoft.com/office/drawing/2014/main" id="{33A0C3A6-8DC8-405B-876C-45C2B18009ED}"/>
              </a:ext>
            </a:extLst>
          </p:cNvPr>
          <p:cNvGraphicFramePr>
            <a:graphicFrameLocks noGrp="1"/>
          </p:cNvGraphicFramePr>
          <p:nvPr/>
        </p:nvGraphicFramePr>
        <p:xfrm>
          <a:off x="2667000" y="5181600"/>
          <a:ext cx="6095997" cy="37147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614531439"/>
                    </a:ext>
                  </a:extLst>
                </a:gridCol>
                <a:gridCol w="677333">
                  <a:extLst>
                    <a:ext uri="{9D8B030D-6E8A-4147-A177-3AD203B41FA5}">
                      <a16:colId xmlns:a16="http://schemas.microsoft.com/office/drawing/2014/main" val="378594183"/>
                    </a:ext>
                  </a:extLst>
                </a:gridCol>
                <a:gridCol w="677333">
                  <a:extLst>
                    <a:ext uri="{9D8B030D-6E8A-4147-A177-3AD203B41FA5}">
                      <a16:colId xmlns:a16="http://schemas.microsoft.com/office/drawing/2014/main" val="3915859151"/>
                    </a:ext>
                  </a:extLst>
                </a:gridCol>
                <a:gridCol w="677333">
                  <a:extLst>
                    <a:ext uri="{9D8B030D-6E8A-4147-A177-3AD203B41FA5}">
                      <a16:colId xmlns:a16="http://schemas.microsoft.com/office/drawing/2014/main" val="1862900720"/>
                    </a:ext>
                  </a:extLst>
                </a:gridCol>
                <a:gridCol w="677333">
                  <a:extLst>
                    <a:ext uri="{9D8B030D-6E8A-4147-A177-3AD203B41FA5}">
                      <a16:colId xmlns:a16="http://schemas.microsoft.com/office/drawing/2014/main" val="2702964122"/>
                    </a:ext>
                  </a:extLst>
                </a:gridCol>
                <a:gridCol w="677333">
                  <a:extLst>
                    <a:ext uri="{9D8B030D-6E8A-4147-A177-3AD203B41FA5}">
                      <a16:colId xmlns:a16="http://schemas.microsoft.com/office/drawing/2014/main" val="1058591386"/>
                    </a:ext>
                  </a:extLst>
                </a:gridCol>
                <a:gridCol w="677333">
                  <a:extLst>
                    <a:ext uri="{9D8B030D-6E8A-4147-A177-3AD203B41FA5}">
                      <a16:colId xmlns:a16="http://schemas.microsoft.com/office/drawing/2014/main" val="3834551106"/>
                    </a:ext>
                  </a:extLst>
                </a:gridCol>
                <a:gridCol w="677333">
                  <a:extLst>
                    <a:ext uri="{9D8B030D-6E8A-4147-A177-3AD203B41FA5}">
                      <a16:colId xmlns:a16="http://schemas.microsoft.com/office/drawing/2014/main" val="4221420614"/>
                    </a:ext>
                  </a:extLst>
                </a:gridCol>
                <a:gridCol w="677333">
                  <a:extLst>
                    <a:ext uri="{9D8B030D-6E8A-4147-A177-3AD203B41FA5}">
                      <a16:colId xmlns:a16="http://schemas.microsoft.com/office/drawing/2014/main" val="1399454041"/>
                    </a:ext>
                  </a:extLst>
                </a:gridCol>
              </a:tblGrid>
              <a:tr h="371475">
                <a:tc>
                  <a:txBody>
                    <a:bodyPr/>
                    <a:lstStyle/>
                    <a:p>
                      <a:r>
                        <a:rPr lang="en-US" sz="1800" dirty="0"/>
                        <a:t>30</a:t>
                      </a:r>
                    </a:p>
                  </a:txBody>
                  <a:tcPr marT="45798" marB="45798"/>
                </a:tc>
                <a:tc>
                  <a:txBody>
                    <a:bodyPr/>
                    <a:lstStyle/>
                    <a:p>
                      <a:r>
                        <a:rPr lang="en-US" sz="1800" dirty="0"/>
                        <a:t>48</a:t>
                      </a:r>
                    </a:p>
                  </a:txBody>
                  <a:tcPr marT="45798" marB="45798"/>
                </a:tc>
                <a:tc>
                  <a:txBody>
                    <a:bodyPr/>
                    <a:lstStyle/>
                    <a:p>
                      <a:r>
                        <a:rPr lang="en-US" sz="1800" dirty="0"/>
                        <a:t>31</a:t>
                      </a:r>
                    </a:p>
                  </a:txBody>
                  <a:tcPr marT="45798" marB="45798"/>
                </a:tc>
                <a:tc>
                  <a:txBody>
                    <a:bodyPr/>
                    <a:lstStyle/>
                    <a:p>
                      <a:r>
                        <a:rPr lang="en-US" sz="1800" dirty="0"/>
                        <a:t>32</a:t>
                      </a:r>
                    </a:p>
                  </a:txBody>
                  <a:tcPr marT="45798" marB="45798"/>
                </a:tc>
                <a:tc>
                  <a:txBody>
                    <a:bodyPr/>
                    <a:lstStyle/>
                    <a:p>
                      <a:r>
                        <a:rPr lang="en-US" sz="1800" dirty="0"/>
                        <a:t>50</a:t>
                      </a:r>
                    </a:p>
                  </a:txBody>
                  <a:tcPr marT="45798" marB="45798"/>
                </a:tc>
                <a:tc>
                  <a:txBody>
                    <a:bodyPr/>
                    <a:lstStyle/>
                    <a:p>
                      <a:r>
                        <a:rPr lang="en-US" sz="1800" dirty="0"/>
                        <a:t>85</a:t>
                      </a:r>
                    </a:p>
                  </a:txBody>
                  <a:tcPr marT="45798" marB="45798"/>
                </a:tc>
                <a:tc>
                  <a:txBody>
                    <a:bodyPr/>
                    <a:lstStyle/>
                    <a:p>
                      <a:r>
                        <a:rPr lang="en-US" sz="1800" dirty="0"/>
                        <a:t>36</a:t>
                      </a:r>
                    </a:p>
                  </a:txBody>
                  <a:tcPr marT="45798" marB="45798"/>
                </a:tc>
                <a:tc>
                  <a:txBody>
                    <a:bodyPr/>
                    <a:lstStyle/>
                    <a:p>
                      <a:r>
                        <a:rPr lang="en-US" sz="1800" dirty="0"/>
                        <a:t>107</a:t>
                      </a:r>
                    </a:p>
                  </a:txBody>
                  <a:tcPr marT="45798" marB="45798"/>
                </a:tc>
                <a:tc>
                  <a:txBody>
                    <a:bodyPr/>
                    <a:lstStyle/>
                    <a:p>
                      <a:r>
                        <a:rPr lang="en-US" sz="1800" dirty="0"/>
                        <a:t>48</a:t>
                      </a:r>
                    </a:p>
                  </a:txBody>
                  <a:tcPr marT="45798" marB="45798"/>
                </a:tc>
                <a:extLst>
                  <a:ext uri="{0D108BD9-81ED-4DB2-BD59-A6C34878D82A}">
                    <a16:rowId xmlns:a16="http://schemas.microsoft.com/office/drawing/2014/main" val="3532689697"/>
                  </a:ext>
                </a:extLst>
              </a:tr>
            </a:tbl>
          </a:graphicData>
        </a:graphic>
      </p:graphicFrame>
      <p:sp>
        <p:nvSpPr>
          <p:cNvPr id="90139" name="Oval 3">
            <a:extLst>
              <a:ext uri="{FF2B5EF4-FFF2-40B4-BE49-F238E27FC236}">
                <a16:creationId xmlns:a16="http://schemas.microsoft.com/office/drawing/2014/main" id="{93A54D4E-E9E0-419E-A801-B0295BCE131F}"/>
              </a:ext>
            </a:extLst>
          </p:cNvPr>
          <p:cNvSpPr>
            <a:spLocks noChangeArrowheads="1"/>
          </p:cNvSpPr>
          <p:nvPr/>
        </p:nvSpPr>
        <p:spPr bwMode="auto">
          <a:xfrm>
            <a:off x="3257550" y="4986338"/>
            <a:ext cx="628650" cy="804862"/>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90140" name="Oval 3">
            <a:extLst>
              <a:ext uri="{FF2B5EF4-FFF2-40B4-BE49-F238E27FC236}">
                <a16:creationId xmlns:a16="http://schemas.microsoft.com/office/drawing/2014/main" id="{8A33DCDF-0284-4E29-91FC-C552842F8EB5}"/>
              </a:ext>
            </a:extLst>
          </p:cNvPr>
          <p:cNvSpPr>
            <a:spLocks noChangeArrowheads="1"/>
          </p:cNvSpPr>
          <p:nvPr/>
        </p:nvSpPr>
        <p:spPr bwMode="auto">
          <a:xfrm>
            <a:off x="4602163" y="4964113"/>
            <a:ext cx="628650" cy="804862"/>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1138" name="Object 0">
            <a:extLst>
              <a:ext uri="{FF2B5EF4-FFF2-40B4-BE49-F238E27FC236}">
                <a16:creationId xmlns:a16="http://schemas.microsoft.com/office/drawing/2014/main" id="{ADF30B98-2A4A-4119-B6F0-3972E44D0B15}"/>
              </a:ext>
            </a:extLst>
          </p:cNvPr>
          <p:cNvGraphicFramePr>
            <a:graphicFrameLocks noChangeAspect="1"/>
          </p:cNvGraphicFramePr>
          <p:nvPr/>
        </p:nvGraphicFramePr>
        <p:xfrm>
          <a:off x="914400" y="838200"/>
          <a:ext cx="7848600" cy="4845050"/>
        </p:xfrm>
        <a:graphic>
          <a:graphicData uri="http://schemas.openxmlformats.org/presentationml/2006/ole">
            <mc:AlternateContent xmlns:mc="http://schemas.openxmlformats.org/markup-compatibility/2006">
              <mc:Choice xmlns:v="urn:schemas-microsoft-com:vml" Requires="v">
                <p:oleObj spid="_x0000_s91171" name="Document" r:id="rId4" imgW="8001000" imgH="4937760" progId="Word.Document.8">
                  <p:embed/>
                </p:oleObj>
              </mc:Choice>
              <mc:Fallback>
                <p:oleObj name="Document" r:id="rId4" imgW="8001000" imgH="4937760" progId="Word.Documen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838200"/>
                        <a:ext cx="7848600"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39" name="Oval 3">
            <a:extLst>
              <a:ext uri="{FF2B5EF4-FFF2-40B4-BE49-F238E27FC236}">
                <a16:creationId xmlns:a16="http://schemas.microsoft.com/office/drawing/2014/main" id="{7E33195E-B2E5-4674-9938-05ACAF0E1E4A}"/>
              </a:ext>
            </a:extLst>
          </p:cNvPr>
          <p:cNvSpPr>
            <a:spLocks noChangeArrowheads="1"/>
          </p:cNvSpPr>
          <p:nvPr/>
        </p:nvSpPr>
        <p:spPr bwMode="auto">
          <a:xfrm>
            <a:off x="1371600" y="3733800"/>
            <a:ext cx="990600" cy="762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
        <p:nvSpPr>
          <p:cNvPr id="91140" name="TextBox 3">
            <a:extLst>
              <a:ext uri="{FF2B5EF4-FFF2-40B4-BE49-F238E27FC236}">
                <a16:creationId xmlns:a16="http://schemas.microsoft.com/office/drawing/2014/main" id="{73F4FF1F-3901-473A-B9D0-BF1AAF18546E}"/>
              </a:ext>
            </a:extLst>
          </p:cNvPr>
          <p:cNvSpPr txBox="1">
            <a:spLocks noChangeArrowheads="1"/>
          </p:cNvSpPr>
          <p:nvPr/>
        </p:nvSpPr>
        <p:spPr bwMode="auto">
          <a:xfrm>
            <a:off x="2171700" y="6015038"/>
            <a:ext cx="533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800">
                <a:solidFill>
                  <a:schemeClr val="tx2"/>
                </a:solidFill>
                <a:latin typeface="Tahoma" panose="020B0604030504040204" pitchFamily="34" charset="0"/>
                <a:cs typeface="Angsana New" panose="02020603050405020304" pitchFamily="18" charset="-34"/>
              </a:rPr>
              <a:t>Now we finally get our heap. </a:t>
            </a:r>
            <a:endParaRPr lang="th-TH" altLang="en-US" sz="2800">
              <a:solidFill>
                <a:schemeClr val="tx2"/>
              </a:solidFill>
              <a:latin typeface="Tahoma" panose="020B0604030504040204" pitchFamily="34" charset="0"/>
              <a:cs typeface="Angsana New" panose="02020603050405020304" pitchFamily="18" charset="-34"/>
            </a:endParaRPr>
          </a:p>
        </p:txBody>
      </p:sp>
      <p:sp>
        <p:nvSpPr>
          <p:cNvPr id="91141" name="Slide Number Placeholder 4">
            <a:extLst>
              <a:ext uri="{FF2B5EF4-FFF2-40B4-BE49-F238E27FC236}">
                <a16:creationId xmlns:a16="http://schemas.microsoft.com/office/drawing/2014/main" id="{2FEAB945-967D-4E67-9535-3A9DB14094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E917F872-5E1B-4E27-8C5B-95E8BC5BFC43}"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41</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6" name="ตาราง 5">
            <a:extLst>
              <a:ext uri="{FF2B5EF4-FFF2-40B4-BE49-F238E27FC236}">
                <a16:creationId xmlns:a16="http://schemas.microsoft.com/office/drawing/2014/main" id="{EA6462EB-5C88-4B84-9EE7-5817D2E01412}"/>
              </a:ext>
            </a:extLst>
          </p:cNvPr>
          <p:cNvGraphicFramePr>
            <a:graphicFrameLocks noGrp="1"/>
          </p:cNvGraphicFramePr>
          <p:nvPr/>
        </p:nvGraphicFramePr>
        <p:xfrm>
          <a:off x="2667000" y="5181600"/>
          <a:ext cx="6095997" cy="37147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614531439"/>
                    </a:ext>
                  </a:extLst>
                </a:gridCol>
                <a:gridCol w="677333">
                  <a:extLst>
                    <a:ext uri="{9D8B030D-6E8A-4147-A177-3AD203B41FA5}">
                      <a16:colId xmlns:a16="http://schemas.microsoft.com/office/drawing/2014/main" val="378594183"/>
                    </a:ext>
                  </a:extLst>
                </a:gridCol>
                <a:gridCol w="677333">
                  <a:extLst>
                    <a:ext uri="{9D8B030D-6E8A-4147-A177-3AD203B41FA5}">
                      <a16:colId xmlns:a16="http://schemas.microsoft.com/office/drawing/2014/main" val="3915859151"/>
                    </a:ext>
                  </a:extLst>
                </a:gridCol>
                <a:gridCol w="677333">
                  <a:extLst>
                    <a:ext uri="{9D8B030D-6E8A-4147-A177-3AD203B41FA5}">
                      <a16:colId xmlns:a16="http://schemas.microsoft.com/office/drawing/2014/main" val="1862900720"/>
                    </a:ext>
                  </a:extLst>
                </a:gridCol>
                <a:gridCol w="677333">
                  <a:extLst>
                    <a:ext uri="{9D8B030D-6E8A-4147-A177-3AD203B41FA5}">
                      <a16:colId xmlns:a16="http://schemas.microsoft.com/office/drawing/2014/main" val="2702964122"/>
                    </a:ext>
                  </a:extLst>
                </a:gridCol>
                <a:gridCol w="677333">
                  <a:extLst>
                    <a:ext uri="{9D8B030D-6E8A-4147-A177-3AD203B41FA5}">
                      <a16:colId xmlns:a16="http://schemas.microsoft.com/office/drawing/2014/main" val="1058591386"/>
                    </a:ext>
                  </a:extLst>
                </a:gridCol>
                <a:gridCol w="677333">
                  <a:extLst>
                    <a:ext uri="{9D8B030D-6E8A-4147-A177-3AD203B41FA5}">
                      <a16:colId xmlns:a16="http://schemas.microsoft.com/office/drawing/2014/main" val="3834551106"/>
                    </a:ext>
                  </a:extLst>
                </a:gridCol>
                <a:gridCol w="677333">
                  <a:extLst>
                    <a:ext uri="{9D8B030D-6E8A-4147-A177-3AD203B41FA5}">
                      <a16:colId xmlns:a16="http://schemas.microsoft.com/office/drawing/2014/main" val="4221420614"/>
                    </a:ext>
                  </a:extLst>
                </a:gridCol>
                <a:gridCol w="677333">
                  <a:extLst>
                    <a:ext uri="{9D8B030D-6E8A-4147-A177-3AD203B41FA5}">
                      <a16:colId xmlns:a16="http://schemas.microsoft.com/office/drawing/2014/main" val="1399454041"/>
                    </a:ext>
                  </a:extLst>
                </a:gridCol>
              </a:tblGrid>
              <a:tr h="371475">
                <a:tc>
                  <a:txBody>
                    <a:bodyPr/>
                    <a:lstStyle/>
                    <a:p>
                      <a:r>
                        <a:rPr lang="en-US" sz="1800" dirty="0"/>
                        <a:t>30</a:t>
                      </a:r>
                    </a:p>
                  </a:txBody>
                  <a:tcPr marT="45798" marB="45798"/>
                </a:tc>
                <a:tc>
                  <a:txBody>
                    <a:bodyPr/>
                    <a:lstStyle/>
                    <a:p>
                      <a:r>
                        <a:rPr lang="en-US" sz="1800" dirty="0"/>
                        <a:t>32</a:t>
                      </a:r>
                    </a:p>
                  </a:txBody>
                  <a:tcPr marT="45798" marB="45798"/>
                </a:tc>
                <a:tc>
                  <a:txBody>
                    <a:bodyPr/>
                    <a:lstStyle/>
                    <a:p>
                      <a:r>
                        <a:rPr lang="en-US" sz="1800" dirty="0"/>
                        <a:t>31</a:t>
                      </a:r>
                    </a:p>
                  </a:txBody>
                  <a:tcPr marT="45798" marB="45798"/>
                </a:tc>
                <a:tc>
                  <a:txBody>
                    <a:bodyPr/>
                    <a:lstStyle/>
                    <a:p>
                      <a:r>
                        <a:rPr lang="en-US" sz="1800" dirty="0"/>
                        <a:t>48</a:t>
                      </a:r>
                    </a:p>
                  </a:txBody>
                  <a:tcPr marT="45798" marB="45798"/>
                </a:tc>
                <a:tc>
                  <a:txBody>
                    <a:bodyPr/>
                    <a:lstStyle/>
                    <a:p>
                      <a:r>
                        <a:rPr lang="en-US" sz="1800" dirty="0"/>
                        <a:t>50</a:t>
                      </a:r>
                    </a:p>
                  </a:txBody>
                  <a:tcPr marT="45798" marB="45798"/>
                </a:tc>
                <a:tc>
                  <a:txBody>
                    <a:bodyPr/>
                    <a:lstStyle/>
                    <a:p>
                      <a:r>
                        <a:rPr lang="en-US" sz="1800" dirty="0"/>
                        <a:t>85</a:t>
                      </a:r>
                    </a:p>
                  </a:txBody>
                  <a:tcPr marT="45798" marB="45798"/>
                </a:tc>
                <a:tc>
                  <a:txBody>
                    <a:bodyPr/>
                    <a:lstStyle/>
                    <a:p>
                      <a:r>
                        <a:rPr lang="en-US" sz="1800" dirty="0"/>
                        <a:t>36</a:t>
                      </a:r>
                    </a:p>
                  </a:txBody>
                  <a:tcPr marT="45798" marB="45798"/>
                </a:tc>
                <a:tc>
                  <a:txBody>
                    <a:bodyPr/>
                    <a:lstStyle/>
                    <a:p>
                      <a:r>
                        <a:rPr lang="en-US" sz="1800" dirty="0"/>
                        <a:t>107</a:t>
                      </a:r>
                    </a:p>
                  </a:txBody>
                  <a:tcPr marT="45798" marB="45798"/>
                </a:tc>
                <a:tc>
                  <a:txBody>
                    <a:bodyPr/>
                    <a:lstStyle/>
                    <a:p>
                      <a:r>
                        <a:rPr lang="en-US" sz="1800" dirty="0"/>
                        <a:t>48</a:t>
                      </a:r>
                    </a:p>
                  </a:txBody>
                  <a:tcPr marT="45798" marB="45798"/>
                </a:tc>
                <a:extLst>
                  <a:ext uri="{0D108BD9-81ED-4DB2-BD59-A6C34878D82A}">
                    <a16:rowId xmlns:a16="http://schemas.microsoft.com/office/drawing/2014/main" val="3532689697"/>
                  </a:ext>
                </a:extLst>
              </a:tr>
            </a:tbl>
          </a:graphicData>
        </a:graphic>
      </p:graphicFrame>
      <p:sp>
        <p:nvSpPr>
          <p:cNvPr id="91164" name="Oval 3">
            <a:extLst>
              <a:ext uri="{FF2B5EF4-FFF2-40B4-BE49-F238E27FC236}">
                <a16:creationId xmlns:a16="http://schemas.microsoft.com/office/drawing/2014/main" id="{683E10E5-A3EF-441B-886F-AE3126FB5ECF}"/>
              </a:ext>
            </a:extLst>
          </p:cNvPr>
          <p:cNvSpPr>
            <a:spLocks noChangeArrowheads="1"/>
          </p:cNvSpPr>
          <p:nvPr/>
        </p:nvSpPr>
        <p:spPr bwMode="auto">
          <a:xfrm>
            <a:off x="4514850" y="5022850"/>
            <a:ext cx="647700" cy="6604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Angsana New" panose="02020603050405020304" pitchFamily="18" charset="-3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รูปภาพ 2">
            <a:extLst>
              <a:ext uri="{FF2B5EF4-FFF2-40B4-BE49-F238E27FC236}">
                <a16:creationId xmlns:a16="http://schemas.microsoft.com/office/drawing/2014/main" id="{C96624CA-D75B-4F3B-BAAA-BA8DDA9EBB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58850"/>
            <a:ext cx="9144000"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Text Box 9">
            <a:extLst>
              <a:ext uri="{FF2B5EF4-FFF2-40B4-BE49-F238E27FC236}">
                <a16:creationId xmlns:a16="http://schemas.microsoft.com/office/drawing/2014/main" id="{2006B7C7-0064-4879-988C-010D04487B19}"/>
              </a:ext>
            </a:extLst>
          </p:cNvPr>
          <p:cNvSpPr txBox="1">
            <a:spLocks noChangeArrowheads="1"/>
          </p:cNvSpPr>
          <p:nvPr/>
        </p:nvSpPr>
        <p:spPr bwMode="auto">
          <a:xfrm>
            <a:off x="3352800" y="3143250"/>
            <a:ext cx="6400800" cy="430213"/>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200">
                <a:solidFill>
                  <a:schemeClr val="tx1"/>
                </a:solidFill>
                <a:latin typeface="Tahoma" panose="020B0604030504040204" pitchFamily="34" charset="0"/>
                <a:cs typeface="Tahoma" panose="020B0604030504040204" pitchFamily="34" charset="0"/>
              </a:rPr>
              <a:t>If right child is smaller, change our “child”.</a:t>
            </a:r>
            <a:endParaRPr lang="th-TH" altLang="en-US" sz="2200">
              <a:solidFill>
                <a:schemeClr val="tx1"/>
              </a:solidFill>
              <a:latin typeface="Tahoma" panose="020B0604030504040204" pitchFamily="34" charset="0"/>
              <a:cs typeface="Tahoma" panose="020B0604030504040204" pitchFamily="34" charset="0"/>
            </a:endParaRPr>
          </a:p>
        </p:txBody>
      </p:sp>
      <p:sp>
        <p:nvSpPr>
          <p:cNvPr id="93188" name="Text Box 7">
            <a:extLst>
              <a:ext uri="{FF2B5EF4-FFF2-40B4-BE49-F238E27FC236}">
                <a16:creationId xmlns:a16="http://schemas.microsoft.com/office/drawing/2014/main" id="{96FAA136-5A78-47E4-8479-D3282A7B1B71}"/>
              </a:ext>
            </a:extLst>
          </p:cNvPr>
          <p:cNvSpPr txBox="1">
            <a:spLocks noChangeArrowheads="1"/>
          </p:cNvSpPr>
          <p:nvPr/>
        </p:nvSpPr>
        <p:spPr bwMode="auto">
          <a:xfrm>
            <a:off x="3886200" y="1828800"/>
            <a:ext cx="1841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th-TH" altLang="en-US" sz="6600">
              <a:solidFill>
                <a:schemeClr val="tx2"/>
              </a:solidFill>
              <a:latin typeface="Tahoma" panose="020B0604030504040204" pitchFamily="34" charset="0"/>
              <a:cs typeface="Tahoma" panose="020B0604030504040204" pitchFamily="34" charset="0"/>
            </a:endParaRPr>
          </a:p>
        </p:txBody>
      </p:sp>
      <p:grpSp>
        <p:nvGrpSpPr>
          <p:cNvPr id="93189" name="Group 14">
            <a:extLst>
              <a:ext uri="{FF2B5EF4-FFF2-40B4-BE49-F238E27FC236}">
                <a16:creationId xmlns:a16="http://schemas.microsoft.com/office/drawing/2014/main" id="{EF30A426-06E8-414C-B653-5BC4A0C0D064}"/>
              </a:ext>
            </a:extLst>
          </p:cNvPr>
          <p:cNvGrpSpPr>
            <a:grpSpLocks/>
          </p:cNvGrpSpPr>
          <p:nvPr/>
        </p:nvGrpSpPr>
        <p:grpSpPr bwMode="auto">
          <a:xfrm>
            <a:off x="3733800" y="1138238"/>
            <a:ext cx="5599113" cy="663575"/>
            <a:chOff x="2244" y="913"/>
            <a:chExt cx="3527" cy="418"/>
          </a:xfrm>
        </p:grpSpPr>
        <p:sp>
          <p:nvSpPr>
            <p:cNvPr id="93194" name="Line 6">
              <a:extLst>
                <a:ext uri="{FF2B5EF4-FFF2-40B4-BE49-F238E27FC236}">
                  <a16:creationId xmlns:a16="http://schemas.microsoft.com/office/drawing/2014/main" id="{0819062E-0D54-4B94-AE59-B27E562D0321}"/>
                </a:ext>
              </a:extLst>
            </p:cNvPr>
            <p:cNvSpPr>
              <a:spLocks noChangeShapeType="1"/>
            </p:cNvSpPr>
            <p:nvPr/>
          </p:nvSpPr>
          <p:spPr bwMode="auto">
            <a:xfrm flipV="1">
              <a:off x="2244" y="1056"/>
              <a:ext cx="348" cy="2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3195" name="Text Box 8">
              <a:extLst>
                <a:ext uri="{FF2B5EF4-FFF2-40B4-BE49-F238E27FC236}">
                  <a16:creationId xmlns:a16="http://schemas.microsoft.com/office/drawing/2014/main" id="{520B29A6-8534-4CB4-9CB5-44B4EAE42428}"/>
                </a:ext>
              </a:extLst>
            </p:cNvPr>
            <p:cNvSpPr txBox="1">
              <a:spLocks noChangeArrowheads="1"/>
            </p:cNvSpPr>
            <p:nvPr/>
          </p:nvSpPr>
          <p:spPr bwMode="auto">
            <a:xfrm>
              <a:off x="2658" y="913"/>
              <a:ext cx="3113" cy="291"/>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400">
                  <a:solidFill>
                    <a:schemeClr val="tx1"/>
                  </a:solidFill>
                  <a:latin typeface="Tahoma" panose="020B0604030504040204" pitchFamily="34" charset="0"/>
                  <a:cs typeface="Tahoma" panose="020B0604030504040204" pitchFamily="34" charset="0"/>
                </a:rPr>
                <a:t>Initially, let “child”</a:t>
              </a:r>
              <a:r>
                <a:rPr lang="th-TH" altLang="en-US" sz="2400">
                  <a:solidFill>
                    <a:schemeClr val="tx1"/>
                  </a:solidFill>
                  <a:latin typeface="Tahoma" panose="020B0604030504040204" pitchFamily="34" charset="0"/>
                  <a:cs typeface="Tahoma" panose="020B0604030504040204" pitchFamily="34" charset="0"/>
                </a:rPr>
                <a:t> </a:t>
              </a:r>
              <a:r>
                <a:rPr lang="en-US" altLang="en-US" sz="2400">
                  <a:solidFill>
                    <a:schemeClr val="tx1"/>
                  </a:solidFill>
                  <a:latin typeface="Tahoma" panose="020B0604030504040204" pitchFamily="34" charset="0"/>
                  <a:cs typeface="Tahoma" panose="020B0604030504040204" pitchFamily="34" charset="0"/>
                </a:rPr>
                <a:t>be the</a:t>
              </a:r>
              <a:r>
                <a:rPr lang="th-TH" altLang="en-US" sz="2400">
                  <a:solidFill>
                    <a:schemeClr val="tx1"/>
                  </a:solidFill>
                  <a:latin typeface="Tahoma" panose="020B0604030504040204" pitchFamily="34" charset="0"/>
                  <a:cs typeface="Tahoma" panose="020B0604030504040204" pitchFamily="34" charset="0"/>
                </a:rPr>
                <a:t> </a:t>
              </a:r>
              <a:r>
                <a:rPr lang="en-US" altLang="en-US" sz="2400">
                  <a:solidFill>
                    <a:schemeClr val="tx1"/>
                  </a:solidFill>
                  <a:latin typeface="Tahoma" panose="020B0604030504040204" pitchFamily="34" charset="0"/>
                  <a:cs typeface="Tahoma" panose="020B0604030504040204" pitchFamily="34" charset="0"/>
                </a:rPr>
                <a:t>left child.</a:t>
              </a:r>
              <a:endParaRPr lang="th-TH" altLang="en-US" sz="2400">
                <a:solidFill>
                  <a:schemeClr val="tx1"/>
                </a:solidFill>
                <a:latin typeface="Tahoma" panose="020B0604030504040204" pitchFamily="34" charset="0"/>
                <a:cs typeface="Tahoma" panose="020B0604030504040204" pitchFamily="34" charset="0"/>
              </a:endParaRPr>
            </a:p>
          </p:txBody>
        </p:sp>
      </p:grpSp>
      <p:sp>
        <p:nvSpPr>
          <p:cNvPr id="93190" name="Line 10">
            <a:extLst>
              <a:ext uri="{FF2B5EF4-FFF2-40B4-BE49-F238E27FC236}">
                <a16:creationId xmlns:a16="http://schemas.microsoft.com/office/drawing/2014/main" id="{FE76A485-CBC7-4E1A-99B9-87BCAB465840}"/>
              </a:ext>
            </a:extLst>
          </p:cNvPr>
          <p:cNvSpPr>
            <a:spLocks noChangeShapeType="1"/>
          </p:cNvSpPr>
          <p:nvPr/>
        </p:nvSpPr>
        <p:spPr bwMode="auto">
          <a:xfrm flipV="1">
            <a:off x="3352800" y="2246313"/>
            <a:ext cx="1038225" cy="411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3191" name="Text Box 11">
            <a:extLst>
              <a:ext uri="{FF2B5EF4-FFF2-40B4-BE49-F238E27FC236}">
                <a16:creationId xmlns:a16="http://schemas.microsoft.com/office/drawing/2014/main" id="{56CD5EE1-5EA2-43A3-B3CC-98F7C51CEAC3}"/>
              </a:ext>
            </a:extLst>
          </p:cNvPr>
          <p:cNvSpPr txBox="1">
            <a:spLocks noChangeArrowheads="1"/>
          </p:cNvSpPr>
          <p:nvPr/>
        </p:nvSpPr>
        <p:spPr bwMode="auto">
          <a:xfrm>
            <a:off x="4178300" y="1860550"/>
            <a:ext cx="5257800" cy="769938"/>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200">
                <a:solidFill>
                  <a:schemeClr val="tx1"/>
                </a:solidFill>
                <a:latin typeface="Tahoma" panose="020B0604030504040204" pitchFamily="34" charset="0"/>
                <a:cs typeface="Tahoma" panose="020B0604030504040204" pitchFamily="34" charset="0"/>
              </a:rPr>
              <a:t>Child can’t be the last element because there will be no right child to compare. </a:t>
            </a:r>
            <a:endParaRPr lang="th-TH" altLang="en-US" sz="2200">
              <a:solidFill>
                <a:schemeClr val="tx1"/>
              </a:solidFill>
              <a:latin typeface="Tahoma" panose="020B0604030504040204" pitchFamily="34" charset="0"/>
              <a:cs typeface="Tahoma" panose="020B0604030504040204" pitchFamily="34" charset="0"/>
            </a:endParaRPr>
          </a:p>
        </p:txBody>
      </p:sp>
      <p:sp>
        <p:nvSpPr>
          <p:cNvPr id="93192" name="Rectangle 13">
            <a:extLst>
              <a:ext uri="{FF2B5EF4-FFF2-40B4-BE49-F238E27FC236}">
                <a16:creationId xmlns:a16="http://schemas.microsoft.com/office/drawing/2014/main" id="{E33D8037-8752-4799-9E57-D931A2BFFD77}"/>
              </a:ext>
            </a:extLst>
          </p:cNvPr>
          <p:cNvSpPr>
            <a:spLocks noChangeArrowheads="1"/>
          </p:cNvSpPr>
          <p:nvPr/>
        </p:nvSpPr>
        <p:spPr bwMode="auto">
          <a:xfrm>
            <a:off x="0" y="152400"/>
            <a:ext cx="954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000">
                <a:solidFill>
                  <a:schemeClr val="tx1"/>
                </a:solidFill>
                <a:latin typeface="Arial" panose="020B0604020202020204" pitchFamily="34" charset="0"/>
                <a:cs typeface="Arial" panose="020B0604020202020204" pitchFamily="34" charset="0"/>
              </a:rPr>
              <a:t>// Postcondition:</a:t>
            </a:r>
            <a:r>
              <a:rPr lang="en-US" altLang="en-US" sz="2000">
                <a:solidFill>
                  <a:schemeClr val="tx1"/>
                </a:solidFill>
                <a:latin typeface="Arial" panose="020B0604020202020204" pitchFamily="34" charset="0"/>
                <a:cs typeface="Angsana New" panose="02020603050405020304" pitchFamily="18" charset="-34"/>
              </a:rPr>
              <a:t> heap</a:t>
            </a:r>
            <a:r>
              <a:rPr lang="th-TH" altLang="en-US" sz="2000">
                <a:solidFill>
                  <a:schemeClr val="tx1"/>
                </a:solidFill>
                <a:latin typeface="Arial" panose="020B0604020202020204" pitchFamily="34" charset="0"/>
                <a:cs typeface="Angsana New" panose="02020603050405020304" pitchFamily="18" charset="-34"/>
              </a:rPr>
              <a:t> </a:t>
            </a:r>
            <a:r>
              <a:rPr lang="en-US" altLang="en-US" sz="2000">
                <a:solidFill>
                  <a:schemeClr val="tx1"/>
                </a:solidFill>
                <a:latin typeface="Arial" panose="020B0604020202020204" pitchFamily="34" charset="0"/>
                <a:cs typeface="Angsana New" panose="02020603050405020304" pitchFamily="18" charset="-34"/>
              </a:rPr>
              <a:t>arranged by moving the top element down the tree. Worst and average time is </a:t>
            </a:r>
            <a:r>
              <a:rPr lang="en-US" altLang="en-US" sz="2000">
                <a:solidFill>
                  <a:schemeClr val="tx1"/>
                </a:solidFill>
                <a:latin typeface="Arial" panose="020B0604020202020204" pitchFamily="34" charset="0"/>
                <a:cs typeface="Arial" panose="020B0604020202020204" pitchFamily="34" charset="0"/>
              </a:rPr>
              <a:t>O(log n</a:t>
            </a:r>
            <a:r>
              <a:rPr lang="th-TH" altLang="en-US" sz="2000">
                <a:solidFill>
                  <a:schemeClr val="tx1"/>
                </a:solidFill>
                <a:latin typeface="Arial" panose="020B0604020202020204" pitchFamily="34" charset="0"/>
                <a:cs typeface="Angsana New" panose="02020603050405020304" pitchFamily="18" charset="-34"/>
              </a:rPr>
              <a:t>)</a:t>
            </a:r>
            <a:r>
              <a:rPr lang="en-US" altLang="en-US" sz="2000">
                <a:solidFill>
                  <a:schemeClr val="tx1"/>
                </a:solidFill>
                <a:latin typeface="Arial" panose="020B0604020202020204" pitchFamily="34" charset="0"/>
                <a:cs typeface="Angsana New" panose="02020603050405020304" pitchFamily="18" charset="-34"/>
              </a:rPr>
              <a:t>.</a:t>
            </a:r>
            <a:endParaRPr lang="th-TH" altLang="en-US" sz="2000">
              <a:solidFill>
                <a:schemeClr val="tx1"/>
              </a:solidFill>
              <a:latin typeface="Arial" panose="020B0604020202020204" pitchFamily="34" charset="0"/>
              <a:cs typeface="Angsana New" panose="02020603050405020304" pitchFamily="18" charset="-34"/>
            </a:endParaRPr>
          </a:p>
        </p:txBody>
      </p:sp>
      <p:sp>
        <p:nvSpPr>
          <p:cNvPr id="93193" name="Slide Number Placeholder 10">
            <a:extLst>
              <a:ext uri="{FF2B5EF4-FFF2-40B4-BE49-F238E27FC236}">
                <a16:creationId xmlns:a16="http://schemas.microsoft.com/office/drawing/2014/main" id="{DB27C8D4-4511-49DC-B15D-060B2FA67EC5}"/>
              </a:ext>
            </a:extLst>
          </p:cNvPr>
          <p:cNvSpPr>
            <a:spLocks noGrp="1"/>
          </p:cNvSpPr>
          <p:nvPr>
            <p:ph type="sldNum" sz="quarter" idx="12"/>
          </p:nvPr>
        </p:nvSpPr>
        <p:spPr>
          <a:xfrm>
            <a:off x="-293688" y="-95250"/>
            <a:ext cx="58737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3C3AE8AA-EFCA-4744-844E-270DF8C0D4C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42</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0">
            <a:extLst>
              <a:ext uri="{FF2B5EF4-FFF2-40B4-BE49-F238E27FC236}">
                <a16:creationId xmlns:a16="http://schemas.microsoft.com/office/drawing/2014/main" id="{D544BBA8-99B1-4BA9-B428-D5CE4B711DB0}"/>
              </a:ext>
            </a:extLst>
          </p:cNvPr>
          <p:cNvGraphicFramePr>
            <a:graphicFrameLocks noChangeAspect="1"/>
          </p:cNvGraphicFramePr>
          <p:nvPr/>
        </p:nvGraphicFramePr>
        <p:xfrm>
          <a:off x="1147763" y="311150"/>
          <a:ext cx="8618537" cy="6129338"/>
        </p:xfrm>
        <a:graphic>
          <a:graphicData uri="http://schemas.openxmlformats.org/presentationml/2006/ole">
            <mc:AlternateContent xmlns:mc="http://schemas.openxmlformats.org/markup-compatibility/2006">
              <mc:Choice xmlns:v="urn:schemas-microsoft-com:vml" Requires="v">
                <p:oleObj spid="_x0000_s95243" name="Document" r:id="rId3" imgW="8990766" imgH="6395408" progId="Word.Document.8">
                  <p:embed/>
                </p:oleObj>
              </mc:Choice>
              <mc:Fallback>
                <p:oleObj name="Document" r:id="rId3" imgW="8990766" imgH="6395408"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11150"/>
                        <a:ext cx="8618537"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5" name="Rectangle 3">
            <a:extLst>
              <a:ext uri="{FF2B5EF4-FFF2-40B4-BE49-F238E27FC236}">
                <a16:creationId xmlns:a16="http://schemas.microsoft.com/office/drawing/2014/main" id="{3B5E5EC4-BD8D-4696-B3EB-4F0032D2D996}"/>
              </a:ext>
            </a:extLst>
          </p:cNvPr>
          <p:cNvSpPr>
            <a:spLocks noChangeArrowheads="1"/>
          </p:cNvSpPr>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200">
                <a:solidFill>
                  <a:schemeClr val="tx1"/>
                </a:solidFill>
                <a:latin typeface="Tahoma" panose="020B0604030504040204" pitchFamily="34" charset="0"/>
                <a:cs typeface="Tahoma" panose="020B0604030504040204" pitchFamily="34" charset="0"/>
              </a:rPr>
              <a:t>Try this and print the heap content. See if it is what you expected. </a:t>
            </a:r>
            <a:endParaRPr lang="th-TH" altLang="en-US" sz="3200">
              <a:solidFill>
                <a:schemeClr val="tx1"/>
              </a:solidFill>
              <a:latin typeface="Tahoma" panose="020B0604030504040204" pitchFamily="34" charset="0"/>
              <a:cs typeface="Tahoma" panose="020B0604030504040204" pitchFamily="34" charset="0"/>
            </a:endParaRPr>
          </a:p>
        </p:txBody>
      </p:sp>
      <p:sp>
        <p:nvSpPr>
          <p:cNvPr id="95236" name="Slide Number Placeholder 3">
            <a:extLst>
              <a:ext uri="{FF2B5EF4-FFF2-40B4-BE49-F238E27FC236}">
                <a16:creationId xmlns:a16="http://schemas.microsoft.com/office/drawing/2014/main" id="{FD22CCDC-742E-4858-8C0E-7210D438EAD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4C6928B-9FA7-40BE-8628-4AC1196A486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43</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ชื่อเรื่อง 1">
            <a:extLst>
              <a:ext uri="{FF2B5EF4-FFF2-40B4-BE49-F238E27FC236}">
                <a16:creationId xmlns:a16="http://schemas.microsoft.com/office/drawing/2014/main" id="{2B750F5F-8C47-4F6C-9159-C4917A31BCCC}"/>
              </a:ext>
            </a:extLst>
          </p:cNvPr>
          <p:cNvSpPr>
            <a:spLocks noGrp="1"/>
          </p:cNvSpPr>
          <p:nvPr>
            <p:ph type="ctrTitle"/>
          </p:nvPr>
        </p:nvSpPr>
        <p:spPr>
          <a:xfrm>
            <a:off x="1943100" y="609600"/>
            <a:ext cx="6599238" cy="2262188"/>
          </a:xfrm>
        </p:spPr>
        <p:txBody>
          <a:bodyPr/>
          <a:lstStyle/>
          <a:p>
            <a:pPr eaLnBrk="1" hangingPunct="1"/>
            <a:r>
              <a:rPr lang="en-US" altLang="en-US"/>
              <a:t>Application of heap</a:t>
            </a:r>
          </a:p>
        </p:txBody>
      </p:sp>
      <p:sp>
        <p:nvSpPr>
          <p:cNvPr id="3" name="ชื่อเรื่องรอง 2">
            <a:extLst>
              <a:ext uri="{FF2B5EF4-FFF2-40B4-BE49-F238E27FC236}">
                <a16:creationId xmlns:a16="http://schemas.microsoft.com/office/drawing/2014/main" id="{C3EB62EC-28F6-46B4-BB95-3FA8275C2E7E}"/>
              </a:ext>
            </a:extLst>
          </p:cNvPr>
          <p:cNvSpPr>
            <a:spLocks noGrp="1"/>
          </p:cNvSpPr>
          <p:nvPr>
            <p:ph type="subTitle" idx="1"/>
          </p:nvPr>
        </p:nvSpPr>
        <p:spPr>
          <a:xfrm>
            <a:off x="1943100" y="3965575"/>
            <a:ext cx="6599238" cy="1127125"/>
          </a:xfrm>
        </p:spPr>
        <p:txBody>
          <a:bodyPr/>
          <a:lstStyle/>
          <a:p>
            <a:pPr eaLnBrk="1" hangingPunct="1">
              <a:defRPr/>
            </a:pPr>
            <a:r>
              <a:rPr lang="en-US" sz="6600" dirty="0"/>
              <a:t>Huffman Code</a:t>
            </a:r>
          </a:p>
        </p:txBody>
      </p:sp>
      <p:sp>
        <p:nvSpPr>
          <p:cNvPr id="4" name="ตัวแทนหมายเลขสไลด์ 3">
            <a:extLst>
              <a:ext uri="{FF2B5EF4-FFF2-40B4-BE49-F238E27FC236}">
                <a16:creationId xmlns:a16="http://schemas.microsoft.com/office/drawing/2014/main" id="{595AF22E-774B-4A9B-AD6B-0259B2203381}"/>
              </a:ext>
            </a:extLst>
          </p:cNvPr>
          <p:cNvSpPr>
            <a:spLocks noGrp="1"/>
          </p:cNvSpPr>
          <p:nvPr>
            <p:ph type="sldNum" sz="quarter" idx="12"/>
          </p:nvPr>
        </p:nvSpPr>
        <p:spPr/>
        <p:txBody>
          <a:bodyPr/>
          <a:lstStyle/>
          <a:p>
            <a:pPr>
              <a:defRPr/>
            </a:pPr>
            <a:fld id="{13FD1AF4-76DA-4159-95E5-9FDC5B220904}" type="slidenum">
              <a:rPr lang="en-US" altLang="en-US" smtClean="0"/>
              <a:pPr>
                <a:defRPr/>
              </a:pPr>
              <a:t>44</a:t>
            </a:fld>
            <a:endParaRPr lang="th-TH"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D6E736D4-9167-4B71-A53E-8EF295136DBD}"/>
              </a:ext>
            </a:extLst>
          </p:cNvPr>
          <p:cNvSpPr>
            <a:spLocks noGrp="1" noChangeArrowheads="1"/>
          </p:cNvSpPr>
          <p:nvPr>
            <p:ph type="title"/>
          </p:nvPr>
        </p:nvSpPr>
        <p:spPr>
          <a:xfrm>
            <a:off x="1944688" y="623888"/>
            <a:ext cx="6589712" cy="1281112"/>
          </a:xfrm>
        </p:spPr>
        <p:txBody>
          <a:bodyPr/>
          <a:lstStyle/>
          <a:p>
            <a:pPr eaLnBrk="1" hangingPunct="1"/>
            <a:r>
              <a:rPr lang="en-US" altLang="en-US" sz="6600"/>
              <a:t>Let</a:t>
            </a:r>
            <a:r>
              <a:rPr lang="en-US" altLang="en-US" sz="6600">
                <a:latin typeface="Times New Roman" panose="02020603050405020304" pitchFamily="18" charset="0"/>
              </a:rPr>
              <a:t>’</a:t>
            </a:r>
            <a:r>
              <a:rPr lang="en-US" altLang="en-US" sz="6600"/>
              <a:t>s look</a:t>
            </a:r>
            <a:endParaRPr lang="th-TH" altLang="en-US" sz="6600"/>
          </a:p>
        </p:txBody>
      </p:sp>
      <p:sp>
        <p:nvSpPr>
          <p:cNvPr id="97283" name="Rectangle 3">
            <a:extLst>
              <a:ext uri="{FF2B5EF4-FFF2-40B4-BE49-F238E27FC236}">
                <a16:creationId xmlns:a16="http://schemas.microsoft.com/office/drawing/2014/main" id="{9AA9D1B2-1982-4EA6-BAF8-FE2F721CF939}"/>
              </a:ext>
            </a:extLst>
          </p:cNvPr>
          <p:cNvSpPr>
            <a:spLocks noGrp="1" noChangeArrowheads="1"/>
          </p:cNvSpPr>
          <p:nvPr>
            <p:ph idx="1"/>
          </p:nvPr>
        </p:nvSpPr>
        <p:spPr>
          <a:xfrm>
            <a:off x="381000" y="2017713"/>
            <a:ext cx="8574088" cy="4114800"/>
          </a:xfrm>
        </p:spPr>
        <p:txBody>
          <a:bodyPr/>
          <a:lstStyle/>
          <a:p>
            <a:pPr eaLnBrk="1" hangingPunct="1">
              <a:lnSpc>
                <a:spcPct val="80000"/>
              </a:lnSpc>
            </a:pPr>
            <a:r>
              <a:rPr lang="en-US" altLang="en-US" sz="2800"/>
              <a:t>Let</a:t>
            </a:r>
            <a:r>
              <a:rPr lang="en-US" altLang="en-US" sz="2800">
                <a:latin typeface="Times New Roman" panose="02020603050405020304" pitchFamily="18" charset="0"/>
              </a:rPr>
              <a:t>’</a:t>
            </a:r>
            <a:r>
              <a:rPr lang="en-US" altLang="en-US" sz="2800"/>
              <a:t>s say we want to compress file without losing any information</a:t>
            </a:r>
            <a:endParaRPr lang="th-TH" altLang="en-US" sz="2800"/>
          </a:p>
          <a:p>
            <a:pPr eaLnBrk="1" hangingPunct="1">
              <a:lnSpc>
                <a:spcPct val="80000"/>
              </a:lnSpc>
            </a:pPr>
            <a:r>
              <a:rPr lang="en-US" altLang="en-US" sz="2800"/>
              <a:t>Let</a:t>
            </a:r>
            <a:r>
              <a:rPr lang="th-TH" altLang="en-US" sz="2800"/>
              <a:t> </a:t>
            </a:r>
            <a:r>
              <a:rPr lang="en-US" altLang="en-US" sz="2800"/>
              <a:t> M be the data that we want to compress. Let its size be 100000 characters. M contains only character a to character e.</a:t>
            </a:r>
            <a:r>
              <a:rPr lang="th-TH" altLang="en-US" sz="2800"/>
              <a:t> </a:t>
            </a:r>
          </a:p>
          <a:p>
            <a:pPr eaLnBrk="1" hangingPunct="1">
              <a:lnSpc>
                <a:spcPct val="80000"/>
              </a:lnSpc>
            </a:pPr>
            <a:r>
              <a:rPr lang="en-US" altLang="en-US" sz="2800"/>
              <a:t>Let E be M after compression.</a:t>
            </a:r>
            <a:endParaRPr lang="th-TH" altLang="en-US" sz="2800"/>
          </a:p>
          <a:p>
            <a:pPr eaLnBrk="1" hangingPunct="1">
              <a:lnSpc>
                <a:spcPct val="80000"/>
              </a:lnSpc>
            </a:pPr>
            <a:endParaRPr lang="th-TH" altLang="en-US" sz="2800"/>
          </a:p>
        </p:txBody>
      </p:sp>
      <p:sp>
        <p:nvSpPr>
          <p:cNvPr id="97284" name="Slide Number Placeholder 3">
            <a:extLst>
              <a:ext uri="{FF2B5EF4-FFF2-40B4-BE49-F238E27FC236}">
                <a16:creationId xmlns:a16="http://schemas.microsoft.com/office/drawing/2014/main" id="{CC2AB1A7-2AE1-4772-BAEB-1F87EB3283D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3F624CDE-0C0A-499D-B3A8-0C2E8EC3F4C9}"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45</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131FE91C-6015-499F-A76D-E345094C4012}"/>
              </a:ext>
            </a:extLst>
          </p:cNvPr>
          <p:cNvSpPr>
            <a:spLocks noGrp="1" noChangeArrowheads="1"/>
          </p:cNvSpPr>
          <p:nvPr>
            <p:ph idx="1"/>
          </p:nvPr>
        </p:nvSpPr>
        <p:spPr>
          <a:xfrm>
            <a:off x="685800" y="1524000"/>
            <a:ext cx="7848600" cy="4387850"/>
          </a:xfrm>
        </p:spPr>
        <p:txBody>
          <a:bodyPr/>
          <a:lstStyle/>
          <a:p>
            <a:pPr eaLnBrk="1" hangingPunct="1"/>
            <a:r>
              <a:rPr lang="en-US" altLang="en-US" sz="3200"/>
              <a:t>Normally,</a:t>
            </a:r>
            <a:r>
              <a:rPr lang="th-TH" altLang="en-US" sz="3200"/>
              <a:t> 1 </a:t>
            </a:r>
            <a:r>
              <a:rPr lang="en-US" altLang="en-US" sz="3200"/>
              <a:t>character needs 16 bit to store.</a:t>
            </a:r>
          </a:p>
          <a:p>
            <a:pPr eaLnBrk="1" hangingPunct="1"/>
            <a:r>
              <a:rPr lang="en-US" altLang="en-US" sz="3200"/>
              <a:t>100000 character needs 100000x16 bits.</a:t>
            </a:r>
          </a:p>
          <a:p>
            <a:pPr eaLnBrk="1" hangingPunct="1"/>
            <a:r>
              <a:rPr lang="en-US" altLang="en-US" sz="3200"/>
              <a:t>It is useful to know how to reduce the number of bits while maintaining the same information.</a:t>
            </a:r>
          </a:p>
        </p:txBody>
      </p:sp>
      <p:sp>
        <p:nvSpPr>
          <p:cNvPr id="98307" name="Slide Number Placeholder 2">
            <a:extLst>
              <a:ext uri="{FF2B5EF4-FFF2-40B4-BE49-F238E27FC236}">
                <a16:creationId xmlns:a16="http://schemas.microsoft.com/office/drawing/2014/main" id="{52D36D61-B6FB-4ABA-AAF3-7E25A1E8303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F976F255-FFC9-4460-B454-46D2A2FE4CAA}"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46</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a:extLst>
              <a:ext uri="{FF2B5EF4-FFF2-40B4-BE49-F238E27FC236}">
                <a16:creationId xmlns:a16="http://schemas.microsoft.com/office/drawing/2014/main" id="{7E543422-1C75-4F73-8DCC-64FFFF17B01A}"/>
              </a:ext>
            </a:extLst>
          </p:cNvPr>
          <p:cNvGraphicFramePr>
            <a:graphicFrameLocks noChangeAspect="1"/>
          </p:cNvGraphicFramePr>
          <p:nvPr/>
        </p:nvGraphicFramePr>
        <p:xfrm>
          <a:off x="1524000" y="2209800"/>
          <a:ext cx="7239000" cy="6681788"/>
        </p:xfrm>
        <a:graphic>
          <a:graphicData uri="http://schemas.openxmlformats.org/presentationml/2006/ole">
            <mc:AlternateContent xmlns:mc="http://schemas.openxmlformats.org/markup-compatibility/2006">
              <mc:Choice xmlns:v="urn:schemas-microsoft-com:vml" Requires="v">
                <p:oleObj spid="_x0000_s100365" name="เอกสาร" r:id="rId4" imgW="8476954" imgH="6697308" progId="Word.Document.8">
                  <p:embed/>
                </p:oleObj>
              </mc:Choice>
              <mc:Fallback>
                <p:oleObj name="เอกสาร" r:id="rId4" imgW="8476954" imgH="669730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09800"/>
                        <a:ext cx="7239000" cy="668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5" name="Text Box 3">
            <a:extLst>
              <a:ext uri="{FF2B5EF4-FFF2-40B4-BE49-F238E27FC236}">
                <a16:creationId xmlns:a16="http://schemas.microsoft.com/office/drawing/2014/main" id="{485E21EA-5F9A-418A-AA32-4E23113FBD72}"/>
              </a:ext>
            </a:extLst>
          </p:cNvPr>
          <p:cNvSpPr txBox="1">
            <a:spLocks noChangeArrowheads="1"/>
          </p:cNvSpPr>
          <p:nvPr/>
        </p:nvSpPr>
        <p:spPr bwMode="auto">
          <a:xfrm>
            <a:off x="1219200" y="685800"/>
            <a:ext cx="1841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endParaRPr lang="th-TH" altLang="en-US" sz="6600">
              <a:solidFill>
                <a:schemeClr val="tx2"/>
              </a:solidFill>
              <a:latin typeface="Tahoma" panose="020B0604030504040204" pitchFamily="34" charset="0"/>
              <a:cs typeface="Tahoma" panose="020B0604030504040204" pitchFamily="34" charset="0"/>
            </a:endParaRPr>
          </a:p>
        </p:txBody>
      </p:sp>
      <p:sp>
        <p:nvSpPr>
          <p:cNvPr id="100356" name="Text Box 4">
            <a:extLst>
              <a:ext uri="{FF2B5EF4-FFF2-40B4-BE49-F238E27FC236}">
                <a16:creationId xmlns:a16="http://schemas.microsoft.com/office/drawing/2014/main" id="{E26BFDE6-1DA2-44A2-80A1-E1C398E1BC71}"/>
              </a:ext>
            </a:extLst>
          </p:cNvPr>
          <p:cNvSpPr txBox="1">
            <a:spLocks noChangeArrowheads="1"/>
          </p:cNvSpPr>
          <p:nvPr/>
        </p:nvSpPr>
        <p:spPr bwMode="auto">
          <a:xfrm>
            <a:off x="1295400" y="762000"/>
            <a:ext cx="29686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6600">
                <a:solidFill>
                  <a:schemeClr val="tx2"/>
                </a:solidFill>
                <a:latin typeface="Tahoma" panose="020B0604030504040204" pitchFamily="34" charset="0"/>
                <a:cs typeface="Tahoma" panose="020B0604030504040204" pitchFamily="34" charset="0"/>
              </a:rPr>
              <a:t>Try this</a:t>
            </a:r>
            <a:endParaRPr lang="th-TH" altLang="en-US" sz="6600">
              <a:solidFill>
                <a:schemeClr val="tx2"/>
              </a:solidFill>
              <a:latin typeface="Tahoma" panose="020B0604030504040204" pitchFamily="34" charset="0"/>
              <a:cs typeface="Tahoma" panose="020B0604030504040204" pitchFamily="34" charset="0"/>
            </a:endParaRPr>
          </a:p>
        </p:txBody>
      </p:sp>
      <p:sp>
        <p:nvSpPr>
          <p:cNvPr id="100357" name="Text Box 5">
            <a:extLst>
              <a:ext uri="{FF2B5EF4-FFF2-40B4-BE49-F238E27FC236}">
                <a16:creationId xmlns:a16="http://schemas.microsoft.com/office/drawing/2014/main" id="{64EEC8AB-A4A7-475C-8FCD-336D691FCBE1}"/>
              </a:ext>
            </a:extLst>
          </p:cNvPr>
          <p:cNvSpPr txBox="1">
            <a:spLocks noChangeArrowheads="1"/>
          </p:cNvSpPr>
          <p:nvPr/>
        </p:nvSpPr>
        <p:spPr bwMode="auto">
          <a:xfrm>
            <a:off x="2057400" y="5257800"/>
            <a:ext cx="5303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400">
                <a:solidFill>
                  <a:schemeClr val="tx2"/>
                </a:solidFill>
                <a:latin typeface="Tahoma" panose="020B0604030504040204" pitchFamily="34" charset="0"/>
                <a:cs typeface="Tahoma" panose="020B0604030504040204" pitchFamily="34" charset="0"/>
              </a:rPr>
              <a:t>The number of bits reduce to 300,000</a:t>
            </a:r>
            <a:endParaRPr lang="th-TH" altLang="en-US" sz="2400">
              <a:solidFill>
                <a:schemeClr val="tx2"/>
              </a:solidFill>
              <a:latin typeface="Tahoma" panose="020B0604030504040204" pitchFamily="34" charset="0"/>
              <a:cs typeface="Tahoma" panose="020B0604030504040204" pitchFamily="34" charset="0"/>
            </a:endParaRPr>
          </a:p>
        </p:txBody>
      </p:sp>
      <p:sp>
        <p:nvSpPr>
          <p:cNvPr id="100358" name="Slide Number Placeholder 5">
            <a:extLst>
              <a:ext uri="{FF2B5EF4-FFF2-40B4-BE49-F238E27FC236}">
                <a16:creationId xmlns:a16="http://schemas.microsoft.com/office/drawing/2014/main" id="{BB4BCD4D-9887-426F-8E78-0F445D1B565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725168D-F039-4B0E-893A-641D7A32A52E}"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47</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BCFCBC4-7FBC-4108-A33B-61F51109FDA6}"/>
              </a:ext>
            </a:extLst>
          </p:cNvPr>
          <p:cNvSpPr>
            <a:spLocks noGrp="1" noChangeArrowheads="1"/>
          </p:cNvSpPr>
          <p:nvPr>
            <p:ph type="title"/>
          </p:nvPr>
        </p:nvSpPr>
        <p:spPr>
          <a:xfrm>
            <a:off x="1944688" y="623888"/>
            <a:ext cx="6589712" cy="1281112"/>
          </a:xfrm>
        </p:spPr>
        <p:txBody>
          <a:bodyPr/>
          <a:lstStyle/>
          <a:p>
            <a:pPr eaLnBrk="1" hangingPunct="1"/>
            <a:r>
              <a:rPr lang="en-US" altLang="en-US"/>
              <a:t>Can it be reduced even more?</a:t>
            </a:r>
            <a:endParaRPr lang="th-TH" altLang="en-US"/>
          </a:p>
        </p:txBody>
      </p:sp>
      <p:sp>
        <p:nvSpPr>
          <p:cNvPr id="102403" name="Slide Number Placeholder 4">
            <a:extLst>
              <a:ext uri="{FF2B5EF4-FFF2-40B4-BE49-F238E27FC236}">
                <a16:creationId xmlns:a16="http://schemas.microsoft.com/office/drawing/2014/main" id="{53774537-66E4-4D4B-A60A-05963911736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0EAC2DAA-2E38-4070-BC1E-8BE0E21BF5D4}"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48</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102404" name="Object 3">
            <a:extLst>
              <a:ext uri="{FF2B5EF4-FFF2-40B4-BE49-F238E27FC236}">
                <a16:creationId xmlns:a16="http://schemas.microsoft.com/office/drawing/2014/main" id="{42E8C931-E782-4892-BD63-66AC80FAE2FF}"/>
              </a:ext>
            </a:extLst>
          </p:cNvPr>
          <p:cNvGraphicFramePr>
            <a:graphicFrameLocks noChangeAspect="1"/>
          </p:cNvGraphicFramePr>
          <p:nvPr/>
        </p:nvGraphicFramePr>
        <p:xfrm>
          <a:off x="1143000" y="1447800"/>
          <a:ext cx="8909050" cy="7488238"/>
        </p:xfrm>
        <a:graphic>
          <a:graphicData uri="http://schemas.openxmlformats.org/presentationml/2006/ole">
            <mc:AlternateContent xmlns:mc="http://schemas.openxmlformats.org/markup-compatibility/2006">
              <mc:Choice xmlns:v="urn:schemas-microsoft-com:vml" Requires="v">
                <p:oleObj spid="_x0000_s102412" name="Document" r:id="rId4" imgW="8919972" imgH="7493508" progId="Word.Document.8">
                  <p:embed/>
                </p:oleObj>
              </mc:Choice>
              <mc:Fallback>
                <p:oleObj name="Document" r:id="rId4" imgW="8919972" imgH="7493508"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447800"/>
                        <a:ext cx="8909050" cy="748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5" name="Text Box 4">
            <a:extLst>
              <a:ext uri="{FF2B5EF4-FFF2-40B4-BE49-F238E27FC236}">
                <a16:creationId xmlns:a16="http://schemas.microsoft.com/office/drawing/2014/main" id="{F824A201-F18E-45AD-BB1B-FB851CB01E6E}"/>
              </a:ext>
            </a:extLst>
          </p:cNvPr>
          <p:cNvSpPr txBox="1">
            <a:spLocks noChangeArrowheads="1"/>
          </p:cNvSpPr>
          <p:nvPr/>
        </p:nvSpPr>
        <p:spPr bwMode="auto">
          <a:xfrm>
            <a:off x="3568700" y="2590800"/>
            <a:ext cx="51943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800">
                <a:solidFill>
                  <a:schemeClr val="tx2"/>
                </a:solidFill>
                <a:latin typeface="Tahoma" panose="020B0604030504040204" pitchFamily="34" charset="0"/>
                <a:cs typeface="Tahoma" panose="020B0604030504040204" pitchFamily="34" charset="0"/>
              </a:rPr>
              <a:t>The number of bits now &lt;=300,000</a:t>
            </a:r>
          </a:p>
          <a:p>
            <a:pPr eaLnBrk="1" hangingPunct="1">
              <a:spcBef>
                <a:spcPct val="50000"/>
              </a:spcBef>
              <a:buClrTx/>
              <a:buFontTx/>
              <a:buNone/>
            </a:pPr>
            <a:r>
              <a:rPr lang="en-US" altLang="en-US" sz="2800">
                <a:solidFill>
                  <a:schemeClr val="tx2"/>
                </a:solidFill>
                <a:latin typeface="Tahoma" panose="020B0604030504040204" pitchFamily="34" charset="0"/>
                <a:cs typeface="Tahoma" panose="020B0604030504040204" pitchFamily="34" charset="0"/>
              </a:rPr>
              <a:t>But 001010 can mean either</a:t>
            </a:r>
            <a:endParaRPr lang="th-TH" altLang="en-US" sz="2800">
              <a:solidFill>
                <a:schemeClr val="tx2"/>
              </a:solidFill>
              <a:latin typeface="Tahoma" panose="020B0604030504040204" pitchFamily="34" charset="0"/>
              <a:cs typeface="Tahoma" panose="020B0604030504040204" pitchFamily="34" charset="0"/>
            </a:endParaRPr>
          </a:p>
          <a:p>
            <a:pPr eaLnBrk="1" hangingPunct="1">
              <a:spcBef>
                <a:spcPct val="50000"/>
              </a:spcBef>
              <a:buClrTx/>
              <a:buFontTx/>
              <a:buNone/>
            </a:pPr>
            <a:r>
              <a:rPr lang="en-US" altLang="en-US" sz="2800">
                <a:solidFill>
                  <a:schemeClr val="hlink"/>
                </a:solidFill>
                <a:latin typeface="Tahoma" panose="020B0604030504040204" pitchFamily="34" charset="0"/>
                <a:cs typeface="Tahoma" panose="020B0604030504040204" pitchFamily="34" charset="0"/>
              </a:rPr>
              <a:t>Aababa or</a:t>
            </a:r>
            <a:r>
              <a:rPr lang="th-TH" altLang="en-US" sz="2800">
                <a:solidFill>
                  <a:schemeClr val="hlink"/>
                </a:solidFill>
                <a:latin typeface="Tahoma" panose="020B0604030504040204" pitchFamily="34" charset="0"/>
                <a:cs typeface="Tahoma" panose="020B0604030504040204" pitchFamily="34" charset="0"/>
              </a:rPr>
              <a:t> </a:t>
            </a:r>
            <a:r>
              <a:rPr lang="en-US" altLang="en-US" sz="2800">
                <a:solidFill>
                  <a:schemeClr val="hlink"/>
                </a:solidFill>
                <a:latin typeface="Tahoma" panose="020B0604030504040204" pitchFamily="34" charset="0"/>
                <a:cs typeface="Tahoma" panose="020B0604030504040204" pitchFamily="34" charset="0"/>
              </a:rPr>
              <a:t>cbda. Rather ambiguous.</a:t>
            </a:r>
            <a:endParaRPr lang="th-TH" altLang="en-US" sz="2800">
              <a:solidFill>
                <a:schemeClr val="tx2"/>
              </a:solidFill>
              <a:latin typeface="Tahoma" panose="020B0604030504040204" pitchFamily="34" charset="0"/>
              <a:cs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4992B028-B5D0-41AD-A67C-99570AA5A013}"/>
              </a:ext>
            </a:extLst>
          </p:cNvPr>
          <p:cNvSpPr>
            <a:spLocks noGrp="1" noChangeArrowheads="1"/>
          </p:cNvSpPr>
          <p:nvPr>
            <p:ph type="title"/>
          </p:nvPr>
        </p:nvSpPr>
        <p:spPr>
          <a:xfrm>
            <a:off x="1944688" y="623888"/>
            <a:ext cx="6589712" cy="1281112"/>
          </a:xfrm>
        </p:spPr>
        <p:txBody>
          <a:bodyPr/>
          <a:lstStyle/>
          <a:p>
            <a:pPr eaLnBrk="1" hangingPunct="1"/>
            <a:r>
              <a:rPr lang="en-US" altLang="en-US"/>
              <a:t>How do we prevent ambiguity</a:t>
            </a:r>
            <a:endParaRPr lang="th-TH" altLang="en-US"/>
          </a:p>
        </p:txBody>
      </p:sp>
      <p:sp>
        <p:nvSpPr>
          <p:cNvPr id="72707" name="Rectangle 3">
            <a:extLst>
              <a:ext uri="{FF2B5EF4-FFF2-40B4-BE49-F238E27FC236}">
                <a16:creationId xmlns:a16="http://schemas.microsoft.com/office/drawing/2014/main" id="{94CFD3AB-8440-443C-AE8C-5BA57F80CC79}"/>
              </a:ext>
            </a:extLst>
          </p:cNvPr>
          <p:cNvSpPr>
            <a:spLocks noGrp="1" noChangeArrowheads="1"/>
          </p:cNvSpPr>
          <p:nvPr>
            <p:ph idx="1"/>
          </p:nvPr>
        </p:nvSpPr>
        <p:spPr>
          <a:xfrm>
            <a:off x="1943100" y="2133600"/>
            <a:ext cx="6591300" cy="3778250"/>
          </a:xfrm>
        </p:spPr>
        <p:txBody>
          <a:bodyPr rtlCol="0">
            <a:normAutofit fontScale="85000" lnSpcReduction="10000"/>
          </a:bodyPr>
          <a:lstStyle/>
          <a:p>
            <a:pPr eaLnBrk="1" fontAlgn="auto" hangingPunct="1">
              <a:spcAft>
                <a:spcPts val="0"/>
              </a:spcAft>
              <a:buFont typeface="Wingdings 3" charset="2"/>
              <a:buChar char=""/>
              <a:defRPr/>
            </a:pPr>
            <a:r>
              <a:rPr lang="en-US" altLang="en-US" sz="4400">
                <a:solidFill>
                  <a:schemeClr val="tx1">
                    <a:lumMod val="75000"/>
                    <a:lumOff val="25000"/>
                  </a:schemeClr>
                </a:solidFill>
              </a:rPr>
              <a:t>use</a:t>
            </a:r>
            <a:r>
              <a:rPr lang="th-TH" altLang="en-US" sz="4400">
                <a:solidFill>
                  <a:schemeClr val="tx1">
                    <a:lumMod val="75000"/>
                    <a:lumOff val="25000"/>
                  </a:schemeClr>
                </a:solidFill>
              </a:rPr>
              <a:t> </a:t>
            </a:r>
            <a:r>
              <a:rPr lang="en-US" altLang="en-US" sz="4400">
                <a:solidFill>
                  <a:schemeClr val="tx1">
                    <a:lumMod val="75000"/>
                    <a:lumOff val="25000"/>
                  </a:schemeClr>
                </a:solidFill>
              </a:rPr>
              <a:t>prefix-free encoding.</a:t>
            </a:r>
          </a:p>
          <a:p>
            <a:pPr eaLnBrk="1" fontAlgn="auto" hangingPunct="1">
              <a:spcAft>
                <a:spcPts val="0"/>
              </a:spcAft>
              <a:buFont typeface="Wingdings 3" charset="2"/>
              <a:buChar char=""/>
              <a:defRPr/>
            </a:pPr>
            <a:r>
              <a:rPr lang="en-US" altLang="en-US" sz="4400">
                <a:solidFill>
                  <a:schemeClr val="tx1">
                    <a:lumMod val="75000"/>
                    <a:lumOff val="25000"/>
                  </a:schemeClr>
                </a:solidFill>
              </a:rPr>
              <a:t>By creating a binary tree</a:t>
            </a:r>
          </a:p>
          <a:p>
            <a:pPr lvl="1" eaLnBrk="1" fontAlgn="auto" hangingPunct="1">
              <a:spcAft>
                <a:spcPts val="0"/>
              </a:spcAft>
              <a:buFont typeface="Wingdings 3" charset="2"/>
              <a:buChar char=""/>
              <a:defRPr/>
            </a:pPr>
            <a:r>
              <a:rPr lang="en-US" altLang="en-US" sz="4000">
                <a:solidFill>
                  <a:schemeClr val="tx1">
                    <a:lumMod val="75000"/>
                    <a:lumOff val="25000"/>
                  </a:schemeClr>
                </a:solidFill>
              </a:rPr>
              <a:t>Left branch is 0.</a:t>
            </a:r>
          </a:p>
          <a:p>
            <a:pPr lvl="1" eaLnBrk="1" fontAlgn="auto" hangingPunct="1">
              <a:spcAft>
                <a:spcPts val="0"/>
              </a:spcAft>
              <a:buFont typeface="Wingdings 3" charset="2"/>
              <a:buChar char=""/>
              <a:defRPr/>
            </a:pPr>
            <a:r>
              <a:rPr lang="en-US" altLang="en-US" sz="4000">
                <a:solidFill>
                  <a:schemeClr val="tx1">
                    <a:lumMod val="75000"/>
                    <a:lumOff val="25000"/>
                  </a:schemeClr>
                </a:solidFill>
              </a:rPr>
              <a:t>Right branch is 1.</a:t>
            </a:r>
          </a:p>
          <a:p>
            <a:pPr lvl="1" eaLnBrk="1" fontAlgn="auto" hangingPunct="1">
              <a:spcAft>
                <a:spcPts val="0"/>
              </a:spcAft>
              <a:buFont typeface="Wingdings 3" charset="2"/>
              <a:buChar char=""/>
              <a:defRPr/>
            </a:pPr>
            <a:r>
              <a:rPr lang="en-US" altLang="en-US" sz="4000">
                <a:solidFill>
                  <a:schemeClr val="tx1">
                    <a:lumMod val="75000"/>
                    <a:lumOff val="25000"/>
                  </a:schemeClr>
                </a:solidFill>
              </a:rPr>
              <a:t>Character is at the leaves.</a:t>
            </a:r>
            <a:endParaRPr lang="th-TH" altLang="en-US" sz="4000">
              <a:solidFill>
                <a:schemeClr val="tx1">
                  <a:lumMod val="75000"/>
                  <a:lumOff val="25000"/>
                </a:schemeClr>
              </a:solidFill>
            </a:endParaRPr>
          </a:p>
          <a:p>
            <a:pPr eaLnBrk="1" fontAlgn="auto" hangingPunct="1">
              <a:spcAft>
                <a:spcPts val="0"/>
              </a:spcAft>
              <a:buFont typeface="Wingdings 3" charset="2"/>
              <a:buChar char=""/>
              <a:defRPr/>
            </a:pPr>
            <a:endParaRPr lang="th-TH" altLang="en-US">
              <a:solidFill>
                <a:schemeClr val="tx1">
                  <a:lumMod val="75000"/>
                  <a:lumOff val="25000"/>
                </a:schemeClr>
              </a:solidFill>
            </a:endParaRPr>
          </a:p>
        </p:txBody>
      </p:sp>
      <p:sp>
        <p:nvSpPr>
          <p:cNvPr id="104452" name="Slide Number Placeholder 3">
            <a:extLst>
              <a:ext uri="{FF2B5EF4-FFF2-40B4-BE49-F238E27FC236}">
                <a16:creationId xmlns:a16="http://schemas.microsoft.com/office/drawing/2014/main" id="{BA532909-8DCB-465E-831F-D937E0EA00D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8B974316-C0D3-44E5-B889-E479D8F37C96}"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49</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D59D898-215B-4A1F-B818-9CF6726C6707}"/>
              </a:ext>
            </a:extLst>
          </p:cNvPr>
          <p:cNvSpPr>
            <a:spLocks noGrp="1" noChangeArrowheads="1"/>
          </p:cNvSpPr>
          <p:nvPr>
            <p:ph type="title"/>
          </p:nvPr>
        </p:nvSpPr>
        <p:spPr>
          <a:xfrm>
            <a:off x="1371600" y="533400"/>
            <a:ext cx="7162800" cy="1371600"/>
          </a:xfrm>
        </p:spPr>
        <p:txBody>
          <a:bodyPr/>
          <a:lstStyle/>
          <a:p>
            <a:pPr eaLnBrk="1" hangingPunct="1"/>
            <a:r>
              <a:rPr lang="en-US" altLang="en-US" dirty="0"/>
              <a:t>The interface for Priority Queue</a:t>
            </a:r>
            <a:endParaRPr lang="th-TH" altLang="en-US" dirty="0"/>
          </a:p>
        </p:txBody>
      </p:sp>
      <p:sp>
        <p:nvSpPr>
          <p:cNvPr id="24579" name="Slide Number Placeholder 6">
            <a:extLst>
              <a:ext uri="{FF2B5EF4-FFF2-40B4-BE49-F238E27FC236}">
                <a16:creationId xmlns:a16="http://schemas.microsoft.com/office/drawing/2014/main" id="{1BA91CFB-FA77-439D-899D-F450C039375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FCB484EE-53BC-48FD-9ED4-44A3FF3B7492}"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a:t>
            </a:fld>
            <a:endParaRPr lang="th-TH" altLang="en-US" sz="1400">
              <a:solidFill>
                <a:schemeClr val="tx1"/>
              </a:solidFill>
              <a:latin typeface="Tahoma" panose="020B0604030504040204" pitchFamily="34" charset="0"/>
              <a:cs typeface="Tahoma" panose="020B0604030504040204" pitchFamily="34" charset="0"/>
            </a:endParaRPr>
          </a:p>
        </p:txBody>
      </p:sp>
      <p:pic>
        <p:nvPicPr>
          <p:cNvPr id="24580" name="รูปภาพ 1">
            <a:extLst>
              <a:ext uri="{FF2B5EF4-FFF2-40B4-BE49-F238E27FC236}">
                <a16:creationId xmlns:a16="http://schemas.microsoft.com/office/drawing/2014/main" id="{84CEEA64-40E2-42DB-8873-11FD25CB8C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113" y="1566863"/>
            <a:ext cx="88677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6498" name="Object 2">
            <a:extLst>
              <a:ext uri="{FF2B5EF4-FFF2-40B4-BE49-F238E27FC236}">
                <a16:creationId xmlns:a16="http://schemas.microsoft.com/office/drawing/2014/main" id="{4923A430-BF20-4944-8ECE-00B57304F795}"/>
              </a:ext>
            </a:extLst>
          </p:cNvPr>
          <p:cNvGraphicFramePr>
            <a:graphicFrameLocks noChangeAspect="1"/>
          </p:cNvGraphicFramePr>
          <p:nvPr/>
        </p:nvGraphicFramePr>
        <p:xfrm>
          <a:off x="0" y="1752600"/>
          <a:ext cx="7588250" cy="5516563"/>
        </p:xfrm>
        <a:graphic>
          <a:graphicData uri="http://schemas.openxmlformats.org/presentationml/2006/ole">
            <mc:AlternateContent xmlns:mc="http://schemas.openxmlformats.org/markup-compatibility/2006">
              <mc:Choice xmlns:v="urn:schemas-microsoft-com:vml" Requires="v">
                <p:oleObj spid="_x0000_s106508" name="เอกสาร" r:id="rId3" imgW="7589520" imgH="5527548" progId="Word.Document.8">
                  <p:embed/>
                </p:oleObj>
              </mc:Choice>
              <mc:Fallback>
                <p:oleObj name="เอกสาร" r:id="rId3" imgW="7589520" imgH="552754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75882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499" name="Text Box 3">
            <a:extLst>
              <a:ext uri="{FF2B5EF4-FFF2-40B4-BE49-F238E27FC236}">
                <a16:creationId xmlns:a16="http://schemas.microsoft.com/office/drawing/2014/main" id="{BF6876D9-A461-4AEA-9E2C-EF36995E1A1E}"/>
              </a:ext>
            </a:extLst>
          </p:cNvPr>
          <p:cNvSpPr txBox="1">
            <a:spLocks noChangeArrowheads="1"/>
          </p:cNvSpPr>
          <p:nvPr/>
        </p:nvSpPr>
        <p:spPr bwMode="auto">
          <a:xfrm>
            <a:off x="219075" y="304800"/>
            <a:ext cx="8391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200">
                <a:solidFill>
                  <a:schemeClr val="tx2"/>
                </a:solidFill>
                <a:latin typeface="Tahoma" panose="020B0604030504040204" pitchFamily="34" charset="0"/>
                <a:cs typeface="Tahoma" panose="020B0604030504040204" pitchFamily="34" charset="0"/>
              </a:rPr>
              <a:t>Therefore, there is no</a:t>
            </a:r>
            <a:r>
              <a:rPr lang="th-TH" altLang="en-US" sz="3200">
                <a:solidFill>
                  <a:schemeClr val="tx2"/>
                </a:solidFill>
                <a:latin typeface="Tahoma" panose="020B0604030504040204" pitchFamily="34" charset="0"/>
                <a:cs typeface="Tahoma" panose="020B0604030504040204" pitchFamily="34" charset="0"/>
              </a:rPr>
              <a:t> </a:t>
            </a:r>
            <a:r>
              <a:rPr lang="en-US" altLang="en-US" sz="3200">
                <a:solidFill>
                  <a:schemeClr val="tx2"/>
                </a:solidFill>
                <a:latin typeface="Tahoma" panose="020B0604030504040204" pitchFamily="34" charset="0"/>
                <a:cs typeface="Tahoma" panose="020B0604030504040204" pitchFamily="34" charset="0"/>
              </a:rPr>
              <a:t>two characters on the same path (from root)</a:t>
            </a:r>
          </a:p>
        </p:txBody>
      </p:sp>
      <p:sp>
        <p:nvSpPr>
          <p:cNvPr id="106500" name="Text Box 4">
            <a:extLst>
              <a:ext uri="{FF2B5EF4-FFF2-40B4-BE49-F238E27FC236}">
                <a16:creationId xmlns:a16="http://schemas.microsoft.com/office/drawing/2014/main" id="{0535CF72-A627-4F73-9D34-7FB8EA17E984}"/>
              </a:ext>
            </a:extLst>
          </p:cNvPr>
          <p:cNvSpPr txBox="1">
            <a:spLocks noChangeArrowheads="1"/>
          </p:cNvSpPr>
          <p:nvPr/>
        </p:nvSpPr>
        <p:spPr bwMode="auto">
          <a:xfrm>
            <a:off x="6172200" y="2133600"/>
            <a:ext cx="1905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3600">
                <a:solidFill>
                  <a:schemeClr val="tx2"/>
                </a:solidFill>
                <a:latin typeface="Tahoma" panose="020B0604030504040204" pitchFamily="34" charset="0"/>
                <a:cs typeface="Tahoma" panose="020B0604030504040204" pitchFamily="34" charset="0"/>
              </a:rPr>
              <a:t>a = 010</a:t>
            </a:r>
          </a:p>
          <a:p>
            <a:pPr eaLnBrk="1" hangingPunct="1">
              <a:spcBef>
                <a:spcPct val="50000"/>
              </a:spcBef>
              <a:buClrTx/>
              <a:buFontTx/>
              <a:buNone/>
            </a:pPr>
            <a:r>
              <a:rPr lang="en-US" altLang="en-US" sz="3600">
                <a:solidFill>
                  <a:schemeClr val="tx2"/>
                </a:solidFill>
                <a:latin typeface="Tahoma" panose="020B0604030504040204" pitchFamily="34" charset="0"/>
                <a:cs typeface="Tahoma" panose="020B0604030504040204" pitchFamily="34" charset="0"/>
              </a:rPr>
              <a:t>b = 11</a:t>
            </a:r>
          </a:p>
          <a:p>
            <a:pPr eaLnBrk="1" hangingPunct="1">
              <a:spcBef>
                <a:spcPct val="50000"/>
              </a:spcBef>
              <a:buClrTx/>
              <a:buFontTx/>
              <a:buNone/>
            </a:pPr>
            <a:r>
              <a:rPr lang="en-US" altLang="en-US" sz="3600">
                <a:solidFill>
                  <a:schemeClr val="tx2"/>
                </a:solidFill>
                <a:latin typeface="Tahoma" panose="020B0604030504040204" pitchFamily="34" charset="0"/>
                <a:cs typeface="Tahoma" panose="020B0604030504040204" pitchFamily="34" charset="0"/>
              </a:rPr>
              <a:t>c = 00</a:t>
            </a:r>
          </a:p>
          <a:p>
            <a:pPr eaLnBrk="1" hangingPunct="1">
              <a:spcBef>
                <a:spcPct val="50000"/>
              </a:spcBef>
              <a:buClrTx/>
              <a:buFontTx/>
              <a:buNone/>
            </a:pPr>
            <a:r>
              <a:rPr lang="en-US" altLang="en-US" sz="3600">
                <a:solidFill>
                  <a:schemeClr val="tx2"/>
                </a:solidFill>
                <a:latin typeface="Tahoma" panose="020B0604030504040204" pitchFamily="34" charset="0"/>
                <a:cs typeface="Tahoma" panose="020B0604030504040204" pitchFamily="34" charset="0"/>
              </a:rPr>
              <a:t>d = 10</a:t>
            </a:r>
          </a:p>
          <a:p>
            <a:pPr eaLnBrk="1" hangingPunct="1">
              <a:spcBef>
                <a:spcPct val="50000"/>
              </a:spcBef>
              <a:buClrTx/>
              <a:buFontTx/>
              <a:buNone/>
            </a:pPr>
            <a:r>
              <a:rPr lang="en-US" altLang="en-US" sz="3600">
                <a:solidFill>
                  <a:schemeClr val="tx2"/>
                </a:solidFill>
                <a:latin typeface="Tahoma" panose="020B0604030504040204" pitchFamily="34" charset="0"/>
                <a:cs typeface="Tahoma" panose="020B0604030504040204" pitchFamily="34" charset="0"/>
              </a:rPr>
              <a:t>e = 011</a:t>
            </a:r>
          </a:p>
        </p:txBody>
      </p:sp>
      <p:sp>
        <p:nvSpPr>
          <p:cNvPr id="106501" name="Slide Number Placeholder 4">
            <a:extLst>
              <a:ext uri="{FF2B5EF4-FFF2-40B4-BE49-F238E27FC236}">
                <a16:creationId xmlns:a16="http://schemas.microsoft.com/office/drawing/2014/main" id="{9D3B245B-856C-4E92-8DA2-DEF48F07D8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C100964-125D-4875-BC1F-E2FD74A3E30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50</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a:extLst>
              <a:ext uri="{FF2B5EF4-FFF2-40B4-BE49-F238E27FC236}">
                <a16:creationId xmlns:a16="http://schemas.microsoft.com/office/drawing/2014/main" id="{35F4EA1A-69AA-4853-9597-CDE3A5365E8C}"/>
              </a:ext>
            </a:extLst>
          </p:cNvPr>
          <p:cNvGraphicFramePr>
            <a:graphicFrameLocks noChangeAspect="1"/>
          </p:cNvGraphicFramePr>
          <p:nvPr/>
        </p:nvGraphicFramePr>
        <p:xfrm>
          <a:off x="0" y="969963"/>
          <a:ext cx="8499475" cy="7269162"/>
        </p:xfrm>
        <a:graphic>
          <a:graphicData uri="http://schemas.openxmlformats.org/presentationml/2006/ole">
            <mc:AlternateContent xmlns:mc="http://schemas.openxmlformats.org/markup-compatibility/2006">
              <mc:Choice xmlns:v="urn:schemas-microsoft-com:vml" Requires="v">
                <p:oleObj spid="_x0000_s107532" name="Document" r:id="rId4" imgW="8499348" imgH="7277100" progId="Word.Document.8">
                  <p:embed/>
                </p:oleObj>
              </mc:Choice>
              <mc:Fallback>
                <p:oleObj name="Document" r:id="rId4" imgW="8499348" imgH="72771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69963"/>
                        <a:ext cx="8499475" cy="726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3" name="Text Box 3">
            <a:extLst>
              <a:ext uri="{FF2B5EF4-FFF2-40B4-BE49-F238E27FC236}">
                <a16:creationId xmlns:a16="http://schemas.microsoft.com/office/drawing/2014/main" id="{2395E7C5-E20A-42C0-9D00-FDA80028F7BB}"/>
              </a:ext>
            </a:extLst>
          </p:cNvPr>
          <p:cNvSpPr txBox="1">
            <a:spLocks noChangeArrowheads="1"/>
          </p:cNvSpPr>
          <p:nvPr/>
        </p:nvSpPr>
        <p:spPr bwMode="auto">
          <a:xfrm>
            <a:off x="1295400" y="685800"/>
            <a:ext cx="48498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6600">
                <a:solidFill>
                  <a:schemeClr val="tx2"/>
                </a:solidFill>
                <a:latin typeface="Tahoma" panose="020B0604030504040204" pitchFamily="34" charset="0"/>
                <a:cs typeface="Tahoma" panose="020B0604030504040204" pitchFamily="34" charset="0"/>
              </a:rPr>
              <a:t>alternatives?</a:t>
            </a:r>
            <a:endParaRPr lang="th-TH" altLang="en-US" sz="6600">
              <a:solidFill>
                <a:schemeClr val="tx2"/>
              </a:solidFill>
              <a:latin typeface="Tahoma" panose="020B0604030504040204" pitchFamily="34" charset="0"/>
              <a:cs typeface="Tahoma" panose="020B0604030504040204" pitchFamily="34" charset="0"/>
            </a:endParaRPr>
          </a:p>
        </p:txBody>
      </p:sp>
      <p:sp>
        <p:nvSpPr>
          <p:cNvPr id="107524" name="Text Box 4">
            <a:extLst>
              <a:ext uri="{FF2B5EF4-FFF2-40B4-BE49-F238E27FC236}">
                <a16:creationId xmlns:a16="http://schemas.microsoft.com/office/drawing/2014/main" id="{B994A379-01D2-4A74-A4CC-1A93AD689F2E}"/>
              </a:ext>
            </a:extLst>
          </p:cNvPr>
          <p:cNvSpPr txBox="1">
            <a:spLocks noChangeArrowheads="1"/>
          </p:cNvSpPr>
          <p:nvPr/>
        </p:nvSpPr>
        <p:spPr bwMode="auto">
          <a:xfrm>
            <a:off x="4513263" y="3668713"/>
            <a:ext cx="4611687"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2800">
                <a:solidFill>
                  <a:schemeClr val="tx1"/>
                </a:solidFill>
                <a:latin typeface="Tahoma" panose="020B0604030504040204" pitchFamily="34" charset="0"/>
                <a:cs typeface="Tahoma" panose="020B0604030504040204" pitchFamily="34" charset="0"/>
              </a:rPr>
              <a:t>Which scheme is best? </a:t>
            </a:r>
            <a:endParaRPr lang="th-TH" altLang="en-US" sz="2800">
              <a:solidFill>
                <a:schemeClr val="tx1"/>
              </a:solidFill>
              <a:latin typeface="Tahoma" panose="020B0604030504040204" pitchFamily="34" charset="0"/>
              <a:cs typeface="Tahoma" panose="020B0604030504040204" pitchFamily="34" charset="0"/>
            </a:endParaRPr>
          </a:p>
          <a:p>
            <a:pPr eaLnBrk="1" hangingPunct="1">
              <a:spcBef>
                <a:spcPct val="0"/>
              </a:spcBef>
              <a:buClrTx/>
              <a:buFontTx/>
              <a:buNone/>
            </a:pPr>
            <a:endParaRPr lang="th-TH" altLang="en-US" sz="2800">
              <a:solidFill>
                <a:schemeClr val="tx1"/>
              </a:solidFill>
              <a:latin typeface="Tahoma" panose="020B0604030504040204" pitchFamily="34" charset="0"/>
              <a:cs typeface="Tahoma" panose="020B0604030504040204" pitchFamily="34" charset="0"/>
            </a:endParaRPr>
          </a:p>
          <a:p>
            <a:pPr eaLnBrk="1" hangingPunct="1">
              <a:spcBef>
                <a:spcPct val="0"/>
              </a:spcBef>
              <a:buClrTx/>
              <a:buFontTx/>
              <a:buNone/>
            </a:pPr>
            <a:r>
              <a:rPr lang="en-US" altLang="en-US" sz="2800">
                <a:solidFill>
                  <a:schemeClr val="tx1"/>
                </a:solidFill>
                <a:latin typeface="Tahoma" panose="020B0604030504040204" pitchFamily="34" charset="0"/>
                <a:cs typeface="Tahoma" panose="020B0604030504040204" pitchFamily="34" charset="0"/>
              </a:rPr>
              <a:t>Ans: frequently appear character</a:t>
            </a:r>
          </a:p>
          <a:p>
            <a:pPr eaLnBrk="1" hangingPunct="1">
              <a:spcBef>
                <a:spcPct val="0"/>
              </a:spcBef>
              <a:buClrTx/>
              <a:buFontTx/>
              <a:buNone/>
            </a:pPr>
            <a:r>
              <a:rPr lang="en-US" altLang="en-US" sz="2800">
                <a:solidFill>
                  <a:schemeClr val="tx1"/>
                </a:solidFill>
                <a:latin typeface="Tahoma" panose="020B0604030504040204" pitchFamily="34" charset="0"/>
                <a:cs typeface="Tahoma" panose="020B0604030504040204" pitchFamily="34" charset="0"/>
              </a:rPr>
              <a:t>should have small number of bits.</a:t>
            </a:r>
            <a:endParaRPr lang="th-TH" altLang="en-US" sz="2800">
              <a:solidFill>
                <a:schemeClr val="tx1"/>
              </a:solidFill>
              <a:latin typeface="Tahoma" panose="020B0604030504040204" pitchFamily="34" charset="0"/>
              <a:cs typeface="Tahoma" panose="020B0604030504040204" pitchFamily="34" charset="0"/>
            </a:endParaRPr>
          </a:p>
          <a:p>
            <a:pPr eaLnBrk="1" hangingPunct="1">
              <a:spcBef>
                <a:spcPct val="0"/>
              </a:spcBef>
              <a:buClrTx/>
              <a:buFontTx/>
              <a:buNone/>
            </a:pPr>
            <a:endParaRPr lang="th-TH" altLang="en-US" sz="3200">
              <a:solidFill>
                <a:schemeClr val="tx2"/>
              </a:solidFill>
              <a:latin typeface="Tahoma" panose="020B0604030504040204" pitchFamily="34" charset="0"/>
              <a:cs typeface="Tahoma" panose="020B0604030504040204" pitchFamily="34" charset="0"/>
            </a:endParaRPr>
          </a:p>
        </p:txBody>
      </p:sp>
      <p:sp>
        <p:nvSpPr>
          <p:cNvPr id="107525" name="Slide Number Placeholder 4">
            <a:extLst>
              <a:ext uri="{FF2B5EF4-FFF2-40B4-BE49-F238E27FC236}">
                <a16:creationId xmlns:a16="http://schemas.microsoft.com/office/drawing/2014/main" id="{40043D5A-7742-42EF-A268-4065E901DD2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52FC4140-8F64-4448-AFDD-94390E408685}"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51</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CA7A395-B9EC-4DD0-8E33-B0ECC2FDB02F}"/>
              </a:ext>
            </a:extLst>
          </p:cNvPr>
          <p:cNvSpPr>
            <a:spLocks noGrp="1" noChangeArrowheads="1"/>
          </p:cNvSpPr>
          <p:nvPr>
            <p:ph type="title"/>
          </p:nvPr>
        </p:nvSpPr>
        <p:spPr>
          <a:xfrm>
            <a:off x="2286000" y="609600"/>
            <a:ext cx="5334000" cy="1143000"/>
          </a:xfrm>
        </p:spPr>
        <p:txBody>
          <a:bodyPr/>
          <a:lstStyle/>
          <a:p>
            <a:pPr eaLnBrk="1" hangingPunct="1"/>
            <a:r>
              <a:rPr lang="en-US" altLang="en-US"/>
              <a:t>Create Huffman tree</a:t>
            </a:r>
            <a:endParaRPr lang="th-TH" altLang="en-US"/>
          </a:p>
        </p:txBody>
      </p:sp>
      <p:sp>
        <p:nvSpPr>
          <p:cNvPr id="30724" name="Rectangle 3">
            <a:extLst>
              <a:ext uri="{FF2B5EF4-FFF2-40B4-BE49-F238E27FC236}">
                <a16:creationId xmlns:a16="http://schemas.microsoft.com/office/drawing/2014/main" id="{C2477D91-E97B-4AC2-B65B-F157AED0949D}"/>
              </a:ext>
            </a:extLst>
          </p:cNvPr>
          <p:cNvSpPr>
            <a:spLocks noGrp="1" noChangeArrowheads="1"/>
          </p:cNvSpPr>
          <p:nvPr>
            <p:ph idx="1"/>
          </p:nvPr>
        </p:nvSpPr>
        <p:spPr>
          <a:xfrm>
            <a:off x="1943100" y="2133600"/>
            <a:ext cx="6591300" cy="3778250"/>
          </a:xfrm>
        </p:spPr>
        <p:txBody>
          <a:bodyPr rtlCol="0">
            <a:normAutofit fontScale="85000" lnSpcReduction="10000"/>
          </a:bodyPr>
          <a:lstStyle/>
          <a:p>
            <a:pPr eaLnBrk="1" fontAlgn="auto" hangingPunct="1">
              <a:spcAft>
                <a:spcPts val="0"/>
              </a:spcAft>
              <a:buFont typeface="Wingdings 3" charset="2"/>
              <a:buChar char=""/>
              <a:defRPr/>
            </a:pPr>
            <a:r>
              <a:rPr lang="en-US" altLang="en-US" sz="4000" dirty="0">
                <a:solidFill>
                  <a:schemeClr val="tx1">
                    <a:lumMod val="75000"/>
                    <a:lumOff val="25000"/>
                  </a:schemeClr>
                </a:solidFill>
              </a:rPr>
              <a:t>This is a binary tree of codes. but it is built using the frequency of characters in the message.</a:t>
            </a:r>
          </a:p>
          <a:p>
            <a:pPr eaLnBrk="1" fontAlgn="auto" hangingPunct="1">
              <a:spcAft>
                <a:spcPts val="0"/>
              </a:spcAft>
              <a:buFont typeface="Wingdings 3" charset="2"/>
              <a:buChar char=""/>
              <a:defRPr/>
            </a:pPr>
            <a:r>
              <a:rPr lang="en-US" altLang="en-US" sz="4000" dirty="0">
                <a:solidFill>
                  <a:schemeClr val="tx1">
                    <a:lumMod val="75000"/>
                    <a:lumOff val="25000"/>
                  </a:schemeClr>
                </a:solidFill>
              </a:rPr>
              <a:t>Characters with high frequency will take less bits.</a:t>
            </a:r>
            <a:endParaRPr lang="th-TH" altLang="en-US" sz="4000" dirty="0">
              <a:solidFill>
                <a:schemeClr val="tx1">
                  <a:lumMod val="75000"/>
                  <a:lumOff val="25000"/>
                </a:schemeClr>
              </a:solidFill>
            </a:endParaRPr>
          </a:p>
        </p:txBody>
      </p:sp>
      <p:sp>
        <p:nvSpPr>
          <p:cNvPr id="109572" name="Slide Number Placeholder 4">
            <a:extLst>
              <a:ext uri="{FF2B5EF4-FFF2-40B4-BE49-F238E27FC236}">
                <a16:creationId xmlns:a16="http://schemas.microsoft.com/office/drawing/2014/main" id="{F9CFF4FF-6552-444F-A9B2-01AD0E08389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B65CCE0-D7A4-4AD1-88CA-E14E60ACFCDB}"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52</a:t>
            </a:fld>
            <a:endParaRPr lang="th-TH" altLang="en-US" sz="1400">
              <a:solidFill>
                <a:schemeClr val="tx1"/>
              </a:solidFill>
              <a:latin typeface="Tahoma" panose="020B0604030504040204" pitchFamily="34" charset="0"/>
              <a:cs typeface="Tahoma" panose="020B0604030504040204" pitchFamily="34" charset="0"/>
            </a:endParaRPr>
          </a:p>
        </p:txBody>
      </p:sp>
      <p:graphicFrame>
        <p:nvGraphicFramePr>
          <p:cNvPr id="109573" name="Object 4">
            <a:extLst>
              <a:ext uri="{FF2B5EF4-FFF2-40B4-BE49-F238E27FC236}">
                <a16:creationId xmlns:a16="http://schemas.microsoft.com/office/drawing/2014/main" id="{B608954F-8C41-4BD4-A922-1FD2D282B140}"/>
              </a:ext>
            </a:extLst>
          </p:cNvPr>
          <p:cNvGraphicFramePr>
            <a:graphicFrameLocks noChangeAspect="1"/>
          </p:cNvGraphicFramePr>
          <p:nvPr/>
        </p:nvGraphicFramePr>
        <p:xfrm>
          <a:off x="1371600" y="838200"/>
          <a:ext cx="984250" cy="884238"/>
        </p:xfrm>
        <a:graphic>
          <a:graphicData uri="http://schemas.openxmlformats.org/presentationml/2006/ole">
            <mc:AlternateContent xmlns:mc="http://schemas.openxmlformats.org/markup-compatibility/2006">
              <mc:Choice xmlns:v="urn:schemas-microsoft-com:vml" Requires="v">
                <p:oleObj spid="_x0000_s109580" name="Equation" r:id="rId3" imgW="139518" imgH="126835" progId="Equation.3">
                  <p:embed/>
                </p:oleObj>
              </mc:Choice>
              <mc:Fallback>
                <p:oleObj name="Equation" r:id="rId3" imgW="139518" imgH="1268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38200"/>
                        <a:ext cx="98425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881180E-76DD-4DB3-9583-49BB64C5AEF2}"/>
              </a:ext>
            </a:extLst>
          </p:cNvPr>
          <p:cNvSpPr>
            <a:spLocks noGrp="1" noChangeArrowheads="1"/>
          </p:cNvSpPr>
          <p:nvPr>
            <p:ph type="title"/>
          </p:nvPr>
        </p:nvSpPr>
        <p:spPr>
          <a:xfrm>
            <a:off x="1944688" y="623888"/>
            <a:ext cx="6589712" cy="1281112"/>
          </a:xfrm>
        </p:spPr>
        <p:txBody>
          <a:bodyPr/>
          <a:lstStyle/>
          <a:p>
            <a:pPr eaLnBrk="1" hangingPunct="1"/>
            <a:r>
              <a:rPr lang="en-US" altLang="en-US"/>
              <a:t>let us use the following example. </a:t>
            </a:r>
            <a:endParaRPr lang="th-TH" altLang="en-US"/>
          </a:p>
        </p:txBody>
      </p:sp>
      <p:sp>
        <p:nvSpPr>
          <p:cNvPr id="110595" name="Rectangle 3">
            <a:extLst>
              <a:ext uri="{FF2B5EF4-FFF2-40B4-BE49-F238E27FC236}">
                <a16:creationId xmlns:a16="http://schemas.microsoft.com/office/drawing/2014/main" id="{1EC67356-3D22-4468-8855-83A3B38D35C3}"/>
              </a:ext>
            </a:extLst>
          </p:cNvPr>
          <p:cNvSpPr>
            <a:spLocks noGrp="1" noChangeArrowheads="1"/>
          </p:cNvSpPr>
          <p:nvPr>
            <p:ph idx="1"/>
          </p:nvPr>
        </p:nvSpPr>
        <p:spPr>
          <a:xfrm>
            <a:off x="1676400" y="1943100"/>
            <a:ext cx="6591300" cy="4381500"/>
          </a:xfrm>
        </p:spPr>
        <p:txBody>
          <a:bodyPr/>
          <a:lstStyle/>
          <a:p>
            <a:pPr eaLnBrk="1" hangingPunct="1"/>
            <a:r>
              <a:rPr lang="en-US" altLang="en-US" sz="4800"/>
              <a:t>A has </a:t>
            </a:r>
            <a:r>
              <a:rPr lang="th-TH" altLang="en-US" sz="4800"/>
              <a:t>5000</a:t>
            </a:r>
          </a:p>
          <a:p>
            <a:pPr eaLnBrk="1" hangingPunct="1"/>
            <a:r>
              <a:rPr lang="en-US" altLang="en-US" sz="4800"/>
              <a:t>B has </a:t>
            </a:r>
            <a:r>
              <a:rPr lang="th-TH" altLang="en-US" sz="4800"/>
              <a:t>10000</a:t>
            </a:r>
          </a:p>
          <a:p>
            <a:pPr eaLnBrk="1" hangingPunct="1"/>
            <a:r>
              <a:rPr lang="en-US" altLang="en-US" sz="4800"/>
              <a:t>c</a:t>
            </a:r>
            <a:r>
              <a:rPr lang="th-TH" altLang="en-US" sz="4800"/>
              <a:t> </a:t>
            </a:r>
            <a:r>
              <a:rPr lang="en-US" altLang="en-US" sz="4800"/>
              <a:t>has </a:t>
            </a:r>
            <a:r>
              <a:rPr lang="th-TH" altLang="en-US" sz="4800"/>
              <a:t>20000</a:t>
            </a:r>
          </a:p>
          <a:p>
            <a:pPr eaLnBrk="1" hangingPunct="1"/>
            <a:r>
              <a:rPr lang="en-US" altLang="en-US" sz="4800"/>
              <a:t>d</a:t>
            </a:r>
            <a:r>
              <a:rPr lang="th-TH" altLang="en-US" sz="4800"/>
              <a:t> </a:t>
            </a:r>
            <a:r>
              <a:rPr lang="en-US" altLang="en-US" sz="4800"/>
              <a:t>has </a:t>
            </a:r>
            <a:r>
              <a:rPr lang="th-TH" altLang="en-US" sz="4800"/>
              <a:t>31000</a:t>
            </a:r>
          </a:p>
          <a:p>
            <a:pPr eaLnBrk="1" hangingPunct="1"/>
            <a:r>
              <a:rPr lang="en-US" altLang="en-US" sz="4800"/>
              <a:t>e</a:t>
            </a:r>
            <a:r>
              <a:rPr lang="th-TH" altLang="en-US" sz="4800"/>
              <a:t> </a:t>
            </a:r>
            <a:r>
              <a:rPr lang="en-US" altLang="en-US" sz="4800"/>
              <a:t>has </a:t>
            </a:r>
            <a:r>
              <a:rPr lang="th-TH" altLang="en-US" sz="4800"/>
              <a:t>34000</a:t>
            </a:r>
          </a:p>
          <a:p>
            <a:pPr eaLnBrk="1" hangingPunct="1"/>
            <a:endParaRPr lang="th-TH" altLang="en-US" sz="2000"/>
          </a:p>
        </p:txBody>
      </p:sp>
      <p:sp>
        <p:nvSpPr>
          <p:cNvPr id="110596" name="Slide Number Placeholder 3">
            <a:extLst>
              <a:ext uri="{FF2B5EF4-FFF2-40B4-BE49-F238E27FC236}">
                <a16:creationId xmlns:a16="http://schemas.microsoft.com/office/drawing/2014/main" id="{64F2DEB0-E5E3-44E6-BC13-9B92E024D66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58EDF231-30AE-4F31-A592-7327520F9B51}"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53</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F679865-BDA9-4BB4-9BE2-4F82B944982A}"/>
              </a:ext>
            </a:extLst>
          </p:cNvPr>
          <p:cNvSpPr>
            <a:spLocks noGrp="1" noChangeArrowheads="1"/>
          </p:cNvSpPr>
          <p:nvPr>
            <p:ph type="title"/>
          </p:nvPr>
        </p:nvSpPr>
        <p:spPr>
          <a:xfrm>
            <a:off x="1066800" y="304800"/>
            <a:ext cx="7877175" cy="1455738"/>
          </a:xfrm>
        </p:spPr>
        <p:txBody>
          <a:bodyPr/>
          <a:lstStyle/>
          <a:p>
            <a:pPr eaLnBrk="1" hangingPunct="1"/>
            <a:r>
              <a:rPr lang="en-US" altLang="en-US"/>
              <a:t>Put pair </a:t>
            </a:r>
            <a:r>
              <a:rPr lang="th-TH" altLang="en-US"/>
              <a:t>(</a:t>
            </a:r>
            <a:r>
              <a:rPr lang="en-US" altLang="en-US"/>
              <a:t>character,</a:t>
            </a:r>
            <a:r>
              <a:rPr lang="th-TH" altLang="en-US"/>
              <a:t> </a:t>
            </a:r>
            <a:r>
              <a:rPr lang="en-US" altLang="en-US"/>
              <a:t>frequency</a:t>
            </a:r>
            <a:r>
              <a:rPr lang="th-TH" altLang="en-US"/>
              <a:t>)</a:t>
            </a:r>
            <a:r>
              <a:rPr lang="en-US" altLang="en-US"/>
              <a:t> into Priority Q</a:t>
            </a:r>
            <a:r>
              <a:rPr lang="th-TH" altLang="en-US"/>
              <a:t> </a:t>
            </a:r>
          </a:p>
        </p:txBody>
      </p:sp>
      <p:sp>
        <p:nvSpPr>
          <p:cNvPr id="111619" name="Rectangle 3">
            <a:extLst>
              <a:ext uri="{FF2B5EF4-FFF2-40B4-BE49-F238E27FC236}">
                <a16:creationId xmlns:a16="http://schemas.microsoft.com/office/drawing/2014/main" id="{6864507E-92D9-42C4-8CC7-C3A3334B1E04}"/>
              </a:ext>
            </a:extLst>
          </p:cNvPr>
          <p:cNvSpPr>
            <a:spLocks noGrp="1" noChangeArrowheads="1"/>
          </p:cNvSpPr>
          <p:nvPr>
            <p:ph idx="1"/>
          </p:nvPr>
        </p:nvSpPr>
        <p:spPr>
          <a:xfrm>
            <a:off x="1295400" y="1760538"/>
            <a:ext cx="7239000" cy="4564062"/>
          </a:xfrm>
        </p:spPr>
        <p:txBody>
          <a:bodyPr/>
          <a:lstStyle/>
          <a:p>
            <a:pPr eaLnBrk="1" hangingPunct="1">
              <a:lnSpc>
                <a:spcPct val="90000"/>
              </a:lnSpc>
            </a:pPr>
            <a:r>
              <a:rPr lang="th-TH" altLang="en-US" sz="2800"/>
              <a:t>Priority Q </a:t>
            </a:r>
            <a:r>
              <a:rPr lang="en-US" altLang="en-US" sz="2800"/>
              <a:t>that we use, we will have the lowest frequency</a:t>
            </a:r>
            <a:r>
              <a:rPr lang="th-TH" altLang="en-US" sz="2800"/>
              <a:t> </a:t>
            </a:r>
            <a:r>
              <a:rPr lang="en-US" altLang="en-US" sz="2800"/>
              <a:t>as most important!</a:t>
            </a:r>
            <a:endParaRPr lang="th-TH" altLang="en-US" sz="2800"/>
          </a:p>
          <a:p>
            <a:pPr eaLnBrk="1" hangingPunct="1">
              <a:lnSpc>
                <a:spcPct val="90000"/>
              </a:lnSpc>
            </a:pPr>
            <a:r>
              <a:rPr lang="en-US" altLang="en-US" sz="2800"/>
              <a:t>Each node of our priority Q has left, right, parent of its own. </a:t>
            </a:r>
            <a:endParaRPr lang="th-TH" altLang="en-US" sz="2800"/>
          </a:p>
          <a:p>
            <a:pPr eaLnBrk="1" hangingPunct="1">
              <a:lnSpc>
                <a:spcPct val="90000"/>
              </a:lnSpc>
            </a:pPr>
            <a:r>
              <a:rPr lang="en-US" altLang="en-US" sz="2800"/>
              <a:t>In our example, the initial queue is ordered such that -&gt;  </a:t>
            </a:r>
            <a:r>
              <a:rPr lang="th-TH" altLang="en-US" sz="2800"/>
              <a:t>(</a:t>
            </a:r>
            <a:r>
              <a:rPr lang="en-US" altLang="en-US" sz="2800"/>
              <a:t>a:5000) (b: 10000) (c: 20000) (d: 31000) (e: 34000)</a:t>
            </a:r>
          </a:p>
          <a:p>
            <a:pPr eaLnBrk="1" hangingPunct="1">
              <a:lnSpc>
                <a:spcPct val="90000"/>
              </a:lnSpc>
            </a:pPr>
            <a:r>
              <a:rPr lang="en-US" altLang="en-US" sz="2800"/>
              <a:t>Now let us build Huffman tree. </a:t>
            </a:r>
          </a:p>
        </p:txBody>
      </p:sp>
      <p:sp>
        <p:nvSpPr>
          <p:cNvPr id="111620" name="Slide Number Placeholder 3">
            <a:extLst>
              <a:ext uri="{FF2B5EF4-FFF2-40B4-BE49-F238E27FC236}">
                <a16:creationId xmlns:a16="http://schemas.microsoft.com/office/drawing/2014/main" id="{5DE1A276-B438-49A3-B3E2-6A2907280E7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1793501F-3097-46D4-B156-AB5D2847D373}"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54</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7CE7E43-68C3-4EBC-B392-7E46EB4B7683}"/>
              </a:ext>
            </a:extLst>
          </p:cNvPr>
          <p:cNvSpPr>
            <a:spLocks noGrp="1" noChangeArrowheads="1"/>
          </p:cNvSpPr>
          <p:nvPr>
            <p:ph idx="1"/>
          </p:nvPr>
        </p:nvSpPr>
        <p:spPr>
          <a:xfrm>
            <a:off x="762000" y="34925"/>
            <a:ext cx="7848600" cy="2098675"/>
          </a:xfrm>
        </p:spPr>
        <p:txBody>
          <a:bodyPr rtlCol="0">
            <a:normAutofit lnSpcReduction="10000"/>
          </a:bodyPr>
          <a:lstStyle/>
          <a:p>
            <a:pPr eaLnBrk="1" fontAlgn="auto" hangingPunct="1">
              <a:lnSpc>
                <a:spcPct val="90000"/>
              </a:lnSpc>
              <a:spcAft>
                <a:spcPts val="0"/>
              </a:spcAft>
              <a:buFont typeface="Wingdings 3" charset="2"/>
              <a:buChar char=""/>
              <a:defRPr/>
            </a:pPr>
            <a:r>
              <a:rPr lang="en-US" altLang="en-US" sz="2400" dirty="0">
                <a:solidFill>
                  <a:schemeClr val="tx1"/>
                </a:solidFill>
              </a:rPr>
              <a:t>Remove the two items with smallest frequency from the queue. The first one becomes the left branch, the second one becomes the right branch.</a:t>
            </a:r>
          </a:p>
          <a:p>
            <a:pPr eaLnBrk="1" fontAlgn="auto" hangingPunct="1">
              <a:lnSpc>
                <a:spcPct val="90000"/>
              </a:lnSpc>
              <a:spcAft>
                <a:spcPts val="0"/>
              </a:spcAft>
              <a:buFont typeface="Wingdings 3" charset="2"/>
              <a:buChar char=""/>
              <a:defRPr/>
            </a:pPr>
            <a:r>
              <a:rPr lang="en-US" altLang="en-US" sz="2400" dirty="0">
                <a:solidFill>
                  <a:schemeClr val="tx1"/>
                </a:solidFill>
              </a:rPr>
              <a:t>The sum of their frequency is stored in the new root. </a:t>
            </a:r>
            <a:endParaRPr lang="th-TH" altLang="en-US" sz="2400" dirty="0">
              <a:solidFill>
                <a:schemeClr val="tx1"/>
              </a:solidFill>
            </a:endParaRPr>
          </a:p>
        </p:txBody>
      </p:sp>
      <p:sp>
        <p:nvSpPr>
          <p:cNvPr id="113667" name="Slide Number Placeholder 13">
            <a:extLst>
              <a:ext uri="{FF2B5EF4-FFF2-40B4-BE49-F238E27FC236}">
                <a16:creationId xmlns:a16="http://schemas.microsoft.com/office/drawing/2014/main" id="{AD94F1C0-FBE5-4DC7-8EFE-D6459EC41BCF}"/>
              </a:ext>
            </a:extLst>
          </p:cNvPr>
          <p:cNvSpPr>
            <a:spLocks noGrp="1"/>
          </p:cNvSpPr>
          <p:nvPr>
            <p:ph type="sldNum" sz="quarter" idx="12"/>
          </p:nvPr>
        </p:nvSpPr>
        <p:spPr>
          <a:xfrm>
            <a:off x="-114300" y="34925"/>
            <a:ext cx="585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113562EF-209D-4330-B057-0176CA314117}"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55</a:t>
            </a:fld>
            <a:endParaRPr lang="th-TH" altLang="en-US" sz="1400">
              <a:solidFill>
                <a:schemeClr val="tx1"/>
              </a:solidFill>
              <a:latin typeface="Tahoma" panose="020B0604030504040204" pitchFamily="34" charset="0"/>
              <a:cs typeface="Tahoma" panose="020B0604030504040204" pitchFamily="34" charset="0"/>
            </a:endParaRPr>
          </a:p>
        </p:txBody>
      </p:sp>
      <p:grpSp>
        <p:nvGrpSpPr>
          <p:cNvPr id="113668" name="Group 3">
            <a:extLst>
              <a:ext uri="{FF2B5EF4-FFF2-40B4-BE49-F238E27FC236}">
                <a16:creationId xmlns:a16="http://schemas.microsoft.com/office/drawing/2014/main" id="{CF167D10-07AC-489D-B640-7549CF695F01}"/>
              </a:ext>
            </a:extLst>
          </p:cNvPr>
          <p:cNvGrpSpPr>
            <a:grpSpLocks/>
          </p:cNvGrpSpPr>
          <p:nvPr/>
        </p:nvGrpSpPr>
        <p:grpSpPr bwMode="auto">
          <a:xfrm>
            <a:off x="2743200" y="1905000"/>
            <a:ext cx="2703513" cy="2362200"/>
            <a:chOff x="1584" y="1488"/>
            <a:chExt cx="1703" cy="1488"/>
          </a:xfrm>
        </p:grpSpPr>
        <p:sp>
          <p:nvSpPr>
            <p:cNvPr id="113674" name="Line 4">
              <a:extLst>
                <a:ext uri="{FF2B5EF4-FFF2-40B4-BE49-F238E27FC236}">
                  <a16:creationId xmlns:a16="http://schemas.microsoft.com/office/drawing/2014/main" id="{B66563AD-3291-45A7-B0BF-4E922C0634B4}"/>
                </a:ext>
              </a:extLst>
            </p:cNvPr>
            <p:cNvSpPr>
              <a:spLocks noChangeShapeType="1"/>
            </p:cNvSpPr>
            <p:nvPr/>
          </p:nvSpPr>
          <p:spPr bwMode="auto">
            <a:xfrm flipH="1">
              <a:off x="1728" y="1872"/>
              <a:ext cx="768" cy="67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75" name="Line 5">
              <a:extLst>
                <a:ext uri="{FF2B5EF4-FFF2-40B4-BE49-F238E27FC236}">
                  <a16:creationId xmlns:a16="http://schemas.microsoft.com/office/drawing/2014/main" id="{7B2694EA-D3EC-44FE-83D4-A90A149D3CE4}"/>
                </a:ext>
              </a:extLst>
            </p:cNvPr>
            <p:cNvSpPr>
              <a:spLocks noChangeShapeType="1"/>
            </p:cNvSpPr>
            <p:nvPr/>
          </p:nvSpPr>
          <p:spPr bwMode="auto">
            <a:xfrm>
              <a:off x="2496" y="1920"/>
              <a:ext cx="576"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676" name="Text Box 6">
              <a:extLst>
                <a:ext uri="{FF2B5EF4-FFF2-40B4-BE49-F238E27FC236}">
                  <a16:creationId xmlns:a16="http://schemas.microsoft.com/office/drawing/2014/main" id="{05F58C27-C0C7-4041-B474-AD35ECC2DBF8}"/>
                </a:ext>
              </a:extLst>
            </p:cNvPr>
            <p:cNvSpPr txBox="1">
              <a:spLocks noChangeArrowheads="1"/>
            </p:cNvSpPr>
            <p:nvPr/>
          </p:nvSpPr>
          <p:spPr bwMode="auto">
            <a:xfrm>
              <a:off x="1584" y="2496"/>
              <a:ext cx="3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a</a:t>
              </a:r>
              <a:endParaRPr lang="th-TH" altLang="en-US" sz="6600">
                <a:solidFill>
                  <a:schemeClr val="tx2"/>
                </a:solidFill>
                <a:latin typeface="Tahoma" panose="020B0604030504040204" pitchFamily="34" charset="0"/>
                <a:cs typeface="Tahoma" panose="020B0604030504040204" pitchFamily="34" charset="0"/>
              </a:endParaRPr>
            </a:p>
          </p:txBody>
        </p:sp>
        <p:sp>
          <p:nvSpPr>
            <p:cNvPr id="113677" name="Text Box 7">
              <a:extLst>
                <a:ext uri="{FF2B5EF4-FFF2-40B4-BE49-F238E27FC236}">
                  <a16:creationId xmlns:a16="http://schemas.microsoft.com/office/drawing/2014/main" id="{57EA8464-A390-4CC3-9604-B2F8D3E4F450}"/>
                </a:ext>
              </a:extLst>
            </p:cNvPr>
            <p:cNvSpPr txBox="1">
              <a:spLocks noChangeArrowheads="1"/>
            </p:cNvSpPr>
            <p:nvPr/>
          </p:nvSpPr>
          <p:spPr bwMode="auto">
            <a:xfrm>
              <a:off x="2976" y="2448"/>
              <a:ext cx="31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b</a:t>
              </a:r>
              <a:endParaRPr lang="th-TH" altLang="en-US" sz="6600">
                <a:solidFill>
                  <a:schemeClr val="tx2"/>
                </a:solidFill>
                <a:latin typeface="Tahoma" panose="020B0604030504040204" pitchFamily="34" charset="0"/>
                <a:cs typeface="Tahoma" panose="020B0604030504040204" pitchFamily="34" charset="0"/>
              </a:endParaRPr>
            </a:p>
          </p:txBody>
        </p:sp>
        <p:sp>
          <p:nvSpPr>
            <p:cNvPr id="113678" name="Text Box 8">
              <a:extLst>
                <a:ext uri="{FF2B5EF4-FFF2-40B4-BE49-F238E27FC236}">
                  <a16:creationId xmlns:a16="http://schemas.microsoft.com/office/drawing/2014/main" id="{F673C43C-A23F-47D7-A65E-42CAC96ED0AE}"/>
                </a:ext>
              </a:extLst>
            </p:cNvPr>
            <p:cNvSpPr txBox="1">
              <a:spLocks noChangeArrowheads="1"/>
            </p:cNvSpPr>
            <p:nvPr/>
          </p:nvSpPr>
          <p:spPr bwMode="auto">
            <a:xfrm>
              <a:off x="1968" y="1488"/>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15000</a:t>
              </a:r>
              <a:endParaRPr lang="th-TH" altLang="en-US" sz="6600">
                <a:solidFill>
                  <a:schemeClr val="tx2"/>
                </a:solidFill>
                <a:latin typeface="Tahoma" panose="020B0604030504040204" pitchFamily="34" charset="0"/>
                <a:cs typeface="Tahoma" panose="020B0604030504040204" pitchFamily="34" charset="0"/>
              </a:endParaRPr>
            </a:p>
          </p:txBody>
        </p:sp>
      </p:grpSp>
      <p:sp>
        <p:nvSpPr>
          <p:cNvPr id="113669" name="Rectangle 9">
            <a:extLst>
              <a:ext uri="{FF2B5EF4-FFF2-40B4-BE49-F238E27FC236}">
                <a16:creationId xmlns:a16="http://schemas.microsoft.com/office/drawing/2014/main" id="{C86207BD-DAB8-442E-BD2F-94F34B2E16E8}"/>
              </a:ext>
            </a:extLst>
          </p:cNvPr>
          <p:cNvSpPr>
            <a:spLocks noChangeArrowheads="1"/>
          </p:cNvSpPr>
          <p:nvPr/>
        </p:nvSpPr>
        <p:spPr bwMode="auto">
          <a:xfrm>
            <a:off x="838200" y="4419600"/>
            <a:ext cx="7772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800">
                <a:solidFill>
                  <a:schemeClr val="tx1"/>
                </a:solidFill>
                <a:latin typeface="Tahoma" panose="020B0604030504040204" pitchFamily="34" charset="0"/>
                <a:cs typeface="Angsana New" panose="02020603050405020304" pitchFamily="18" charset="-34"/>
              </a:rPr>
              <a:t>Then we put the result back into the priority queue. The queue will now be</a:t>
            </a:r>
            <a:r>
              <a:rPr lang="th-TH" altLang="en-US" sz="2800">
                <a:solidFill>
                  <a:schemeClr val="tx1"/>
                </a:solidFill>
                <a:latin typeface="Tahoma" panose="020B0604030504040204" pitchFamily="34" charset="0"/>
                <a:cs typeface="Angsana New" panose="02020603050405020304" pitchFamily="18" charset="-34"/>
              </a:rPr>
              <a:t> ( </a:t>
            </a:r>
            <a:r>
              <a:rPr lang="en-US" altLang="en-US" sz="2800">
                <a:solidFill>
                  <a:schemeClr val="tx1"/>
                </a:solidFill>
                <a:latin typeface="Tahoma" panose="020B0604030504040204" pitchFamily="34" charset="0"/>
                <a:cs typeface="Angsana New" panose="02020603050405020304" pitchFamily="18" charset="-34"/>
              </a:rPr>
              <a:t>:15000) (c: 20000) (d: 31000) (e: 34000)</a:t>
            </a:r>
            <a:endParaRPr lang="th-TH" altLang="en-US" sz="2800">
              <a:solidFill>
                <a:schemeClr val="tx1"/>
              </a:solidFill>
              <a:latin typeface="Tahoma" panose="020B0604030504040204" pitchFamily="34" charset="0"/>
              <a:cs typeface="Angsana New" panose="02020603050405020304" pitchFamily="18" charset="-34"/>
            </a:endParaRPr>
          </a:p>
        </p:txBody>
      </p:sp>
      <p:sp>
        <p:nvSpPr>
          <p:cNvPr id="113670" name="Text Box 10">
            <a:extLst>
              <a:ext uri="{FF2B5EF4-FFF2-40B4-BE49-F238E27FC236}">
                <a16:creationId xmlns:a16="http://schemas.microsoft.com/office/drawing/2014/main" id="{78BFF495-2B62-4F76-9479-10E286571D45}"/>
              </a:ext>
            </a:extLst>
          </p:cNvPr>
          <p:cNvSpPr txBox="1">
            <a:spLocks noChangeArrowheads="1"/>
          </p:cNvSpPr>
          <p:nvPr/>
        </p:nvSpPr>
        <p:spPr bwMode="auto">
          <a:xfrm>
            <a:off x="3124200" y="2590800"/>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3671" name="Text Box 11">
            <a:extLst>
              <a:ext uri="{FF2B5EF4-FFF2-40B4-BE49-F238E27FC236}">
                <a16:creationId xmlns:a16="http://schemas.microsoft.com/office/drawing/2014/main" id="{D9C6F06B-8ED3-4391-ABBB-43DAB2EDE951}"/>
              </a:ext>
            </a:extLst>
          </p:cNvPr>
          <p:cNvSpPr txBox="1">
            <a:spLocks noChangeArrowheads="1"/>
          </p:cNvSpPr>
          <p:nvPr/>
        </p:nvSpPr>
        <p:spPr bwMode="auto">
          <a:xfrm>
            <a:off x="4724400" y="2667000"/>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cxnSp>
        <p:nvCxnSpPr>
          <p:cNvPr id="113672" name="Straight Arrow Connector 12">
            <a:extLst>
              <a:ext uri="{FF2B5EF4-FFF2-40B4-BE49-F238E27FC236}">
                <a16:creationId xmlns:a16="http://schemas.microsoft.com/office/drawing/2014/main" id="{D636F6F2-778F-4925-99CD-C3CA4FF6B322}"/>
              </a:ext>
            </a:extLst>
          </p:cNvPr>
          <p:cNvCxnSpPr>
            <a:cxnSpLocks noChangeShapeType="1"/>
          </p:cNvCxnSpPr>
          <p:nvPr/>
        </p:nvCxnSpPr>
        <p:spPr bwMode="auto">
          <a:xfrm rot="10800000" flipV="1">
            <a:off x="5334000" y="5181600"/>
            <a:ext cx="838200" cy="76200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13673" name="TextBox 13">
            <a:extLst>
              <a:ext uri="{FF2B5EF4-FFF2-40B4-BE49-F238E27FC236}">
                <a16:creationId xmlns:a16="http://schemas.microsoft.com/office/drawing/2014/main" id="{2AD126E4-75EC-47C2-9FCB-09176C62CE7C}"/>
              </a:ext>
            </a:extLst>
          </p:cNvPr>
          <p:cNvSpPr txBox="1">
            <a:spLocks noChangeArrowheads="1"/>
          </p:cNvSpPr>
          <p:nvPr/>
        </p:nvSpPr>
        <p:spPr bwMode="auto">
          <a:xfrm>
            <a:off x="3733800" y="5943600"/>
            <a:ext cx="2211388" cy="584200"/>
          </a:xfrm>
          <a:prstGeom prst="rect">
            <a:avLst/>
          </a:prstGeom>
          <a:solidFill>
            <a:schemeClr val="accent1">
              <a:alpha val="4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200">
                <a:solidFill>
                  <a:schemeClr val="tx2"/>
                </a:solidFill>
                <a:latin typeface="Tahoma" panose="020B0604030504040204" pitchFamily="34" charset="0"/>
                <a:cs typeface="Angsana New" panose="02020603050405020304" pitchFamily="18" charset="-34"/>
              </a:rPr>
              <a:t>A tree here</a:t>
            </a:r>
            <a:endParaRPr lang="th-TH" altLang="en-US" sz="3200">
              <a:solidFill>
                <a:schemeClr val="tx2"/>
              </a:solidFill>
              <a:latin typeface="Tahoma" panose="020B0604030504040204" pitchFamily="34" charset="0"/>
              <a:cs typeface="Angsana New" panose="02020603050405020304" pitchFamily="18" charset="-3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D34F1C7-5B60-4A92-ADBD-E3E71AC5D24C}"/>
              </a:ext>
            </a:extLst>
          </p:cNvPr>
          <p:cNvSpPr>
            <a:spLocks noChangeArrowheads="1"/>
          </p:cNvSpPr>
          <p:nvPr/>
        </p:nvSpPr>
        <p:spPr bwMode="auto">
          <a:xfrm>
            <a:off x="738188" y="11430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3200">
                <a:solidFill>
                  <a:schemeClr val="tx2"/>
                </a:solidFill>
                <a:latin typeface="Tahoma" panose="020B0604030504040204" pitchFamily="34" charset="0"/>
                <a:cs typeface="Angsana New" panose="02020603050405020304" pitchFamily="18" charset="-34"/>
              </a:rPr>
              <a:t>Remove the</a:t>
            </a:r>
            <a:r>
              <a:rPr lang="th-TH" altLang="en-US" sz="3200">
                <a:solidFill>
                  <a:schemeClr val="tx2"/>
                </a:solidFill>
                <a:latin typeface="Tahoma" panose="020B0604030504040204" pitchFamily="34" charset="0"/>
                <a:cs typeface="Angsana New" panose="02020603050405020304" pitchFamily="18" charset="-34"/>
              </a:rPr>
              <a:t> </a:t>
            </a:r>
            <a:r>
              <a:rPr lang="en-US" altLang="en-US" sz="3200">
                <a:solidFill>
                  <a:schemeClr val="tx2"/>
                </a:solidFill>
                <a:latin typeface="Tahoma" panose="020B0604030504040204" pitchFamily="34" charset="0"/>
                <a:cs typeface="Angsana New" panose="02020603050405020304" pitchFamily="18" charset="-34"/>
              </a:rPr>
              <a:t>first two elements and do the same again.</a:t>
            </a:r>
            <a:endParaRPr lang="th-TH" altLang="en-US" sz="3200">
              <a:solidFill>
                <a:schemeClr val="tx2"/>
              </a:solidFill>
              <a:latin typeface="Tahoma" panose="020B0604030504040204" pitchFamily="34" charset="0"/>
              <a:cs typeface="Tahoma" panose="020B0604030504040204" pitchFamily="34" charset="0"/>
            </a:endParaRPr>
          </a:p>
          <a:p>
            <a:pPr eaLnBrk="1" hangingPunct="1">
              <a:spcBef>
                <a:spcPct val="20000"/>
              </a:spcBef>
              <a:buClr>
                <a:schemeClr val="folHlink"/>
              </a:buClr>
              <a:buSzPct val="60000"/>
              <a:buFont typeface="Wingdings" panose="05000000000000000000" pitchFamily="2" charset="2"/>
              <a:buChar char="n"/>
            </a:pPr>
            <a:endParaRPr lang="th-TH" altLang="en-US" sz="5400">
              <a:solidFill>
                <a:schemeClr val="tx2"/>
              </a:solidFill>
              <a:latin typeface="Tahoma" panose="020B0604030504040204" pitchFamily="34" charset="0"/>
              <a:cs typeface="Angsana New" panose="02020603050405020304" pitchFamily="18" charset="-34"/>
            </a:endParaRPr>
          </a:p>
        </p:txBody>
      </p:sp>
      <p:grpSp>
        <p:nvGrpSpPr>
          <p:cNvPr id="115715" name="Group 17">
            <a:extLst>
              <a:ext uri="{FF2B5EF4-FFF2-40B4-BE49-F238E27FC236}">
                <a16:creationId xmlns:a16="http://schemas.microsoft.com/office/drawing/2014/main" id="{E03F0E63-9893-4EEF-9E98-0E2B34A4A4E8}"/>
              </a:ext>
            </a:extLst>
          </p:cNvPr>
          <p:cNvGrpSpPr>
            <a:grpSpLocks/>
          </p:cNvGrpSpPr>
          <p:nvPr/>
        </p:nvGrpSpPr>
        <p:grpSpPr bwMode="auto">
          <a:xfrm>
            <a:off x="1295400" y="1143000"/>
            <a:ext cx="4022725" cy="3657600"/>
            <a:chOff x="816" y="720"/>
            <a:chExt cx="2534" cy="2304"/>
          </a:xfrm>
        </p:grpSpPr>
        <p:sp>
          <p:nvSpPr>
            <p:cNvPr id="115719" name="Line 3">
              <a:extLst>
                <a:ext uri="{FF2B5EF4-FFF2-40B4-BE49-F238E27FC236}">
                  <a16:creationId xmlns:a16="http://schemas.microsoft.com/office/drawing/2014/main" id="{7E229B9D-8899-4C7A-8E60-7C713FA6CB6C}"/>
                </a:ext>
              </a:extLst>
            </p:cNvPr>
            <p:cNvSpPr>
              <a:spLocks noChangeShapeType="1"/>
            </p:cNvSpPr>
            <p:nvPr/>
          </p:nvSpPr>
          <p:spPr bwMode="auto">
            <a:xfrm flipH="1">
              <a:off x="960" y="1920"/>
              <a:ext cx="768" cy="67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20" name="Line 4">
              <a:extLst>
                <a:ext uri="{FF2B5EF4-FFF2-40B4-BE49-F238E27FC236}">
                  <a16:creationId xmlns:a16="http://schemas.microsoft.com/office/drawing/2014/main" id="{C9D7D34F-9686-446F-BD2B-F8E60C4046E4}"/>
                </a:ext>
              </a:extLst>
            </p:cNvPr>
            <p:cNvSpPr>
              <a:spLocks noChangeShapeType="1"/>
            </p:cNvSpPr>
            <p:nvPr/>
          </p:nvSpPr>
          <p:spPr bwMode="auto">
            <a:xfrm>
              <a:off x="1728" y="1968"/>
              <a:ext cx="576"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21" name="Text Box 5">
              <a:extLst>
                <a:ext uri="{FF2B5EF4-FFF2-40B4-BE49-F238E27FC236}">
                  <a16:creationId xmlns:a16="http://schemas.microsoft.com/office/drawing/2014/main" id="{AE864E89-A19F-424A-87A3-B411DD2BD86D}"/>
                </a:ext>
              </a:extLst>
            </p:cNvPr>
            <p:cNvSpPr txBox="1">
              <a:spLocks noChangeArrowheads="1"/>
            </p:cNvSpPr>
            <p:nvPr/>
          </p:nvSpPr>
          <p:spPr bwMode="auto">
            <a:xfrm>
              <a:off x="816" y="2544"/>
              <a:ext cx="3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a</a:t>
              </a:r>
              <a:endParaRPr lang="th-TH" altLang="en-US" sz="6600">
                <a:solidFill>
                  <a:schemeClr val="tx2"/>
                </a:solidFill>
                <a:latin typeface="Tahoma" panose="020B0604030504040204" pitchFamily="34" charset="0"/>
                <a:cs typeface="Tahoma" panose="020B0604030504040204" pitchFamily="34" charset="0"/>
              </a:endParaRPr>
            </a:p>
          </p:txBody>
        </p:sp>
        <p:sp>
          <p:nvSpPr>
            <p:cNvPr id="115722" name="Text Box 6">
              <a:extLst>
                <a:ext uri="{FF2B5EF4-FFF2-40B4-BE49-F238E27FC236}">
                  <a16:creationId xmlns:a16="http://schemas.microsoft.com/office/drawing/2014/main" id="{9598B6C3-6913-4095-B64B-760CEF4E05EF}"/>
                </a:ext>
              </a:extLst>
            </p:cNvPr>
            <p:cNvSpPr txBox="1">
              <a:spLocks noChangeArrowheads="1"/>
            </p:cNvSpPr>
            <p:nvPr/>
          </p:nvSpPr>
          <p:spPr bwMode="auto">
            <a:xfrm>
              <a:off x="2208" y="2496"/>
              <a:ext cx="31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b</a:t>
              </a:r>
              <a:endParaRPr lang="th-TH" altLang="en-US" sz="6600">
                <a:solidFill>
                  <a:schemeClr val="tx2"/>
                </a:solidFill>
                <a:latin typeface="Tahoma" panose="020B0604030504040204" pitchFamily="34" charset="0"/>
                <a:cs typeface="Tahoma" panose="020B0604030504040204" pitchFamily="34" charset="0"/>
              </a:endParaRPr>
            </a:p>
          </p:txBody>
        </p:sp>
        <p:sp>
          <p:nvSpPr>
            <p:cNvPr id="115723" name="Text Box 7">
              <a:extLst>
                <a:ext uri="{FF2B5EF4-FFF2-40B4-BE49-F238E27FC236}">
                  <a16:creationId xmlns:a16="http://schemas.microsoft.com/office/drawing/2014/main" id="{7DDEA993-4F41-4F39-8B49-23B6D7D4B626}"/>
                </a:ext>
              </a:extLst>
            </p:cNvPr>
            <p:cNvSpPr txBox="1">
              <a:spLocks noChangeArrowheads="1"/>
            </p:cNvSpPr>
            <p:nvPr/>
          </p:nvSpPr>
          <p:spPr bwMode="auto">
            <a:xfrm>
              <a:off x="1200" y="1536"/>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15000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5724" name="Line 8">
              <a:extLst>
                <a:ext uri="{FF2B5EF4-FFF2-40B4-BE49-F238E27FC236}">
                  <a16:creationId xmlns:a16="http://schemas.microsoft.com/office/drawing/2014/main" id="{19FC9496-F9D3-4D6B-B4F9-CEEBACE7CEDB}"/>
                </a:ext>
              </a:extLst>
            </p:cNvPr>
            <p:cNvSpPr>
              <a:spLocks noChangeShapeType="1"/>
            </p:cNvSpPr>
            <p:nvPr/>
          </p:nvSpPr>
          <p:spPr bwMode="auto">
            <a:xfrm flipH="1">
              <a:off x="1968" y="1056"/>
              <a:ext cx="672" cy="57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25" name="Line 9">
              <a:extLst>
                <a:ext uri="{FF2B5EF4-FFF2-40B4-BE49-F238E27FC236}">
                  <a16:creationId xmlns:a16="http://schemas.microsoft.com/office/drawing/2014/main" id="{6F61B2C3-E707-41E8-B709-8EF19CE3AEE0}"/>
                </a:ext>
              </a:extLst>
            </p:cNvPr>
            <p:cNvSpPr>
              <a:spLocks noChangeShapeType="1"/>
            </p:cNvSpPr>
            <p:nvPr/>
          </p:nvSpPr>
          <p:spPr bwMode="auto">
            <a:xfrm>
              <a:off x="2640" y="1056"/>
              <a:ext cx="528"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726" name="Text Box 10">
              <a:extLst>
                <a:ext uri="{FF2B5EF4-FFF2-40B4-BE49-F238E27FC236}">
                  <a16:creationId xmlns:a16="http://schemas.microsoft.com/office/drawing/2014/main" id="{05EDBE44-EF47-4A4B-A4E4-864E71F80953}"/>
                </a:ext>
              </a:extLst>
            </p:cNvPr>
            <p:cNvSpPr txBox="1">
              <a:spLocks noChangeArrowheads="1"/>
            </p:cNvSpPr>
            <p:nvPr/>
          </p:nvSpPr>
          <p:spPr bwMode="auto">
            <a:xfrm>
              <a:off x="3072" y="1584"/>
              <a:ext cx="2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c</a:t>
              </a:r>
              <a:endParaRPr lang="th-TH" altLang="en-US" sz="6600">
                <a:solidFill>
                  <a:schemeClr val="tx2"/>
                </a:solidFill>
                <a:latin typeface="Tahoma" panose="020B0604030504040204" pitchFamily="34" charset="0"/>
                <a:cs typeface="Tahoma" panose="020B0604030504040204" pitchFamily="34" charset="0"/>
              </a:endParaRPr>
            </a:p>
          </p:txBody>
        </p:sp>
        <p:sp>
          <p:nvSpPr>
            <p:cNvPr id="115727" name="Text Box 11">
              <a:extLst>
                <a:ext uri="{FF2B5EF4-FFF2-40B4-BE49-F238E27FC236}">
                  <a16:creationId xmlns:a16="http://schemas.microsoft.com/office/drawing/2014/main" id="{48D13313-B839-4E6A-B59B-69824550E0BC}"/>
                </a:ext>
              </a:extLst>
            </p:cNvPr>
            <p:cNvSpPr txBox="1">
              <a:spLocks noChangeArrowheads="1"/>
            </p:cNvSpPr>
            <p:nvPr/>
          </p:nvSpPr>
          <p:spPr bwMode="auto">
            <a:xfrm>
              <a:off x="2208" y="720"/>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35000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5728" name="Text Box 12">
              <a:extLst>
                <a:ext uri="{FF2B5EF4-FFF2-40B4-BE49-F238E27FC236}">
                  <a16:creationId xmlns:a16="http://schemas.microsoft.com/office/drawing/2014/main" id="{01855248-1E02-4C41-B057-1ECD294DCF22}"/>
                </a:ext>
              </a:extLst>
            </p:cNvPr>
            <p:cNvSpPr txBox="1">
              <a:spLocks noChangeArrowheads="1"/>
            </p:cNvSpPr>
            <p:nvPr/>
          </p:nvSpPr>
          <p:spPr bwMode="auto">
            <a:xfrm>
              <a:off x="1104" y="1920"/>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5729" name="Text Box 13">
              <a:extLst>
                <a:ext uri="{FF2B5EF4-FFF2-40B4-BE49-F238E27FC236}">
                  <a16:creationId xmlns:a16="http://schemas.microsoft.com/office/drawing/2014/main" id="{B0F37EF0-4E8B-4F78-855F-6723528E8A69}"/>
                </a:ext>
              </a:extLst>
            </p:cNvPr>
            <p:cNvSpPr txBox="1">
              <a:spLocks noChangeArrowheads="1"/>
            </p:cNvSpPr>
            <p:nvPr/>
          </p:nvSpPr>
          <p:spPr bwMode="auto">
            <a:xfrm>
              <a:off x="2112" y="1968"/>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sp>
          <p:nvSpPr>
            <p:cNvPr id="115730" name="Text Box 14">
              <a:extLst>
                <a:ext uri="{FF2B5EF4-FFF2-40B4-BE49-F238E27FC236}">
                  <a16:creationId xmlns:a16="http://schemas.microsoft.com/office/drawing/2014/main" id="{9124E03F-D9E7-4AF9-9541-3F6027B91B06}"/>
                </a:ext>
              </a:extLst>
            </p:cNvPr>
            <p:cNvSpPr txBox="1">
              <a:spLocks noChangeArrowheads="1"/>
            </p:cNvSpPr>
            <p:nvPr/>
          </p:nvSpPr>
          <p:spPr bwMode="auto">
            <a:xfrm>
              <a:off x="1920" y="1056"/>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5731" name="Text Box 15">
              <a:extLst>
                <a:ext uri="{FF2B5EF4-FFF2-40B4-BE49-F238E27FC236}">
                  <a16:creationId xmlns:a16="http://schemas.microsoft.com/office/drawing/2014/main" id="{2E60222A-AE60-48D4-9801-03495CE26EF4}"/>
                </a:ext>
              </a:extLst>
            </p:cNvPr>
            <p:cNvSpPr txBox="1">
              <a:spLocks noChangeArrowheads="1"/>
            </p:cNvSpPr>
            <p:nvPr/>
          </p:nvSpPr>
          <p:spPr bwMode="auto">
            <a:xfrm>
              <a:off x="2928" y="1104"/>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grpSp>
      <p:sp>
        <p:nvSpPr>
          <p:cNvPr id="115716" name="Rectangle 16">
            <a:extLst>
              <a:ext uri="{FF2B5EF4-FFF2-40B4-BE49-F238E27FC236}">
                <a16:creationId xmlns:a16="http://schemas.microsoft.com/office/drawing/2014/main" id="{5D2EC87F-7AAD-4991-92B9-6AD86C89E48E}"/>
              </a:ext>
            </a:extLst>
          </p:cNvPr>
          <p:cNvSpPr>
            <a:spLocks noChangeArrowheads="1"/>
          </p:cNvSpPr>
          <p:nvPr/>
        </p:nvSpPr>
        <p:spPr bwMode="auto">
          <a:xfrm>
            <a:off x="0" y="4648200"/>
            <a:ext cx="9144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3200">
                <a:solidFill>
                  <a:schemeClr val="tx2"/>
                </a:solidFill>
                <a:latin typeface="Tahoma" panose="020B0604030504040204" pitchFamily="34" charset="0"/>
                <a:cs typeface="Angsana New" panose="02020603050405020304" pitchFamily="18" charset="-34"/>
              </a:rPr>
              <a:t>When we put this tree back into the queue, we get -&gt;</a:t>
            </a:r>
            <a:endParaRPr lang="th-TH" altLang="en-US" sz="3200">
              <a:solidFill>
                <a:schemeClr val="tx2"/>
              </a:solidFill>
              <a:latin typeface="Tahoma" panose="020B0604030504040204" pitchFamily="34" charset="0"/>
              <a:cs typeface="Angsana New" panose="02020603050405020304" pitchFamily="18" charset="-34"/>
            </a:endParaRPr>
          </a:p>
          <a:p>
            <a:pPr eaLnBrk="1" hangingPunct="1">
              <a:spcBef>
                <a:spcPct val="20000"/>
              </a:spcBef>
              <a:buClr>
                <a:schemeClr val="folHlink"/>
              </a:buClr>
              <a:buSzPct val="60000"/>
              <a:buFont typeface="Wingdings" panose="05000000000000000000" pitchFamily="2" charset="2"/>
              <a:buChar char="n"/>
            </a:pPr>
            <a:r>
              <a:rPr lang="th-TH" altLang="en-US" sz="3200">
                <a:solidFill>
                  <a:schemeClr val="tx1"/>
                </a:solidFill>
                <a:latin typeface="Tahoma" panose="020B0604030504040204" pitchFamily="34" charset="0"/>
                <a:cs typeface="Angsana New" panose="02020603050405020304" pitchFamily="18" charset="-34"/>
              </a:rPr>
              <a:t>(d</a:t>
            </a:r>
            <a:r>
              <a:rPr lang="en-US" altLang="en-US" sz="3200">
                <a:solidFill>
                  <a:schemeClr val="tx1"/>
                </a:solidFill>
                <a:latin typeface="Tahoma" panose="020B0604030504040204" pitchFamily="34" charset="0"/>
                <a:cs typeface="Angsana New" panose="02020603050405020304" pitchFamily="18" charset="-34"/>
              </a:rPr>
              <a:t>: 31000) (e: 34000) ( : 35000)</a:t>
            </a:r>
            <a:endParaRPr lang="th-TH" altLang="en-US" sz="3200">
              <a:solidFill>
                <a:schemeClr val="tx1"/>
              </a:solidFill>
              <a:latin typeface="Tahoma" panose="020B0604030504040204" pitchFamily="34" charset="0"/>
              <a:cs typeface="Angsana New" panose="02020603050405020304" pitchFamily="18" charset="-34"/>
            </a:endParaRPr>
          </a:p>
        </p:txBody>
      </p:sp>
      <p:sp>
        <p:nvSpPr>
          <p:cNvPr id="115717" name="Slide Number Placeholder 17">
            <a:extLst>
              <a:ext uri="{FF2B5EF4-FFF2-40B4-BE49-F238E27FC236}">
                <a16:creationId xmlns:a16="http://schemas.microsoft.com/office/drawing/2014/main" id="{A178B53F-CDD2-4A83-BB4D-23EA2225E6CD}"/>
              </a:ext>
            </a:extLst>
          </p:cNvPr>
          <p:cNvSpPr>
            <a:spLocks noGrp="1"/>
          </p:cNvSpPr>
          <p:nvPr>
            <p:ph type="sldNum" sz="quarter" idx="12"/>
          </p:nvPr>
        </p:nvSpPr>
        <p:spPr>
          <a:xfrm>
            <a:off x="0" y="0"/>
            <a:ext cx="533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F75B970-D64E-4CB2-83B1-D700C67C0FA5}"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56</a:t>
            </a:fld>
            <a:endParaRPr lang="th-TH" altLang="en-US" sz="1400">
              <a:solidFill>
                <a:schemeClr val="tx1"/>
              </a:solidFill>
              <a:latin typeface="Tahoma" panose="020B0604030504040204" pitchFamily="34" charset="0"/>
              <a:cs typeface="Tahoma" panose="020B0604030504040204" pitchFamily="34" charset="0"/>
            </a:endParaRPr>
          </a:p>
        </p:txBody>
      </p:sp>
      <p:sp>
        <p:nvSpPr>
          <p:cNvPr id="2" name="ลูกศรลง 1">
            <a:extLst>
              <a:ext uri="{FF2B5EF4-FFF2-40B4-BE49-F238E27FC236}">
                <a16:creationId xmlns:a16="http://schemas.microsoft.com/office/drawing/2014/main" id="{A8B58D29-A3C5-4692-B887-13D8C0FA9CCD}"/>
              </a:ext>
            </a:extLst>
          </p:cNvPr>
          <p:cNvSpPr/>
          <p:nvPr/>
        </p:nvSpPr>
        <p:spPr>
          <a:xfrm rot="20026864">
            <a:off x="4227513" y="4413250"/>
            <a:ext cx="280987" cy="167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B26FEA7-6EF0-4859-94ED-B4FA32D322B4}"/>
              </a:ext>
            </a:extLst>
          </p:cNvPr>
          <p:cNvSpPr>
            <a:spLocks noChangeArrowheads="1"/>
          </p:cNvSpPr>
          <p:nvPr/>
        </p:nvSpPr>
        <p:spPr bwMode="auto">
          <a:xfrm>
            <a:off x="7620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800">
                <a:solidFill>
                  <a:schemeClr val="tx2"/>
                </a:solidFill>
                <a:latin typeface="Tahoma" panose="020B0604030504040204" pitchFamily="34" charset="0"/>
                <a:cs typeface="Angsana New" panose="02020603050405020304" pitchFamily="18" charset="-34"/>
              </a:rPr>
              <a:t>Remove the</a:t>
            </a:r>
            <a:r>
              <a:rPr lang="th-TH" altLang="en-US" sz="2800">
                <a:solidFill>
                  <a:schemeClr val="tx2"/>
                </a:solidFill>
                <a:latin typeface="Tahoma" panose="020B0604030504040204" pitchFamily="34" charset="0"/>
                <a:cs typeface="Angsana New" panose="02020603050405020304" pitchFamily="18" charset="-34"/>
              </a:rPr>
              <a:t> </a:t>
            </a:r>
            <a:r>
              <a:rPr lang="en-US" altLang="en-US" sz="2800">
                <a:solidFill>
                  <a:schemeClr val="tx2"/>
                </a:solidFill>
                <a:latin typeface="Tahoma" panose="020B0604030504040204" pitchFamily="34" charset="0"/>
                <a:cs typeface="Angsana New" panose="02020603050405020304" pitchFamily="18" charset="-34"/>
              </a:rPr>
              <a:t>two front elements and do the same again.</a:t>
            </a:r>
            <a:endParaRPr lang="th-TH" altLang="en-US" sz="2800">
              <a:solidFill>
                <a:schemeClr val="tx2"/>
              </a:solidFill>
              <a:latin typeface="Tahoma" panose="020B0604030504040204" pitchFamily="34" charset="0"/>
              <a:cs typeface="Tahoma" panose="020B0604030504040204" pitchFamily="34" charset="0"/>
            </a:endParaRPr>
          </a:p>
          <a:p>
            <a:pPr eaLnBrk="1" hangingPunct="1">
              <a:spcBef>
                <a:spcPct val="20000"/>
              </a:spcBef>
              <a:buClr>
                <a:schemeClr val="folHlink"/>
              </a:buClr>
              <a:buSzPct val="60000"/>
              <a:buFont typeface="Wingdings" panose="05000000000000000000" pitchFamily="2" charset="2"/>
              <a:buChar char="n"/>
            </a:pPr>
            <a:endParaRPr lang="th-TH" altLang="en-US" sz="5400">
              <a:solidFill>
                <a:schemeClr val="tx2"/>
              </a:solidFill>
              <a:latin typeface="Tahoma" panose="020B0604030504040204" pitchFamily="34" charset="0"/>
              <a:cs typeface="Angsana New" panose="02020603050405020304" pitchFamily="18" charset="-34"/>
            </a:endParaRPr>
          </a:p>
        </p:txBody>
      </p:sp>
      <p:grpSp>
        <p:nvGrpSpPr>
          <p:cNvPr id="117763" name="Group 11">
            <a:extLst>
              <a:ext uri="{FF2B5EF4-FFF2-40B4-BE49-F238E27FC236}">
                <a16:creationId xmlns:a16="http://schemas.microsoft.com/office/drawing/2014/main" id="{A7E5893F-2A39-4309-AFBC-822B1E9DF19A}"/>
              </a:ext>
            </a:extLst>
          </p:cNvPr>
          <p:cNvGrpSpPr>
            <a:grpSpLocks/>
          </p:cNvGrpSpPr>
          <p:nvPr/>
        </p:nvGrpSpPr>
        <p:grpSpPr bwMode="auto">
          <a:xfrm>
            <a:off x="2819400" y="1295400"/>
            <a:ext cx="2687638" cy="2362200"/>
            <a:chOff x="1776" y="816"/>
            <a:chExt cx="1693" cy="1488"/>
          </a:xfrm>
        </p:grpSpPr>
        <p:sp>
          <p:nvSpPr>
            <p:cNvPr id="117767" name="Line 3">
              <a:extLst>
                <a:ext uri="{FF2B5EF4-FFF2-40B4-BE49-F238E27FC236}">
                  <a16:creationId xmlns:a16="http://schemas.microsoft.com/office/drawing/2014/main" id="{861EAEAA-2DC1-4F74-92FF-87D6E4FE1C1B}"/>
                </a:ext>
              </a:extLst>
            </p:cNvPr>
            <p:cNvSpPr>
              <a:spLocks noChangeShapeType="1"/>
            </p:cNvSpPr>
            <p:nvPr/>
          </p:nvSpPr>
          <p:spPr bwMode="auto">
            <a:xfrm flipH="1">
              <a:off x="1920" y="1200"/>
              <a:ext cx="768" cy="67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68" name="Line 4">
              <a:extLst>
                <a:ext uri="{FF2B5EF4-FFF2-40B4-BE49-F238E27FC236}">
                  <a16:creationId xmlns:a16="http://schemas.microsoft.com/office/drawing/2014/main" id="{4310A0C8-D62B-425A-8D54-67F6BAE83317}"/>
                </a:ext>
              </a:extLst>
            </p:cNvPr>
            <p:cNvSpPr>
              <a:spLocks noChangeShapeType="1"/>
            </p:cNvSpPr>
            <p:nvPr/>
          </p:nvSpPr>
          <p:spPr bwMode="auto">
            <a:xfrm>
              <a:off x="2688" y="1248"/>
              <a:ext cx="576"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69" name="Text Box 5">
              <a:extLst>
                <a:ext uri="{FF2B5EF4-FFF2-40B4-BE49-F238E27FC236}">
                  <a16:creationId xmlns:a16="http://schemas.microsoft.com/office/drawing/2014/main" id="{66BB048A-C282-43BF-B8DF-A785E4719880}"/>
                </a:ext>
              </a:extLst>
            </p:cNvPr>
            <p:cNvSpPr txBox="1">
              <a:spLocks noChangeArrowheads="1"/>
            </p:cNvSpPr>
            <p:nvPr/>
          </p:nvSpPr>
          <p:spPr bwMode="auto">
            <a:xfrm>
              <a:off x="1776" y="1824"/>
              <a:ext cx="31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d</a:t>
              </a:r>
              <a:endParaRPr lang="th-TH" altLang="en-US" sz="6600">
                <a:solidFill>
                  <a:schemeClr val="tx2"/>
                </a:solidFill>
                <a:latin typeface="Tahoma" panose="020B0604030504040204" pitchFamily="34" charset="0"/>
                <a:cs typeface="Tahoma" panose="020B0604030504040204" pitchFamily="34" charset="0"/>
              </a:endParaRPr>
            </a:p>
          </p:txBody>
        </p:sp>
        <p:sp>
          <p:nvSpPr>
            <p:cNvPr id="117770" name="Text Box 6">
              <a:extLst>
                <a:ext uri="{FF2B5EF4-FFF2-40B4-BE49-F238E27FC236}">
                  <a16:creationId xmlns:a16="http://schemas.microsoft.com/office/drawing/2014/main" id="{B6DDA175-BF58-4132-8B4F-04F0624544D7}"/>
                </a:ext>
              </a:extLst>
            </p:cNvPr>
            <p:cNvSpPr txBox="1">
              <a:spLocks noChangeArrowheads="1"/>
            </p:cNvSpPr>
            <p:nvPr/>
          </p:nvSpPr>
          <p:spPr bwMode="auto">
            <a:xfrm>
              <a:off x="3168" y="1776"/>
              <a:ext cx="3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e</a:t>
              </a:r>
              <a:endParaRPr lang="th-TH" altLang="en-US" sz="6600">
                <a:solidFill>
                  <a:schemeClr val="tx2"/>
                </a:solidFill>
                <a:latin typeface="Tahoma" panose="020B0604030504040204" pitchFamily="34" charset="0"/>
                <a:cs typeface="Tahoma" panose="020B0604030504040204" pitchFamily="34" charset="0"/>
              </a:endParaRPr>
            </a:p>
          </p:txBody>
        </p:sp>
        <p:sp>
          <p:nvSpPr>
            <p:cNvPr id="117771" name="Text Box 7">
              <a:extLst>
                <a:ext uri="{FF2B5EF4-FFF2-40B4-BE49-F238E27FC236}">
                  <a16:creationId xmlns:a16="http://schemas.microsoft.com/office/drawing/2014/main" id="{F2610B5A-2BAB-426E-91BE-4348307A04FF}"/>
                </a:ext>
              </a:extLst>
            </p:cNvPr>
            <p:cNvSpPr txBox="1">
              <a:spLocks noChangeArrowheads="1"/>
            </p:cNvSpPr>
            <p:nvPr/>
          </p:nvSpPr>
          <p:spPr bwMode="auto">
            <a:xfrm>
              <a:off x="2160" y="816"/>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65000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7772" name="Text Box 8">
              <a:extLst>
                <a:ext uri="{FF2B5EF4-FFF2-40B4-BE49-F238E27FC236}">
                  <a16:creationId xmlns:a16="http://schemas.microsoft.com/office/drawing/2014/main" id="{66560B7F-38E2-4C28-8843-02CBFE7B2831}"/>
                </a:ext>
              </a:extLst>
            </p:cNvPr>
            <p:cNvSpPr txBox="1">
              <a:spLocks noChangeArrowheads="1"/>
            </p:cNvSpPr>
            <p:nvPr/>
          </p:nvSpPr>
          <p:spPr bwMode="auto">
            <a:xfrm>
              <a:off x="2064" y="1200"/>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7773" name="Text Box 9">
              <a:extLst>
                <a:ext uri="{FF2B5EF4-FFF2-40B4-BE49-F238E27FC236}">
                  <a16:creationId xmlns:a16="http://schemas.microsoft.com/office/drawing/2014/main" id="{D10E0E7E-7877-4110-9C02-FD033DB84754}"/>
                </a:ext>
              </a:extLst>
            </p:cNvPr>
            <p:cNvSpPr txBox="1">
              <a:spLocks noChangeArrowheads="1"/>
            </p:cNvSpPr>
            <p:nvPr/>
          </p:nvSpPr>
          <p:spPr bwMode="auto">
            <a:xfrm>
              <a:off x="3072" y="1248"/>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grpSp>
      <p:sp>
        <p:nvSpPr>
          <p:cNvPr id="117764" name="Rectangle 10">
            <a:extLst>
              <a:ext uri="{FF2B5EF4-FFF2-40B4-BE49-F238E27FC236}">
                <a16:creationId xmlns:a16="http://schemas.microsoft.com/office/drawing/2014/main" id="{B92F8721-C0D3-4077-9627-2F110C6067C7}"/>
              </a:ext>
            </a:extLst>
          </p:cNvPr>
          <p:cNvSpPr>
            <a:spLocks noChangeArrowheads="1"/>
          </p:cNvSpPr>
          <p:nvPr/>
        </p:nvSpPr>
        <p:spPr bwMode="auto">
          <a:xfrm>
            <a:off x="838200" y="3733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4400">
                <a:solidFill>
                  <a:schemeClr val="tx2"/>
                </a:solidFill>
                <a:latin typeface="Tahoma" panose="020B0604030504040204" pitchFamily="34" charset="0"/>
                <a:cs typeface="Angsana New" panose="02020603050405020304" pitchFamily="18" charset="-34"/>
              </a:rPr>
              <a:t>This becomes a new tree.</a:t>
            </a:r>
            <a:endParaRPr lang="th-TH" altLang="en-US" sz="4400">
              <a:solidFill>
                <a:schemeClr val="tx2"/>
              </a:solidFill>
              <a:latin typeface="Tahoma" panose="020B0604030504040204" pitchFamily="34" charset="0"/>
              <a:cs typeface="Angsana New" panose="02020603050405020304" pitchFamily="18" charset="-34"/>
            </a:endParaRPr>
          </a:p>
          <a:p>
            <a:pPr eaLnBrk="1" hangingPunct="1">
              <a:spcBef>
                <a:spcPct val="20000"/>
              </a:spcBef>
              <a:buClr>
                <a:schemeClr val="folHlink"/>
              </a:buClr>
              <a:buSzPct val="60000"/>
              <a:buFont typeface="Wingdings" panose="05000000000000000000" pitchFamily="2" charset="2"/>
              <a:buChar char="n"/>
            </a:pPr>
            <a:r>
              <a:rPr lang="en-US" altLang="en-US" sz="4400">
                <a:solidFill>
                  <a:schemeClr val="tx2"/>
                </a:solidFill>
                <a:latin typeface="Tahoma" panose="020B0604030504040204" pitchFamily="34" charset="0"/>
                <a:cs typeface="Angsana New" panose="02020603050405020304" pitchFamily="18" charset="-34"/>
              </a:rPr>
              <a:t>When we put this tree back into the queue, we get -&gt;</a:t>
            </a:r>
            <a:endParaRPr lang="th-TH" altLang="en-US" sz="4400">
              <a:solidFill>
                <a:schemeClr val="tx2"/>
              </a:solidFill>
              <a:latin typeface="Tahoma" panose="020B0604030504040204" pitchFamily="34" charset="0"/>
              <a:cs typeface="Angsana New" panose="02020603050405020304" pitchFamily="18" charset="-34"/>
            </a:endParaRPr>
          </a:p>
          <a:p>
            <a:pPr eaLnBrk="1" hangingPunct="1">
              <a:spcBef>
                <a:spcPct val="20000"/>
              </a:spcBef>
              <a:buClr>
                <a:schemeClr val="folHlink"/>
              </a:buClr>
              <a:buSzPct val="60000"/>
              <a:buFontTx/>
              <a:buNone/>
            </a:pPr>
            <a:r>
              <a:rPr lang="en-US" altLang="en-US" sz="3200">
                <a:solidFill>
                  <a:schemeClr val="tx1"/>
                </a:solidFill>
                <a:latin typeface="Tahoma" panose="020B0604030504040204" pitchFamily="34" charset="0"/>
                <a:cs typeface="Angsana New" panose="02020603050405020304" pitchFamily="18" charset="-34"/>
              </a:rPr>
              <a:t>( : 35000) ( : 65000)</a:t>
            </a:r>
            <a:endParaRPr lang="th-TH" altLang="en-US" sz="4400">
              <a:solidFill>
                <a:schemeClr val="tx2"/>
              </a:solidFill>
              <a:latin typeface="Tahoma" panose="020B0604030504040204" pitchFamily="34" charset="0"/>
              <a:cs typeface="Angsana New" panose="02020603050405020304" pitchFamily="18" charset="-34"/>
            </a:endParaRPr>
          </a:p>
          <a:p>
            <a:pPr eaLnBrk="1" hangingPunct="1">
              <a:spcBef>
                <a:spcPct val="20000"/>
              </a:spcBef>
              <a:buClr>
                <a:schemeClr val="folHlink"/>
              </a:buClr>
              <a:buSzPct val="60000"/>
              <a:buFont typeface="Wingdings" panose="05000000000000000000" pitchFamily="2" charset="2"/>
              <a:buChar char="n"/>
            </a:pPr>
            <a:endParaRPr lang="th-TH" altLang="en-US" sz="4400">
              <a:solidFill>
                <a:schemeClr val="tx2"/>
              </a:solidFill>
              <a:latin typeface="Tahoma" panose="020B0604030504040204" pitchFamily="34" charset="0"/>
              <a:cs typeface="Tahoma" panose="020B0604030504040204" pitchFamily="34" charset="0"/>
            </a:endParaRPr>
          </a:p>
          <a:p>
            <a:pPr eaLnBrk="1" hangingPunct="1">
              <a:spcBef>
                <a:spcPct val="20000"/>
              </a:spcBef>
              <a:buClr>
                <a:schemeClr val="folHlink"/>
              </a:buClr>
              <a:buSzPct val="60000"/>
              <a:buFont typeface="Wingdings" panose="05000000000000000000" pitchFamily="2" charset="2"/>
              <a:buChar char="n"/>
            </a:pPr>
            <a:endParaRPr lang="th-TH" altLang="en-US" sz="5400">
              <a:solidFill>
                <a:schemeClr val="tx2"/>
              </a:solidFill>
              <a:latin typeface="Tahoma" panose="020B0604030504040204" pitchFamily="34" charset="0"/>
              <a:cs typeface="Angsana New" panose="02020603050405020304" pitchFamily="18" charset="-34"/>
            </a:endParaRPr>
          </a:p>
        </p:txBody>
      </p:sp>
      <p:sp>
        <p:nvSpPr>
          <p:cNvPr id="117765" name="Slide Number Placeholder 11">
            <a:extLst>
              <a:ext uri="{FF2B5EF4-FFF2-40B4-BE49-F238E27FC236}">
                <a16:creationId xmlns:a16="http://schemas.microsoft.com/office/drawing/2014/main" id="{E05F3FB2-E090-4A67-8FA1-6A794ABA85D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CCDF25B-B310-4652-B441-4AAEAB799C4E}"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57</a:t>
            </a:fld>
            <a:endParaRPr lang="th-TH" altLang="en-US" sz="1400">
              <a:solidFill>
                <a:schemeClr val="tx1"/>
              </a:solidFill>
              <a:latin typeface="Tahoma" panose="020B0604030504040204" pitchFamily="34" charset="0"/>
              <a:cs typeface="Tahoma" panose="020B0604030504040204" pitchFamily="34" charset="0"/>
            </a:endParaRPr>
          </a:p>
        </p:txBody>
      </p:sp>
      <p:sp>
        <p:nvSpPr>
          <p:cNvPr id="2" name="ลูกศรลง 1">
            <a:extLst>
              <a:ext uri="{FF2B5EF4-FFF2-40B4-BE49-F238E27FC236}">
                <a16:creationId xmlns:a16="http://schemas.microsoft.com/office/drawing/2014/main" id="{476B4182-2FB8-4A7B-9203-D927DC74BCC4}"/>
              </a:ext>
            </a:extLst>
          </p:cNvPr>
          <p:cNvSpPr/>
          <p:nvPr/>
        </p:nvSpPr>
        <p:spPr>
          <a:xfrm rot="1266260">
            <a:off x="3451225" y="3486150"/>
            <a:ext cx="249238" cy="284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60CE16F-B368-4D5A-87E7-BC1CF1CAC62C}"/>
              </a:ext>
            </a:extLst>
          </p:cNvPr>
          <p:cNvSpPr>
            <a:spLocks noChangeArrowheads="1"/>
          </p:cNvSpPr>
          <p:nvPr/>
        </p:nvSpPr>
        <p:spPr bwMode="auto">
          <a:xfrm>
            <a:off x="7620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4400">
                <a:solidFill>
                  <a:schemeClr val="tx2"/>
                </a:solidFill>
                <a:latin typeface="Angsana New" panose="02020603050405020304" pitchFamily="18" charset="-34"/>
                <a:cs typeface="Angsana New" panose="02020603050405020304" pitchFamily="18" charset="-34"/>
              </a:rPr>
              <a:t>We do the same again.</a:t>
            </a:r>
            <a:endParaRPr lang="th-TH" altLang="en-US" sz="4400">
              <a:solidFill>
                <a:schemeClr val="tx2"/>
              </a:solidFill>
              <a:latin typeface="Angsana New" panose="02020603050405020304" pitchFamily="18" charset="-34"/>
              <a:cs typeface="Angsana New" panose="02020603050405020304" pitchFamily="18" charset="-34"/>
            </a:endParaRPr>
          </a:p>
          <a:p>
            <a:pPr eaLnBrk="1" hangingPunct="1">
              <a:spcBef>
                <a:spcPct val="20000"/>
              </a:spcBef>
              <a:buClr>
                <a:schemeClr val="folHlink"/>
              </a:buClr>
              <a:buSzPct val="60000"/>
              <a:buFont typeface="Wingdings" panose="05000000000000000000" pitchFamily="2" charset="2"/>
              <a:buChar char="n"/>
            </a:pPr>
            <a:endParaRPr lang="th-TH" altLang="en-US" sz="5400">
              <a:solidFill>
                <a:schemeClr val="tx2"/>
              </a:solidFill>
              <a:latin typeface="Tahoma" panose="020B0604030504040204" pitchFamily="34" charset="0"/>
              <a:cs typeface="Angsana New" panose="02020603050405020304" pitchFamily="18" charset="-34"/>
            </a:endParaRPr>
          </a:p>
        </p:txBody>
      </p:sp>
      <p:sp>
        <p:nvSpPr>
          <p:cNvPr id="118787" name="Rectangle 26">
            <a:extLst>
              <a:ext uri="{FF2B5EF4-FFF2-40B4-BE49-F238E27FC236}">
                <a16:creationId xmlns:a16="http://schemas.microsoft.com/office/drawing/2014/main" id="{58F0E06A-7368-45AF-AAEB-98EA241BAD2C}"/>
              </a:ext>
            </a:extLst>
          </p:cNvPr>
          <p:cNvSpPr>
            <a:spLocks noChangeArrowheads="1"/>
          </p:cNvSpPr>
          <p:nvPr/>
        </p:nvSpPr>
        <p:spPr bwMode="auto">
          <a:xfrm>
            <a:off x="4343400" y="5029200"/>
            <a:ext cx="4800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3600">
                <a:solidFill>
                  <a:schemeClr val="tx2"/>
                </a:solidFill>
                <a:latin typeface="Tahoma" panose="020B0604030504040204" pitchFamily="34" charset="0"/>
                <a:cs typeface="Angsana New" panose="02020603050405020304" pitchFamily="18" charset="-34"/>
              </a:rPr>
              <a:t>priority Q</a:t>
            </a:r>
            <a:r>
              <a:rPr lang="th-TH" altLang="en-US" sz="4400">
                <a:solidFill>
                  <a:schemeClr val="tx2"/>
                </a:solidFill>
                <a:latin typeface="Tahoma" panose="020B0604030504040204" pitchFamily="34" charset="0"/>
                <a:cs typeface="Angsana New" panose="02020603050405020304" pitchFamily="18" charset="-34"/>
              </a:rPr>
              <a:t> </a:t>
            </a:r>
            <a:r>
              <a:rPr lang="en-US" altLang="en-US" sz="4400">
                <a:solidFill>
                  <a:schemeClr val="tx2"/>
                </a:solidFill>
                <a:latin typeface="Tahoma" panose="020B0604030504040204" pitchFamily="34" charset="0"/>
                <a:cs typeface="Angsana New" panose="02020603050405020304" pitchFamily="18" charset="-34"/>
              </a:rPr>
              <a:t>will become</a:t>
            </a:r>
            <a:r>
              <a:rPr lang="th-TH" altLang="en-US" sz="4400">
                <a:solidFill>
                  <a:schemeClr val="tx2"/>
                </a:solidFill>
                <a:latin typeface="Tahoma" panose="020B0604030504040204" pitchFamily="34" charset="0"/>
                <a:cs typeface="Angsana New" panose="02020603050405020304" pitchFamily="18" charset="-34"/>
              </a:rPr>
              <a:t> </a:t>
            </a:r>
            <a:r>
              <a:rPr lang="th-TH" altLang="en-US" sz="3200">
                <a:solidFill>
                  <a:schemeClr val="tx1"/>
                </a:solidFill>
                <a:latin typeface="Tahoma" panose="020B0604030504040204" pitchFamily="34" charset="0"/>
                <a:cs typeface="Angsana New" panose="02020603050405020304" pitchFamily="18" charset="-34"/>
              </a:rPr>
              <a:t>(</a:t>
            </a:r>
            <a:r>
              <a:rPr lang="en-US" altLang="en-US" sz="3200">
                <a:solidFill>
                  <a:schemeClr val="tx1"/>
                </a:solidFill>
                <a:latin typeface="Tahoma" panose="020B0604030504040204" pitchFamily="34" charset="0"/>
                <a:cs typeface="Angsana New" panose="02020603050405020304" pitchFamily="18" charset="-34"/>
              </a:rPr>
              <a:t>: 100000)</a:t>
            </a:r>
            <a:endParaRPr lang="th-TH" altLang="en-US" sz="3200">
              <a:solidFill>
                <a:schemeClr val="tx1"/>
              </a:solidFill>
              <a:latin typeface="Tahoma" panose="020B0604030504040204" pitchFamily="34" charset="0"/>
              <a:cs typeface="Angsana New" panose="02020603050405020304" pitchFamily="18" charset="-34"/>
            </a:endParaRPr>
          </a:p>
        </p:txBody>
      </p:sp>
      <p:grpSp>
        <p:nvGrpSpPr>
          <p:cNvPr id="118788" name="Group 29">
            <a:extLst>
              <a:ext uri="{FF2B5EF4-FFF2-40B4-BE49-F238E27FC236}">
                <a16:creationId xmlns:a16="http://schemas.microsoft.com/office/drawing/2014/main" id="{1C1C86E9-A7D5-4E65-BA44-2DE93BC51FDC}"/>
              </a:ext>
            </a:extLst>
          </p:cNvPr>
          <p:cNvGrpSpPr>
            <a:grpSpLocks/>
          </p:cNvGrpSpPr>
          <p:nvPr/>
        </p:nvGrpSpPr>
        <p:grpSpPr bwMode="auto">
          <a:xfrm>
            <a:off x="685800" y="990600"/>
            <a:ext cx="6726238" cy="5105400"/>
            <a:chOff x="432" y="624"/>
            <a:chExt cx="4237" cy="3216"/>
          </a:xfrm>
        </p:grpSpPr>
        <p:sp>
          <p:nvSpPr>
            <p:cNvPr id="118790" name="Line 3">
              <a:extLst>
                <a:ext uri="{FF2B5EF4-FFF2-40B4-BE49-F238E27FC236}">
                  <a16:creationId xmlns:a16="http://schemas.microsoft.com/office/drawing/2014/main" id="{337A6714-803B-405A-8FA5-20ECED6DA05A}"/>
                </a:ext>
              </a:extLst>
            </p:cNvPr>
            <p:cNvSpPr>
              <a:spLocks noChangeShapeType="1"/>
            </p:cNvSpPr>
            <p:nvPr/>
          </p:nvSpPr>
          <p:spPr bwMode="auto">
            <a:xfrm flipH="1">
              <a:off x="576" y="2736"/>
              <a:ext cx="768" cy="67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1" name="Line 4">
              <a:extLst>
                <a:ext uri="{FF2B5EF4-FFF2-40B4-BE49-F238E27FC236}">
                  <a16:creationId xmlns:a16="http://schemas.microsoft.com/office/drawing/2014/main" id="{267D1F2F-0E2C-4BCD-B5D5-D465CF94FCAD}"/>
                </a:ext>
              </a:extLst>
            </p:cNvPr>
            <p:cNvSpPr>
              <a:spLocks noChangeShapeType="1"/>
            </p:cNvSpPr>
            <p:nvPr/>
          </p:nvSpPr>
          <p:spPr bwMode="auto">
            <a:xfrm>
              <a:off x="1344" y="2784"/>
              <a:ext cx="576"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2" name="Text Box 5">
              <a:extLst>
                <a:ext uri="{FF2B5EF4-FFF2-40B4-BE49-F238E27FC236}">
                  <a16:creationId xmlns:a16="http://schemas.microsoft.com/office/drawing/2014/main" id="{DF343C31-A96B-42AB-BF87-9F9EC44C8043}"/>
                </a:ext>
              </a:extLst>
            </p:cNvPr>
            <p:cNvSpPr txBox="1">
              <a:spLocks noChangeArrowheads="1"/>
            </p:cNvSpPr>
            <p:nvPr/>
          </p:nvSpPr>
          <p:spPr bwMode="auto">
            <a:xfrm>
              <a:off x="432" y="3360"/>
              <a:ext cx="3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a</a:t>
              </a:r>
              <a:endParaRPr lang="th-TH" altLang="en-US" sz="6600">
                <a:solidFill>
                  <a:schemeClr val="tx2"/>
                </a:solidFill>
                <a:latin typeface="Tahoma" panose="020B0604030504040204" pitchFamily="34" charset="0"/>
                <a:cs typeface="Tahoma" panose="020B0604030504040204" pitchFamily="34" charset="0"/>
              </a:endParaRPr>
            </a:p>
          </p:txBody>
        </p:sp>
        <p:sp>
          <p:nvSpPr>
            <p:cNvPr id="118793" name="Text Box 6">
              <a:extLst>
                <a:ext uri="{FF2B5EF4-FFF2-40B4-BE49-F238E27FC236}">
                  <a16:creationId xmlns:a16="http://schemas.microsoft.com/office/drawing/2014/main" id="{0570D08D-0F0B-46DC-8D65-4C809B26845F}"/>
                </a:ext>
              </a:extLst>
            </p:cNvPr>
            <p:cNvSpPr txBox="1">
              <a:spLocks noChangeArrowheads="1"/>
            </p:cNvSpPr>
            <p:nvPr/>
          </p:nvSpPr>
          <p:spPr bwMode="auto">
            <a:xfrm>
              <a:off x="1824" y="3312"/>
              <a:ext cx="31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b</a:t>
              </a:r>
              <a:endParaRPr lang="th-TH" altLang="en-US" sz="6600">
                <a:solidFill>
                  <a:schemeClr val="tx2"/>
                </a:solidFill>
                <a:latin typeface="Tahoma" panose="020B0604030504040204" pitchFamily="34" charset="0"/>
                <a:cs typeface="Tahoma" panose="020B0604030504040204" pitchFamily="34" charset="0"/>
              </a:endParaRPr>
            </a:p>
          </p:txBody>
        </p:sp>
        <p:sp>
          <p:nvSpPr>
            <p:cNvPr id="118794" name="Text Box 7">
              <a:extLst>
                <a:ext uri="{FF2B5EF4-FFF2-40B4-BE49-F238E27FC236}">
                  <a16:creationId xmlns:a16="http://schemas.microsoft.com/office/drawing/2014/main" id="{502C6475-8142-4F54-AE02-F7AACC6AC285}"/>
                </a:ext>
              </a:extLst>
            </p:cNvPr>
            <p:cNvSpPr txBox="1">
              <a:spLocks noChangeArrowheads="1"/>
            </p:cNvSpPr>
            <p:nvPr/>
          </p:nvSpPr>
          <p:spPr bwMode="auto">
            <a:xfrm>
              <a:off x="816" y="2352"/>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15000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8795" name="Line 8">
              <a:extLst>
                <a:ext uri="{FF2B5EF4-FFF2-40B4-BE49-F238E27FC236}">
                  <a16:creationId xmlns:a16="http://schemas.microsoft.com/office/drawing/2014/main" id="{BA521B39-EAEA-4D7B-A230-4F6F88EAEA27}"/>
                </a:ext>
              </a:extLst>
            </p:cNvPr>
            <p:cNvSpPr>
              <a:spLocks noChangeShapeType="1"/>
            </p:cNvSpPr>
            <p:nvPr/>
          </p:nvSpPr>
          <p:spPr bwMode="auto">
            <a:xfrm flipH="1">
              <a:off x="1584" y="1872"/>
              <a:ext cx="672" cy="57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6" name="Line 9">
              <a:extLst>
                <a:ext uri="{FF2B5EF4-FFF2-40B4-BE49-F238E27FC236}">
                  <a16:creationId xmlns:a16="http://schemas.microsoft.com/office/drawing/2014/main" id="{C46FB4AE-A371-441D-8768-E51F8BCC7D6D}"/>
                </a:ext>
              </a:extLst>
            </p:cNvPr>
            <p:cNvSpPr>
              <a:spLocks noChangeShapeType="1"/>
            </p:cNvSpPr>
            <p:nvPr/>
          </p:nvSpPr>
          <p:spPr bwMode="auto">
            <a:xfrm>
              <a:off x="2256" y="1872"/>
              <a:ext cx="528"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7" name="Text Box 10">
              <a:extLst>
                <a:ext uri="{FF2B5EF4-FFF2-40B4-BE49-F238E27FC236}">
                  <a16:creationId xmlns:a16="http://schemas.microsoft.com/office/drawing/2014/main" id="{E9D617ED-7229-4334-AAEC-C3A059FBD4DF}"/>
                </a:ext>
              </a:extLst>
            </p:cNvPr>
            <p:cNvSpPr txBox="1">
              <a:spLocks noChangeArrowheads="1"/>
            </p:cNvSpPr>
            <p:nvPr/>
          </p:nvSpPr>
          <p:spPr bwMode="auto">
            <a:xfrm>
              <a:off x="2688" y="2400"/>
              <a:ext cx="2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c</a:t>
              </a:r>
              <a:endParaRPr lang="th-TH" altLang="en-US" sz="6600">
                <a:solidFill>
                  <a:schemeClr val="tx2"/>
                </a:solidFill>
                <a:latin typeface="Tahoma" panose="020B0604030504040204" pitchFamily="34" charset="0"/>
                <a:cs typeface="Tahoma" panose="020B0604030504040204" pitchFamily="34" charset="0"/>
              </a:endParaRPr>
            </a:p>
          </p:txBody>
        </p:sp>
        <p:sp>
          <p:nvSpPr>
            <p:cNvPr id="118798" name="Text Box 11">
              <a:extLst>
                <a:ext uri="{FF2B5EF4-FFF2-40B4-BE49-F238E27FC236}">
                  <a16:creationId xmlns:a16="http://schemas.microsoft.com/office/drawing/2014/main" id="{FD8B016D-7480-44FD-9BBC-AA208362C913}"/>
                </a:ext>
              </a:extLst>
            </p:cNvPr>
            <p:cNvSpPr txBox="1">
              <a:spLocks noChangeArrowheads="1"/>
            </p:cNvSpPr>
            <p:nvPr/>
          </p:nvSpPr>
          <p:spPr bwMode="auto">
            <a:xfrm>
              <a:off x="2688" y="624"/>
              <a:ext cx="10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100000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8799" name="Text Box 12">
              <a:extLst>
                <a:ext uri="{FF2B5EF4-FFF2-40B4-BE49-F238E27FC236}">
                  <a16:creationId xmlns:a16="http://schemas.microsoft.com/office/drawing/2014/main" id="{A9C281EE-5CB8-4A3C-9B8A-513B53C9343E}"/>
                </a:ext>
              </a:extLst>
            </p:cNvPr>
            <p:cNvSpPr txBox="1">
              <a:spLocks noChangeArrowheads="1"/>
            </p:cNvSpPr>
            <p:nvPr/>
          </p:nvSpPr>
          <p:spPr bwMode="auto">
            <a:xfrm>
              <a:off x="720" y="2736"/>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0" name="Text Box 13">
              <a:extLst>
                <a:ext uri="{FF2B5EF4-FFF2-40B4-BE49-F238E27FC236}">
                  <a16:creationId xmlns:a16="http://schemas.microsoft.com/office/drawing/2014/main" id="{DED344C9-6582-49F9-9D35-8006A4FAA8C3}"/>
                </a:ext>
              </a:extLst>
            </p:cNvPr>
            <p:cNvSpPr txBox="1">
              <a:spLocks noChangeArrowheads="1"/>
            </p:cNvSpPr>
            <p:nvPr/>
          </p:nvSpPr>
          <p:spPr bwMode="auto">
            <a:xfrm>
              <a:off x="1728" y="2784"/>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1" name="Text Box 14">
              <a:extLst>
                <a:ext uri="{FF2B5EF4-FFF2-40B4-BE49-F238E27FC236}">
                  <a16:creationId xmlns:a16="http://schemas.microsoft.com/office/drawing/2014/main" id="{9D4AF6C2-5346-4348-A537-6506ADE39398}"/>
                </a:ext>
              </a:extLst>
            </p:cNvPr>
            <p:cNvSpPr txBox="1">
              <a:spLocks noChangeArrowheads="1"/>
            </p:cNvSpPr>
            <p:nvPr/>
          </p:nvSpPr>
          <p:spPr bwMode="auto">
            <a:xfrm>
              <a:off x="1536" y="1872"/>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2" name="Text Box 15">
              <a:extLst>
                <a:ext uri="{FF2B5EF4-FFF2-40B4-BE49-F238E27FC236}">
                  <a16:creationId xmlns:a16="http://schemas.microsoft.com/office/drawing/2014/main" id="{9FA35503-4EAE-419D-86AB-FD9141199689}"/>
                </a:ext>
              </a:extLst>
            </p:cNvPr>
            <p:cNvSpPr txBox="1">
              <a:spLocks noChangeArrowheads="1"/>
            </p:cNvSpPr>
            <p:nvPr/>
          </p:nvSpPr>
          <p:spPr bwMode="auto">
            <a:xfrm>
              <a:off x="2544" y="1920"/>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3" name="Line 16">
              <a:extLst>
                <a:ext uri="{FF2B5EF4-FFF2-40B4-BE49-F238E27FC236}">
                  <a16:creationId xmlns:a16="http://schemas.microsoft.com/office/drawing/2014/main" id="{50A47802-8898-4B82-98C4-2C1C9019C444}"/>
                </a:ext>
              </a:extLst>
            </p:cNvPr>
            <p:cNvSpPr>
              <a:spLocks noChangeShapeType="1"/>
            </p:cNvSpPr>
            <p:nvPr/>
          </p:nvSpPr>
          <p:spPr bwMode="auto">
            <a:xfrm flipH="1">
              <a:off x="3120" y="1920"/>
              <a:ext cx="768" cy="67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04" name="Line 17">
              <a:extLst>
                <a:ext uri="{FF2B5EF4-FFF2-40B4-BE49-F238E27FC236}">
                  <a16:creationId xmlns:a16="http://schemas.microsoft.com/office/drawing/2014/main" id="{C091594E-4A4F-4343-86E6-165CF40D7EB2}"/>
                </a:ext>
              </a:extLst>
            </p:cNvPr>
            <p:cNvSpPr>
              <a:spLocks noChangeShapeType="1"/>
            </p:cNvSpPr>
            <p:nvPr/>
          </p:nvSpPr>
          <p:spPr bwMode="auto">
            <a:xfrm>
              <a:off x="3888" y="1968"/>
              <a:ext cx="576"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05" name="Text Box 18">
              <a:extLst>
                <a:ext uri="{FF2B5EF4-FFF2-40B4-BE49-F238E27FC236}">
                  <a16:creationId xmlns:a16="http://schemas.microsoft.com/office/drawing/2014/main" id="{7310CE9D-DB56-451B-A8EE-A2D7E1BD0897}"/>
                </a:ext>
              </a:extLst>
            </p:cNvPr>
            <p:cNvSpPr txBox="1">
              <a:spLocks noChangeArrowheads="1"/>
            </p:cNvSpPr>
            <p:nvPr/>
          </p:nvSpPr>
          <p:spPr bwMode="auto">
            <a:xfrm>
              <a:off x="2976" y="2544"/>
              <a:ext cx="31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d</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6" name="Text Box 19">
              <a:extLst>
                <a:ext uri="{FF2B5EF4-FFF2-40B4-BE49-F238E27FC236}">
                  <a16:creationId xmlns:a16="http://schemas.microsoft.com/office/drawing/2014/main" id="{7C494FA2-93B7-40E5-894C-53862EECB8FD}"/>
                </a:ext>
              </a:extLst>
            </p:cNvPr>
            <p:cNvSpPr txBox="1">
              <a:spLocks noChangeArrowheads="1"/>
            </p:cNvSpPr>
            <p:nvPr/>
          </p:nvSpPr>
          <p:spPr bwMode="auto">
            <a:xfrm>
              <a:off x="4368" y="2496"/>
              <a:ext cx="30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4400">
                  <a:solidFill>
                    <a:schemeClr val="tx2"/>
                  </a:solidFill>
                  <a:latin typeface="Tahoma" panose="020B0604030504040204" pitchFamily="34" charset="0"/>
                  <a:cs typeface="Tahoma" panose="020B0604030504040204" pitchFamily="34" charset="0"/>
                </a:rPr>
                <a:t>e</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7" name="Text Box 20">
              <a:extLst>
                <a:ext uri="{FF2B5EF4-FFF2-40B4-BE49-F238E27FC236}">
                  <a16:creationId xmlns:a16="http://schemas.microsoft.com/office/drawing/2014/main" id="{523BD072-5D33-4352-8700-BC1E0EDD3CC2}"/>
                </a:ext>
              </a:extLst>
            </p:cNvPr>
            <p:cNvSpPr txBox="1">
              <a:spLocks noChangeArrowheads="1"/>
            </p:cNvSpPr>
            <p:nvPr/>
          </p:nvSpPr>
          <p:spPr bwMode="auto">
            <a:xfrm>
              <a:off x="3360" y="1536"/>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65000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8" name="Text Box 21">
              <a:extLst>
                <a:ext uri="{FF2B5EF4-FFF2-40B4-BE49-F238E27FC236}">
                  <a16:creationId xmlns:a16="http://schemas.microsoft.com/office/drawing/2014/main" id="{B0F532C6-A35A-4D3B-8BEA-B8C9B79F88CD}"/>
                </a:ext>
              </a:extLst>
            </p:cNvPr>
            <p:cNvSpPr txBox="1">
              <a:spLocks noChangeArrowheads="1"/>
            </p:cNvSpPr>
            <p:nvPr/>
          </p:nvSpPr>
          <p:spPr bwMode="auto">
            <a:xfrm>
              <a:off x="3264" y="1920"/>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8809" name="Text Box 22">
              <a:extLst>
                <a:ext uri="{FF2B5EF4-FFF2-40B4-BE49-F238E27FC236}">
                  <a16:creationId xmlns:a16="http://schemas.microsoft.com/office/drawing/2014/main" id="{92D96F48-9860-4802-A09B-A2B8F06EB841}"/>
                </a:ext>
              </a:extLst>
            </p:cNvPr>
            <p:cNvSpPr txBox="1">
              <a:spLocks noChangeArrowheads="1"/>
            </p:cNvSpPr>
            <p:nvPr/>
          </p:nvSpPr>
          <p:spPr bwMode="auto">
            <a:xfrm>
              <a:off x="4272" y="1968"/>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sp>
          <p:nvSpPr>
            <p:cNvPr id="118810" name="Line 23">
              <a:extLst>
                <a:ext uri="{FF2B5EF4-FFF2-40B4-BE49-F238E27FC236}">
                  <a16:creationId xmlns:a16="http://schemas.microsoft.com/office/drawing/2014/main" id="{2F70B75B-8A64-406C-A523-1D97A8A26981}"/>
                </a:ext>
              </a:extLst>
            </p:cNvPr>
            <p:cNvSpPr>
              <a:spLocks noChangeShapeType="1"/>
            </p:cNvSpPr>
            <p:nvPr/>
          </p:nvSpPr>
          <p:spPr bwMode="auto">
            <a:xfrm flipH="1">
              <a:off x="2448" y="960"/>
              <a:ext cx="720"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11" name="Line 24">
              <a:extLst>
                <a:ext uri="{FF2B5EF4-FFF2-40B4-BE49-F238E27FC236}">
                  <a16:creationId xmlns:a16="http://schemas.microsoft.com/office/drawing/2014/main" id="{7E8C5EC4-608C-4B06-8F60-3900D04FF742}"/>
                </a:ext>
              </a:extLst>
            </p:cNvPr>
            <p:cNvSpPr>
              <a:spLocks noChangeShapeType="1"/>
            </p:cNvSpPr>
            <p:nvPr/>
          </p:nvSpPr>
          <p:spPr bwMode="auto">
            <a:xfrm>
              <a:off x="3168" y="960"/>
              <a:ext cx="480" cy="62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12" name="Text Box 25">
              <a:extLst>
                <a:ext uri="{FF2B5EF4-FFF2-40B4-BE49-F238E27FC236}">
                  <a16:creationId xmlns:a16="http://schemas.microsoft.com/office/drawing/2014/main" id="{B9C93D1C-B3F6-416D-9B2C-08EBF92379D2}"/>
                </a:ext>
              </a:extLst>
            </p:cNvPr>
            <p:cNvSpPr txBox="1">
              <a:spLocks noChangeArrowheads="1"/>
            </p:cNvSpPr>
            <p:nvPr/>
          </p:nvSpPr>
          <p:spPr bwMode="auto">
            <a:xfrm>
              <a:off x="1920" y="1632"/>
              <a:ext cx="9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2"/>
                  </a:solidFill>
                  <a:latin typeface="Tahoma" panose="020B0604030504040204" pitchFamily="34" charset="0"/>
                  <a:cs typeface="Tahoma" panose="020B0604030504040204" pitchFamily="34" charset="0"/>
                </a:rPr>
                <a:t>35000</a:t>
              </a:r>
              <a:endParaRPr lang="th-TH" altLang="en-US" sz="6600">
                <a:solidFill>
                  <a:schemeClr val="tx2"/>
                </a:solidFill>
                <a:latin typeface="Tahoma" panose="020B0604030504040204" pitchFamily="34" charset="0"/>
                <a:cs typeface="Tahoma" panose="020B0604030504040204" pitchFamily="34" charset="0"/>
              </a:endParaRPr>
            </a:p>
          </p:txBody>
        </p:sp>
        <p:sp>
          <p:nvSpPr>
            <p:cNvPr id="118813" name="Text Box 27">
              <a:extLst>
                <a:ext uri="{FF2B5EF4-FFF2-40B4-BE49-F238E27FC236}">
                  <a16:creationId xmlns:a16="http://schemas.microsoft.com/office/drawing/2014/main" id="{F9E95533-3D03-4FE8-A3C9-2A20CA1BC222}"/>
                </a:ext>
              </a:extLst>
            </p:cNvPr>
            <p:cNvSpPr txBox="1">
              <a:spLocks noChangeArrowheads="1"/>
            </p:cNvSpPr>
            <p:nvPr/>
          </p:nvSpPr>
          <p:spPr bwMode="auto">
            <a:xfrm>
              <a:off x="2496" y="1008"/>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0</a:t>
              </a:r>
              <a:endParaRPr lang="th-TH" altLang="en-US" sz="6600">
                <a:solidFill>
                  <a:schemeClr val="tx2"/>
                </a:solidFill>
                <a:latin typeface="Tahoma" panose="020B0604030504040204" pitchFamily="34" charset="0"/>
                <a:cs typeface="Tahoma" panose="020B0604030504040204" pitchFamily="34" charset="0"/>
              </a:endParaRPr>
            </a:p>
          </p:txBody>
        </p:sp>
        <p:sp>
          <p:nvSpPr>
            <p:cNvPr id="118814" name="Text Box 28">
              <a:extLst>
                <a:ext uri="{FF2B5EF4-FFF2-40B4-BE49-F238E27FC236}">
                  <a16:creationId xmlns:a16="http://schemas.microsoft.com/office/drawing/2014/main" id="{BF6D0116-A449-4BEC-9799-55CD28BA5AD9}"/>
                </a:ext>
              </a:extLst>
            </p:cNvPr>
            <p:cNvSpPr txBox="1">
              <a:spLocks noChangeArrowheads="1"/>
            </p:cNvSpPr>
            <p:nvPr/>
          </p:nvSpPr>
          <p:spPr bwMode="auto">
            <a:xfrm>
              <a:off x="3504" y="1056"/>
              <a:ext cx="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th-TH" altLang="en-US" sz="3600">
                  <a:solidFill>
                    <a:schemeClr val="tx1"/>
                  </a:solidFill>
                  <a:latin typeface="Tahoma" panose="020B0604030504040204" pitchFamily="34" charset="0"/>
                  <a:cs typeface="Tahoma" panose="020B0604030504040204" pitchFamily="34" charset="0"/>
                </a:rPr>
                <a:t>1</a:t>
              </a:r>
              <a:endParaRPr lang="th-TH" altLang="en-US" sz="6600">
                <a:solidFill>
                  <a:schemeClr val="tx2"/>
                </a:solidFill>
                <a:latin typeface="Tahoma" panose="020B0604030504040204" pitchFamily="34" charset="0"/>
                <a:cs typeface="Tahoma" panose="020B0604030504040204" pitchFamily="34" charset="0"/>
              </a:endParaRPr>
            </a:p>
          </p:txBody>
        </p:sp>
      </p:grpSp>
      <p:sp>
        <p:nvSpPr>
          <p:cNvPr id="118789" name="Slide Number Placeholder 29">
            <a:extLst>
              <a:ext uri="{FF2B5EF4-FFF2-40B4-BE49-F238E27FC236}">
                <a16:creationId xmlns:a16="http://schemas.microsoft.com/office/drawing/2014/main" id="{FA2CA351-BBE8-4B2C-9F8E-2347790ABFB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639425D3-E7C3-4F92-9F00-08FAEC5CA76C}"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58</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4" name="Object 2">
            <a:extLst>
              <a:ext uri="{FF2B5EF4-FFF2-40B4-BE49-F238E27FC236}">
                <a16:creationId xmlns:a16="http://schemas.microsoft.com/office/drawing/2014/main" id="{A56DBE2C-FAB6-4DA5-AEC0-26513AEE9CD0}"/>
              </a:ext>
            </a:extLst>
          </p:cNvPr>
          <p:cNvGraphicFramePr>
            <a:graphicFrameLocks noChangeAspect="1"/>
          </p:cNvGraphicFramePr>
          <p:nvPr/>
        </p:nvGraphicFramePr>
        <p:xfrm>
          <a:off x="914400" y="9525"/>
          <a:ext cx="7924800" cy="6848475"/>
        </p:xfrm>
        <a:graphic>
          <a:graphicData uri="http://schemas.openxmlformats.org/presentationml/2006/ole">
            <mc:AlternateContent xmlns:mc="http://schemas.openxmlformats.org/markup-compatibility/2006">
              <mc:Choice xmlns:v="urn:schemas-microsoft-com:vml" Requires="v">
                <p:oleObj spid="_x0000_s120843" name="เอกสาร" r:id="rId4" imgW="8911632" imgH="7000863" progId="Word.Document.8">
                  <p:embed/>
                </p:oleObj>
              </mc:Choice>
              <mc:Fallback>
                <p:oleObj name="เอกสาร" r:id="rId4" imgW="8911632" imgH="700086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9525"/>
                        <a:ext cx="7924800" cy="684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5" name="Text Box 3">
            <a:extLst>
              <a:ext uri="{FF2B5EF4-FFF2-40B4-BE49-F238E27FC236}">
                <a16:creationId xmlns:a16="http://schemas.microsoft.com/office/drawing/2014/main" id="{2E06EAEC-93C3-4277-92E4-3509953E5974}"/>
              </a:ext>
            </a:extLst>
          </p:cNvPr>
          <p:cNvSpPr txBox="1">
            <a:spLocks noChangeArrowheads="1"/>
          </p:cNvSpPr>
          <p:nvPr/>
        </p:nvSpPr>
        <p:spPr bwMode="auto">
          <a:xfrm>
            <a:off x="1295400" y="6858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sz="3600">
                <a:solidFill>
                  <a:schemeClr val="tx2"/>
                </a:solidFill>
                <a:latin typeface="Tahoma" panose="020B0604030504040204" pitchFamily="34" charset="0"/>
                <a:cs typeface="Tahoma" panose="020B0604030504040204" pitchFamily="34" charset="0"/>
              </a:rPr>
              <a:t>Try creating a tree with this example.</a:t>
            </a:r>
            <a:endParaRPr lang="th-TH" altLang="en-US" sz="3600">
              <a:solidFill>
                <a:schemeClr val="tx2"/>
              </a:solidFill>
              <a:latin typeface="Tahoma" panose="020B0604030504040204" pitchFamily="34" charset="0"/>
              <a:cs typeface="Tahoma" panose="020B0604030504040204" pitchFamily="34" charset="0"/>
            </a:endParaRPr>
          </a:p>
        </p:txBody>
      </p:sp>
      <p:sp>
        <p:nvSpPr>
          <p:cNvPr id="120836" name="Slide Number Placeholder 3">
            <a:extLst>
              <a:ext uri="{FF2B5EF4-FFF2-40B4-BE49-F238E27FC236}">
                <a16:creationId xmlns:a16="http://schemas.microsoft.com/office/drawing/2014/main" id="{966F6619-A34E-4EDE-9549-A16A404ABDE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7AA7B5F3-4A8F-4EE3-A8B0-D0E1552A7E4F}"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59</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816BB23B-2CFC-4396-B78E-961969053C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EB6AB53C-C3FD-4E0F-9D35-A7D7F7F5318A}"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6</a:t>
            </a:fld>
            <a:endParaRPr lang="th-TH" altLang="en-US" sz="1400">
              <a:solidFill>
                <a:schemeClr val="tx1"/>
              </a:solidFill>
              <a:latin typeface="Tahoma" panose="020B0604030504040204" pitchFamily="34" charset="0"/>
              <a:cs typeface="Tahoma" panose="020B0604030504040204" pitchFamily="34" charset="0"/>
            </a:endParaRPr>
          </a:p>
        </p:txBody>
      </p:sp>
      <p:pic>
        <p:nvPicPr>
          <p:cNvPr id="26627" name="รูปภาพ 1">
            <a:extLst>
              <a:ext uri="{FF2B5EF4-FFF2-40B4-BE49-F238E27FC236}">
                <a16:creationId xmlns:a16="http://schemas.microsoft.com/office/drawing/2014/main" id="{290676E2-92DC-4A7E-8B40-FD61A501CC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8" y="1905000"/>
            <a:ext cx="9144000" cy="2430463"/>
          </a:xfrm>
          <a:prstGeom prst="rect">
            <a:avLst/>
          </a:prstGeom>
          <a:noFill/>
          <a:ln w="635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2D6277E-C647-4F46-BDB2-832EE8DF63B8}"/>
              </a:ext>
            </a:extLst>
          </p:cNvPr>
          <p:cNvSpPr>
            <a:spLocks noGrp="1" noChangeArrowheads="1"/>
          </p:cNvSpPr>
          <p:nvPr>
            <p:ph type="title"/>
          </p:nvPr>
        </p:nvSpPr>
        <p:spPr>
          <a:xfrm>
            <a:off x="1944688" y="623888"/>
            <a:ext cx="6589712" cy="1281112"/>
          </a:xfrm>
        </p:spPr>
        <p:txBody>
          <a:bodyPr/>
          <a:lstStyle/>
          <a:p>
            <a:pPr eaLnBrk="1" hangingPunct="1"/>
            <a:r>
              <a:rPr lang="en-US" altLang="en-US"/>
              <a:t>Many implementation choices exist</a:t>
            </a:r>
            <a:endParaRPr lang="th-TH" altLang="en-US"/>
          </a:p>
        </p:txBody>
      </p:sp>
      <p:sp>
        <p:nvSpPr>
          <p:cNvPr id="28675" name="Rectangle 3">
            <a:extLst>
              <a:ext uri="{FF2B5EF4-FFF2-40B4-BE49-F238E27FC236}">
                <a16:creationId xmlns:a16="http://schemas.microsoft.com/office/drawing/2014/main" id="{4FB3378C-6FE3-46E0-BC84-FDD5464E88B7}"/>
              </a:ext>
            </a:extLst>
          </p:cNvPr>
          <p:cNvSpPr>
            <a:spLocks noGrp="1" noChangeArrowheads="1"/>
          </p:cNvSpPr>
          <p:nvPr>
            <p:ph idx="1"/>
          </p:nvPr>
        </p:nvSpPr>
        <p:spPr>
          <a:xfrm>
            <a:off x="609600" y="1905000"/>
            <a:ext cx="8077200" cy="4495800"/>
          </a:xfrm>
        </p:spPr>
        <p:txBody>
          <a:bodyPr/>
          <a:lstStyle/>
          <a:p>
            <a:pPr eaLnBrk="1" hangingPunct="1">
              <a:lnSpc>
                <a:spcPct val="80000"/>
              </a:lnSpc>
            </a:pPr>
            <a:r>
              <a:rPr lang="en-US" altLang="en-US" sz="2500"/>
              <a:t>Normal queue: no priority then?</a:t>
            </a:r>
          </a:p>
          <a:p>
            <a:pPr eaLnBrk="1" hangingPunct="1">
              <a:lnSpc>
                <a:spcPct val="80000"/>
              </a:lnSpc>
            </a:pPr>
            <a:r>
              <a:rPr lang="en-US" altLang="en-US" sz="2500"/>
              <a:t>Array of queue (each queue for each priority): too much space to prepare if there are lots of possible priority.</a:t>
            </a:r>
          </a:p>
          <a:p>
            <a:pPr lvl="1" eaLnBrk="1" hangingPunct="1">
              <a:lnSpc>
                <a:spcPct val="80000"/>
              </a:lnSpc>
            </a:pPr>
            <a:r>
              <a:rPr lang="en-US" altLang="en-US" sz="2400"/>
              <a:t>We fix it with a linked list of queues! </a:t>
            </a:r>
          </a:p>
          <a:p>
            <a:pPr lvl="2" eaLnBrk="1" hangingPunct="1">
              <a:lnSpc>
                <a:spcPct val="80000"/>
              </a:lnSpc>
            </a:pPr>
            <a:r>
              <a:rPr lang="en-US" altLang="en-US" sz="2300"/>
              <a:t>But </a:t>
            </a:r>
            <a:r>
              <a:rPr lang="en-US" altLang="en-US" sz="2300">
                <a:solidFill>
                  <a:srgbClr val="FF0000"/>
                </a:solidFill>
              </a:rPr>
              <a:t>add() </a:t>
            </a:r>
            <a:r>
              <a:rPr lang="en-US" altLang="en-US" sz="2300"/>
              <a:t>needs a search (no instant access like array). </a:t>
            </a:r>
            <a:r>
              <a:rPr lang="en-US" altLang="en-US" sz="2300">
                <a:solidFill>
                  <a:srgbClr val="FF0000"/>
                </a:solidFill>
              </a:rPr>
              <a:t>O(priority)+ O(list size).</a:t>
            </a:r>
          </a:p>
          <a:p>
            <a:pPr lvl="2" eaLnBrk="1" hangingPunct="1">
              <a:lnSpc>
                <a:spcPct val="80000"/>
              </a:lnSpc>
            </a:pPr>
            <a:r>
              <a:rPr lang="en-US" altLang="en-US" sz="2300">
                <a:solidFill>
                  <a:srgbClr val="FF0000"/>
                </a:solidFill>
              </a:rPr>
              <a:t>If every data has different priority, the time is O(n). </a:t>
            </a:r>
          </a:p>
          <a:p>
            <a:pPr lvl="2" eaLnBrk="1" hangingPunct="1">
              <a:lnSpc>
                <a:spcPct val="80000"/>
              </a:lnSpc>
            </a:pPr>
            <a:r>
              <a:rPr lang="en-US" altLang="en-US" sz="2300">
                <a:solidFill>
                  <a:schemeClr val="tx1"/>
                </a:solidFill>
              </a:rPr>
              <a:t>pop(), top()  take </a:t>
            </a:r>
            <a:r>
              <a:rPr lang="en-US" altLang="en-US" sz="2300">
                <a:solidFill>
                  <a:schemeClr val="tx1"/>
                </a:solidFill>
                <a:ea typeface="Cambria Math" panose="02040503050406030204" pitchFamily="18" charset="0"/>
                <a:cs typeface="Cambria Math" panose="02040503050406030204" pitchFamily="18" charset="0"/>
              </a:rPr>
              <a:t>𝛩(1), since first data in the first queue is accessed. </a:t>
            </a:r>
            <a:endParaRPr lang="th-TH" altLang="en-US" sz="2300">
              <a:solidFill>
                <a:schemeClr val="tx1"/>
              </a:solidFill>
            </a:endParaRPr>
          </a:p>
        </p:txBody>
      </p:sp>
      <p:sp>
        <p:nvSpPr>
          <p:cNvPr id="28676" name="Slide Number Placeholder 3">
            <a:extLst>
              <a:ext uri="{FF2B5EF4-FFF2-40B4-BE49-F238E27FC236}">
                <a16:creationId xmlns:a16="http://schemas.microsoft.com/office/drawing/2014/main" id="{9030D80E-39B1-40EA-AA4A-89147B3D06C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C2438CB3-498C-4E57-B191-FC0F74043B6E}"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7</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6647551B-658D-446A-88CC-BDB1D286E71A}"/>
              </a:ext>
            </a:extLst>
          </p:cNvPr>
          <p:cNvSpPr>
            <a:spLocks noGrp="1"/>
          </p:cNvSpPr>
          <p:nvPr>
            <p:ph idx="1"/>
          </p:nvPr>
        </p:nvSpPr>
        <p:spPr>
          <a:xfrm>
            <a:off x="685800" y="1219200"/>
            <a:ext cx="8153400" cy="5486400"/>
          </a:xfrm>
        </p:spPr>
        <p:txBody>
          <a:bodyPr/>
          <a:lstStyle/>
          <a:p>
            <a:pPr eaLnBrk="1" hangingPunct="1">
              <a:lnSpc>
                <a:spcPct val="90000"/>
              </a:lnSpc>
            </a:pPr>
            <a:r>
              <a:rPr lang="en-US" altLang="en-US" sz="4000"/>
              <a:t>Use ArrayList</a:t>
            </a:r>
            <a:r>
              <a:rPr lang="th-TH" altLang="en-US" sz="2800"/>
              <a:t> </a:t>
            </a:r>
          </a:p>
          <a:p>
            <a:pPr lvl="1" eaLnBrk="1" hangingPunct="1">
              <a:lnSpc>
                <a:spcPct val="90000"/>
              </a:lnSpc>
            </a:pPr>
            <a:r>
              <a:rPr lang="en-US" altLang="en-US" sz="2400"/>
              <a:t>Easy to put members in sorted order.</a:t>
            </a:r>
          </a:p>
          <a:p>
            <a:pPr lvl="1" eaLnBrk="1" hangingPunct="1">
              <a:lnSpc>
                <a:spcPct val="90000"/>
              </a:lnSpc>
            </a:pPr>
            <a:r>
              <a:rPr lang="en-US" altLang="en-US" sz="2400"/>
              <a:t>Takes time to find a position to </a:t>
            </a:r>
            <a:r>
              <a:rPr lang="en-US" altLang="en-US" sz="2400">
                <a:solidFill>
                  <a:srgbClr val="FF0000"/>
                </a:solidFill>
              </a:rPr>
              <a:t>add</a:t>
            </a:r>
            <a:r>
              <a:rPr lang="en-US" altLang="en-US" sz="2400"/>
              <a:t> though </a:t>
            </a:r>
            <a:r>
              <a:rPr lang="en-US" altLang="en-US" sz="2400">
                <a:solidFill>
                  <a:srgbClr val="FF0000"/>
                </a:solidFill>
              </a:rPr>
              <a:t>(O(log n)</a:t>
            </a:r>
            <a:r>
              <a:rPr lang="en-US" altLang="en-US" sz="2400"/>
              <a:t> if use binary search).</a:t>
            </a:r>
          </a:p>
          <a:p>
            <a:pPr lvl="2" eaLnBrk="1" hangingPunct="1">
              <a:lnSpc>
                <a:spcPct val="90000"/>
              </a:lnSpc>
            </a:pPr>
            <a:r>
              <a:rPr lang="en-US" altLang="en-US" sz="2200"/>
              <a:t>After addition, many array elements have to be shifted after insertion (O(n)).</a:t>
            </a:r>
          </a:p>
          <a:p>
            <a:pPr lvl="2" eaLnBrk="1" hangingPunct="1">
              <a:lnSpc>
                <a:spcPct val="90000"/>
              </a:lnSpc>
            </a:pPr>
            <a:r>
              <a:rPr lang="en-US" altLang="en-US" sz="2200">
                <a:solidFill>
                  <a:srgbClr val="FF0000"/>
                </a:solidFill>
              </a:rPr>
              <a:t>add() </a:t>
            </a:r>
            <a:r>
              <a:rPr lang="en-US" altLang="en-US" sz="2200"/>
              <a:t>therefore takes </a:t>
            </a:r>
            <a:r>
              <a:rPr lang="en-US" altLang="en-US" sz="2200">
                <a:solidFill>
                  <a:srgbClr val="FF0000"/>
                </a:solidFill>
              </a:rPr>
              <a:t>O(n)</a:t>
            </a:r>
            <a:r>
              <a:rPr lang="en-US" altLang="en-US" sz="2200"/>
              <a:t>. -&gt; not very good</a:t>
            </a:r>
          </a:p>
          <a:p>
            <a:pPr lvl="1" eaLnBrk="1" hangingPunct="1">
              <a:lnSpc>
                <a:spcPct val="90000"/>
              </a:lnSpc>
            </a:pPr>
            <a:r>
              <a:rPr lang="en-US" altLang="en-US" sz="2400">
                <a:solidFill>
                  <a:srgbClr val="FF0000"/>
                </a:solidFill>
              </a:rPr>
              <a:t>top() </a:t>
            </a:r>
            <a:r>
              <a:rPr lang="en-US" altLang="en-US" sz="2400"/>
              <a:t>is </a:t>
            </a:r>
            <a:r>
              <a:rPr lang="en-US" altLang="en-US" sz="2400">
                <a:solidFill>
                  <a:srgbClr val="FF0000"/>
                </a:solidFill>
                <a:ea typeface="Cambria Math" panose="02040503050406030204" pitchFamily="18" charset="0"/>
                <a:cs typeface="Cambria Math" panose="02040503050406030204" pitchFamily="18" charset="0"/>
              </a:rPr>
              <a:t>𝛩(1)</a:t>
            </a:r>
            <a:r>
              <a:rPr lang="en-US" altLang="en-US" sz="2400">
                <a:solidFill>
                  <a:schemeClr val="tx1"/>
                </a:solidFill>
                <a:ea typeface="Cambria Math" panose="02040503050406030204" pitchFamily="18" charset="0"/>
                <a:cs typeface="Cambria Math" panose="02040503050406030204" pitchFamily="18" charset="0"/>
              </a:rPr>
              <a:t> </a:t>
            </a:r>
            <a:r>
              <a:rPr lang="en-US" altLang="en-US" sz="2400"/>
              <a:t>because we can return the first array element right away.</a:t>
            </a:r>
          </a:p>
          <a:p>
            <a:pPr lvl="1" eaLnBrk="1" hangingPunct="1">
              <a:lnSpc>
                <a:spcPct val="90000"/>
              </a:lnSpc>
            </a:pPr>
            <a:r>
              <a:rPr lang="en-US" altLang="en-US" sz="2400">
                <a:solidFill>
                  <a:srgbClr val="FF0000"/>
                </a:solidFill>
              </a:rPr>
              <a:t>pop() </a:t>
            </a:r>
            <a:r>
              <a:rPr lang="en-US" altLang="en-US" sz="2400"/>
              <a:t>takes </a:t>
            </a:r>
            <a:r>
              <a:rPr lang="en-US" altLang="en-US" sz="2400">
                <a:solidFill>
                  <a:srgbClr val="FF0000"/>
                </a:solidFill>
                <a:ea typeface="Cambria Math" panose="02040503050406030204" pitchFamily="18" charset="0"/>
                <a:cs typeface="Cambria Math" panose="02040503050406030204" pitchFamily="18" charset="0"/>
              </a:rPr>
              <a:t>𝛩(n)</a:t>
            </a:r>
            <a:r>
              <a:rPr lang="en-US" altLang="en-US" sz="2400">
                <a:solidFill>
                  <a:schemeClr val="tx1"/>
                </a:solidFill>
                <a:ea typeface="Cambria Math" panose="02040503050406030204" pitchFamily="18" charset="0"/>
                <a:cs typeface="Cambria Math" panose="02040503050406030204" pitchFamily="18" charset="0"/>
              </a:rPr>
              <a:t> because we need to shift all array data after removing the first. </a:t>
            </a:r>
          </a:p>
          <a:p>
            <a:pPr lvl="1" eaLnBrk="1" hangingPunct="1">
              <a:lnSpc>
                <a:spcPct val="90000"/>
              </a:lnSpc>
            </a:pPr>
            <a:r>
              <a:rPr lang="en-US" altLang="en-US" sz="2400">
                <a:solidFill>
                  <a:schemeClr val="tx1"/>
                </a:solidFill>
                <a:ea typeface="Cambria Math" panose="02040503050406030204" pitchFamily="18" charset="0"/>
                <a:cs typeface="Cambria Math" panose="02040503050406030204" pitchFamily="18" charset="0"/>
              </a:rPr>
              <a:t>Linked list of queues seems to be better.</a:t>
            </a:r>
            <a:endParaRPr lang="th-TH" altLang="en-US" sz="3200"/>
          </a:p>
          <a:p>
            <a:pPr eaLnBrk="1" hangingPunct="1">
              <a:lnSpc>
                <a:spcPct val="90000"/>
              </a:lnSpc>
            </a:pPr>
            <a:endParaRPr lang="th-TH" altLang="en-US"/>
          </a:p>
        </p:txBody>
      </p:sp>
      <p:sp>
        <p:nvSpPr>
          <p:cNvPr id="30723" name="Slide Number Placeholder 2">
            <a:extLst>
              <a:ext uri="{FF2B5EF4-FFF2-40B4-BE49-F238E27FC236}">
                <a16:creationId xmlns:a16="http://schemas.microsoft.com/office/drawing/2014/main" id="{69D68323-4140-4BAE-B2FE-C6C8026F047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60D1CAE4-27AF-4B1A-B8A6-7C31F67D5C59}"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8</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6404209B-4357-4E5E-A6B1-E5ACA02E0C28}"/>
              </a:ext>
            </a:extLst>
          </p:cNvPr>
          <p:cNvSpPr>
            <a:spLocks noGrp="1" noChangeArrowheads="1"/>
          </p:cNvSpPr>
          <p:nvPr>
            <p:ph idx="1"/>
          </p:nvPr>
        </p:nvSpPr>
        <p:spPr>
          <a:xfrm>
            <a:off x="304800" y="1295400"/>
            <a:ext cx="8610600" cy="5562600"/>
          </a:xfrm>
        </p:spPr>
        <p:txBody>
          <a:bodyPr/>
          <a:lstStyle/>
          <a:p>
            <a:pPr eaLnBrk="1" hangingPunct="1"/>
            <a:r>
              <a:rPr lang="en-US" altLang="en-US" sz="4400"/>
              <a:t>Use LinkedList</a:t>
            </a:r>
            <a:endParaRPr lang="en-US" altLang="en-US" sz="2400"/>
          </a:p>
          <a:p>
            <a:pPr lvl="1" eaLnBrk="1" hangingPunct="1"/>
            <a:r>
              <a:rPr lang="en-US" altLang="en-US" sz="2400">
                <a:solidFill>
                  <a:srgbClr val="FF0000"/>
                </a:solidFill>
              </a:rPr>
              <a:t>top() </a:t>
            </a:r>
            <a:r>
              <a:rPr lang="en-US" altLang="en-US" sz="2400"/>
              <a:t>and </a:t>
            </a:r>
            <a:r>
              <a:rPr lang="en-US" altLang="en-US" sz="2400">
                <a:solidFill>
                  <a:srgbClr val="FF0000"/>
                </a:solidFill>
              </a:rPr>
              <a:t>pop() </a:t>
            </a:r>
            <a:r>
              <a:rPr lang="en-US" altLang="en-US" sz="2400">
                <a:solidFill>
                  <a:schemeClr val="tx1"/>
                </a:solidFill>
              </a:rPr>
              <a:t>take</a:t>
            </a:r>
            <a:r>
              <a:rPr lang="en-US" altLang="en-US" sz="2400"/>
              <a:t> </a:t>
            </a:r>
            <a:r>
              <a:rPr lang="en-US" altLang="en-US" sz="2400">
                <a:solidFill>
                  <a:srgbClr val="FF0000"/>
                </a:solidFill>
                <a:ea typeface="Cambria Math" panose="02040503050406030204" pitchFamily="18" charset="0"/>
                <a:cs typeface="Cambria Math" panose="02040503050406030204" pitchFamily="18" charset="0"/>
              </a:rPr>
              <a:t>𝛩(1) </a:t>
            </a:r>
            <a:r>
              <a:rPr lang="en-US" altLang="en-US" sz="2400"/>
              <a:t>because we can return the front of the list right away and removing data in a Linked list does not require shifting other data.</a:t>
            </a:r>
          </a:p>
          <a:p>
            <a:pPr lvl="1" eaLnBrk="1" hangingPunct="1"/>
            <a:r>
              <a:rPr lang="en-US" altLang="en-US" sz="2400">
                <a:solidFill>
                  <a:srgbClr val="FF0000"/>
                </a:solidFill>
              </a:rPr>
              <a:t>add()</a:t>
            </a:r>
            <a:r>
              <a:rPr lang="en-US" altLang="en-US" sz="2400"/>
              <a:t> takes </a:t>
            </a:r>
            <a:r>
              <a:rPr lang="en-US" altLang="en-US" sz="2400">
                <a:solidFill>
                  <a:srgbClr val="FF0000"/>
                </a:solidFill>
              </a:rPr>
              <a:t>O(log n)</a:t>
            </a:r>
            <a:r>
              <a:rPr lang="en-US" altLang="en-US" sz="2400"/>
              <a:t> for binary search, it still needs to search the position to add, but does not need element shifting. </a:t>
            </a:r>
          </a:p>
          <a:p>
            <a:pPr lvl="1" eaLnBrk="1" hangingPunct="1"/>
            <a:r>
              <a:rPr lang="en-US" altLang="en-US" sz="2400"/>
              <a:t>The performance is about equal to using linked list of queues. </a:t>
            </a:r>
          </a:p>
          <a:p>
            <a:pPr lvl="2" eaLnBrk="1" hangingPunct="1"/>
            <a:r>
              <a:rPr lang="en-US" altLang="en-US" sz="2200"/>
              <a:t>Queue implementation may produce some additional time.</a:t>
            </a:r>
          </a:p>
          <a:p>
            <a:pPr lvl="1" eaLnBrk="1" hangingPunct="1"/>
            <a:r>
              <a:rPr lang="en-US" altLang="en-US" sz="2400"/>
              <a:t>Seems to have the best time (so far).</a:t>
            </a:r>
          </a:p>
        </p:txBody>
      </p:sp>
      <p:sp>
        <p:nvSpPr>
          <p:cNvPr id="32771" name="Slide Number Placeholder 2">
            <a:extLst>
              <a:ext uri="{FF2B5EF4-FFF2-40B4-BE49-F238E27FC236}">
                <a16:creationId xmlns:a16="http://schemas.microsoft.com/office/drawing/2014/main" id="{9A09571A-5093-4A93-A6A1-910D8A095B7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6EC949DA-183E-422F-B804-6AF1FDD0C948}" type="slidenum">
              <a:rPr lang="en-US" altLang="en-US" sz="1400" smtClean="0">
                <a:solidFill>
                  <a:schemeClr val="tx1"/>
                </a:solidFill>
                <a:latin typeface="Tahoma" panose="020B0604030504040204" pitchFamily="34" charset="0"/>
                <a:cs typeface="Tahoma" panose="020B0604030504040204" pitchFamily="34" charset="0"/>
              </a:rPr>
              <a:pPr fontAlgn="base">
                <a:spcBef>
                  <a:spcPct val="0"/>
                </a:spcBef>
                <a:spcAft>
                  <a:spcPct val="0"/>
                </a:spcAft>
                <a:buClrTx/>
                <a:buFontTx/>
                <a:buNone/>
              </a:pPr>
              <a:t>9</a:t>
            </a:fld>
            <a:endParaRPr lang="th-TH" altLang="en-US" sz="1400">
              <a:solidFill>
                <a:schemeClr val="tx1"/>
              </a:solidFill>
              <a:latin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ช่อ">
  <a:themeElements>
    <a:clrScheme name="ช่อ">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ช่อ">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ช่อ">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15361</TotalTime>
  <Words>2407</Words>
  <Application>Microsoft Office PowerPoint</Application>
  <PresentationFormat>นำเสนอทางหน้าจอ (4:3)</PresentationFormat>
  <Paragraphs>411</Paragraphs>
  <Slides>59</Slides>
  <Notes>43</Notes>
  <HiddenSlides>0</HiddenSlides>
  <MMClips>0</MMClips>
  <ScaleCrop>false</ScaleCrop>
  <HeadingPairs>
    <vt:vector size="8" baseType="variant">
      <vt:variant>
        <vt:lpstr>ฟอนต์ที่ถูกใช้</vt:lpstr>
      </vt:variant>
      <vt:variant>
        <vt:i4>12</vt:i4>
      </vt:variant>
      <vt:variant>
        <vt:lpstr>ธีม</vt:lpstr>
      </vt:variant>
      <vt:variant>
        <vt:i4>1</vt:i4>
      </vt:variant>
      <vt:variant>
        <vt:lpstr>เซิร์ฟเวอร์ OLE ฝังตัว</vt:lpstr>
      </vt:variant>
      <vt:variant>
        <vt:i4>3</vt:i4>
      </vt:variant>
      <vt:variant>
        <vt:lpstr>ชื่อเรื่องสไลด์</vt:lpstr>
      </vt:variant>
      <vt:variant>
        <vt:i4>59</vt:i4>
      </vt:variant>
    </vt:vector>
  </HeadingPairs>
  <TitlesOfParts>
    <vt:vector size="75" baseType="lpstr">
      <vt:lpstr>Angsana New</vt:lpstr>
      <vt:lpstr>Arial</vt:lpstr>
      <vt:lpstr>Calibri</vt:lpstr>
      <vt:lpstr>Cambria Math</vt:lpstr>
      <vt:lpstr>Century Gothic</vt:lpstr>
      <vt:lpstr>Courier New</vt:lpstr>
      <vt:lpstr>Palatino Linotype</vt:lpstr>
      <vt:lpstr>Symbol</vt:lpstr>
      <vt:lpstr>Tahoma</vt:lpstr>
      <vt:lpstr>Times New Roman</vt:lpstr>
      <vt:lpstr>Wingdings</vt:lpstr>
      <vt:lpstr>Wingdings 3</vt:lpstr>
      <vt:lpstr>ช่อ</vt:lpstr>
      <vt:lpstr>Document</vt:lpstr>
      <vt:lpstr>เอกสาร</vt:lpstr>
      <vt:lpstr>Equation</vt:lpstr>
      <vt:lpstr>งานนำเสนอ PowerPoint</vt:lpstr>
      <vt:lpstr>What is it?</vt:lpstr>
      <vt:lpstr>Priority </vt:lpstr>
      <vt:lpstr>Comparator Interface</vt:lpstr>
      <vt:lpstr>The interface for Priority Queue</vt:lpstr>
      <vt:lpstr>งานนำเสนอ PowerPoint</vt:lpstr>
      <vt:lpstr>Many implementation choices exist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Implement using real Heap</vt:lpstr>
      <vt:lpstr>งานนำเสนอ PowerPoint</vt:lpstr>
      <vt:lpstr>Heap is a complete binary tree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Average time -percolateUp</vt:lpstr>
      <vt:lpstr>งานนำเสนอ PowerPoint</vt:lpstr>
      <vt:lpstr>pop() – Be careful!</vt:lpstr>
      <vt:lpstr>งานนำเสนอ PowerPoint</vt:lpstr>
      <vt:lpstr>งานนำเสนอ PowerPoint</vt:lpstr>
      <vt:lpstr>PercolateDown is</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Application of heap</vt:lpstr>
      <vt:lpstr>Let’s look</vt:lpstr>
      <vt:lpstr>งานนำเสนอ PowerPoint</vt:lpstr>
      <vt:lpstr>งานนำเสนอ PowerPoint</vt:lpstr>
      <vt:lpstr>Can it be reduced even more?</vt:lpstr>
      <vt:lpstr>How do we prevent ambiguity</vt:lpstr>
      <vt:lpstr>งานนำเสนอ PowerPoint</vt:lpstr>
      <vt:lpstr>งานนำเสนอ PowerPoint</vt:lpstr>
      <vt:lpstr>Create Huffman tree</vt:lpstr>
      <vt:lpstr>let us use the following example. </vt:lpstr>
      <vt:lpstr>Put pair (character, frequency) into Priority Q </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Lafayette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William Collins</dc:creator>
  <cp:lastModifiedBy>Vishnu Kotrajaras</cp:lastModifiedBy>
  <cp:revision>297</cp:revision>
  <cp:lastPrinted>2018-10-12T17:15:56Z</cp:lastPrinted>
  <dcterms:created xsi:type="dcterms:W3CDTF">2000-11-03T21:14:59Z</dcterms:created>
  <dcterms:modified xsi:type="dcterms:W3CDTF">2019-03-28T03:52:55Z</dcterms:modified>
</cp:coreProperties>
</file>