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38" r:id="rId1"/>
  </p:sldMasterIdLst>
  <p:notesMasterIdLst>
    <p:notesMasterId r:id="rId28"/>
  </p:notesMasterIdLst>
  <p:handoutMasterIdLst>
    <p:handoutMasterId r:id="rId29"/>
  </p:handoutMasterIdLst>
  <p:sldIdLst>
    <p:sldId id="530" r:id="rId2"/>
    <p:sldId id="657" r:id="rId3"/>
    <p:sldId id="636" r:id="rId4"/>
    <p:sldId id="660" r:id="rId5"/>
    <p:sldId id="694" r:id="rId6"/>
    <p:sldId id="682" r:id="rId7"/>
    <p:sldId id="640" r:id="rId8"/>
    <p:sldId id="695" r:id="rId9"/>
    <p:sldId id="696" r:id="rId10"/>
    <p:sldId id="697" r:id="rId11"/>
    <p:sldId id="698" r:id="rId12"/>
    <p:sldId id="680" r:id="rId13"/>
    <p:sldId id="683" r:id="rId14"/>
    <p:sldId id="681" r:id="rId15"/>
    <p:sldId id="685" r:id="rId16"/>
    <p:sldId id="699" r:id="rId17"/>
    <p:sldId id="642" r:id="rId18"/>
    <p:sldId id="700" r:id="rId19"/>
    <p:sldId id="701" r:id="rId20"/>
    <p:sldId id="643" r:id="rId21"/>
    <p:sldId id="673" r:id="rId22"/>
    <p:sldId id="664" r:id="rId23"/>
    <p:sldId id="686" r:id="rId24"/>
    <p:sldId id="687" r:id="rId25"/>
    <p:sldId id="688" r:id="rId26"/>
    <p:sldId id="676" r:id="rId27"/>
  </p:sldIdLst>
  <p:sldSz cx="9144000" cy="6858000" type="screen4x3"/>
  <p:notesSz cx="7315200" cy="96012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FFFF99"/>
    <a:srgbClr val="FF66FF"/>
    <a:srgbClr val="FF99FF"/>
    <a:srgbClr val="FFCCFF"/>
    <a:srgbClr val="EAEAEA"/>
    <a:srgbClr val="33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20" autoAdjust="0"/>
    <p:restoredTop sz="90852" autoAdjust="0"/>
  </p:normalViewPr>
  <p:slideViewPr>
    <p:cSldViewPr snapToGrid="0">
      <p:cViewPr varScale="1">
        <p:scale>
          <a:sx n="78" d="100"/>
          <a:sy n="78" d="100"/>
        </p:scale>
        <p:origin x="133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04"/>
    </p:cViewPr>
  </p:sorterViewPr>
  <p:notesViewPr>
    <p:cSldViewPr snapToGrid="0">
      <p:cViewPr>
        <p:scale>
          <a:sx n="100" d="100"/>
          <a:sy n="100" d="100"/>
        </p:scale>
        <p:origin x="-168" y="-7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t" anchorCtr="0" compatLnSpc="1">
            <a:prstTxWarp prst="textNoShape">
              <a:avLst/>
            </a:prstTxWarp>
          </a:bodyPr>
          <a:lstStyle>
            <a:lvl1pPr defTabSz="957263">
              <a:spcBef>
                <a:spcPct val="0"/>
              </a:spcBef>
              <a:defRPr sz="1900" b="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062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t" anchorCtr="0" compatLnSpc="1">
            <a:prstTxWarp prst="textNoShape">
              <a:avLst/>
            </a:prstTxWarp>
          </a:bodyPr>
          <a:lstStyle>
            <a:lvl1pPr algn="r" defTabSz="957263">
              <a:spcBef>
                <a:spcPct val="0"/>
              </a:spcBef>
              <a:defRPr sz="1900" b="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b" anchorCtr="0" compatLnSpc="1">
            <a:prstTxWarp prst="textNoShape">
              <a:avLst/>
            </a:prstTxWarp>
          </a:bodyPr>
          <a:lstStyle>
            <a:lvl1pPr defTabSz="957263">
              <a:spcBef>
                <a:spcPct val="0"/>
              </a:spcBef>
              <a:defRPr sz="1900" b="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062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b" anchorCtr="0" compatLnSpc="1">
            <a:prstTxWarp prst="textNoShape">
              <a:avLst/>
            </a:prstTxWarp>
          </a:bodyPr>
          <a:lstStyle>
            <a:lvl1pPr algn="r" defTabSz="957263">
              <a:spcBef>
                <a:spcPct val="0"/>
              </a:spcBef>
              <a:defRPr sz="1900" b="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fld id="{7DD4B65D-31C4-473F-950E-8B83A9B59A9D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27993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>
            <a:lvl1pPr defTabSz="868363">
              <a:spcBef>
                <a:spcPct val="0"/>
              </a:spcBef>
              <a:defRPr sz="1100" b="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1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>
            <a:lvl1pPr algn="r" defTabSz="868363">
              <a:spcBef>
                <a:spcPct val="0"/>
              </a:spcBef>
              <a:defRPr sz="1100" b="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0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0086"/>
            <a:ext cx="5852814" cy="432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/>
              <a:t>คลิกเพื่อแก้ไขลักษณะของข้อความต้นแบบ</a:t>
            </a:r>
          </a:p>
          <a:p>
            <a:pPr lvl="1"/>
            <a:r>
              <a:rPr lang="th-TH" noProof="0"/>
              <a:t>ระดับที่สอง</a:t>
            </a:r>
          </a:p>
          <a:p>
            <a:pPr lvl="2"/>
            <a:r>
              <a:rPr lang="th-TH" noProof="0"/>
              <a:t>ระดับที่สาม</a:t>
            </a:r>
          </a:p>
          <a:p>
            <a:pPr lvl="3"/>
            <a:r>
              <a:rPr lang="th-TH" noProof="0"/>
              <a:t>ระดับที่สี่</a:t>
            </a:r>
          </a:p>
          <a:p>
            <a:pPr lvl="4"/>
            <a:r>
              <a:rPr lang="th-TH" noProof="0"/>
              <a:t>ระดับที่ห้า</a:t>
            </a:r>
          </a:p>
        </p:txBody>
      </p:sp>
      <p:sp>
        <p:nvSpPr>
          <p:cNvPr id="470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b" anchorCtr="0" compatLnSpc="1">
            <a:prstTxWarp prst="textNoShape">
              <a:avLst/>
            </a:prstTxWarp>
          </a:bodyPr>
          <a:lstStyle>
            <a:lvl1pPr defTabSz="868363">
              <a:spcBef>
                <a:spcPct val="0"/>
              </a:spcBef>
              <a:defRPr sz="1100" b="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70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b" anchorCtr="0" compatLnSpc="1">
            <a:prstTxWarp prst="textNoShape">
              <a:avLst/>
            </a:prstTxWarp>
          </a:bodyPr>
          <a:lstStyle>
            <a:lvl1pPr algn="r" defTabSz="868363">
              <a:spcBef>
                <a:spcPct val="0"/>
              </a:spcBef>
              <a:defRPr sz="1100" b="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fld id="{264CA4B1-51C1-4726-852B-171FCB5E490B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92142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54B7E0-13A6-4E71-B740-F184F528FDC5}" type="slidenum">
              <a:rPr lang="en-US">
                <a:ea typeface="Arial Unicode MS" pitchFamily="34" charset="-128"/>
                <a:cs typeface="Arial Unicode MS" pitchFamily="34" charset="-128"/>
              </a:rPr>
              <a:pPr/>
              <a:t>1</a:t>
            </a:fld>
            <a:endParaRPr lang="th-TH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CA4B1-51C1-4726-852B-171FCB5E490B}" type="slidenum">
              <a:rPr lang="en-US" smtClean="0"/>
              <a:pPr>
                <a:defRPr/>
              </a:pPr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7501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CA4B1-51C1-4726-852B-171FCB5E490B}" type="slidenum">
              <a:rPr lang="en-US" smtClean="0"/>
              <a:pPr>
                <a:defRPr/>
              </a:pPr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65045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the code in circle has changed from</a:t>
            </a:r>
            <a:r>
              <a:rPr lang="en-US" baseline="0" dirty="0"/>
              <a:t> its BST counterpart.</a:t>
            </a:r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CA4B1-51C1-4726-852B-171FCB5E490B}" type="slidenum">
              <a:rPr lang="en-US" smtClean="0"/>
              <a:pPr>
                <a:defRPr/>
              </a:pPr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6126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4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9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1" indent="0" algn="ctr">
              <a:buNone/>
              <a:defRPr sz="15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F11D-5699-47AF-A6D2-3C0AA0BBD385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29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5134-1A7E-4D8B-A653-A130496B4545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0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71675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0367"/>
            <a:ext cx="5800725" cy="5811837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1FF6-F902-47DB-B473-55BF5E5D7B99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1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AECD-5C63-464D-BD7A-591B82451F41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7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8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759E-A4BE-4100-9B01-A00C4D9D33B0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3"/>
            <a:ext cx="3886200" cy="4351337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3"/>
            <a:ext cx="3886200" cy="4351337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D2B0-7770-4448-AEC2-8AFC16AA08B2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1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2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5"/>
            <a:ext cx="3867150" cy="3680525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7555"/>
            <a:ext cx="3886201" cy="3680525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8A49-EA89-49BD-80F5-687E8481DA06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0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6A0A-C456-4093-8880-12E38F476E81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3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DD2A-79A5-4437-AEC8-FB7A110847CA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1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5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31C3-D90D-4F09-BE58-BE880BC40603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6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7743-4C86-49C2-B247-A3363F3A75A2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84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E69842D-E1B1-48E3-A194-23FF6B439563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8" descr="411b">
            <a:extLst>
              <a:ext uri="{FF2B5EF4-FFF2-40B4-BE49-F238E27FC236}">
                <a16:creationId xmlns:a16="http://schemas.microsoft.com/office/drawing/2014/main" id="{EB59802B-FEE3-4D35-A9B8-70D2F96FCA9A}"/>
              </a:ext>
            </a:extLst>
          </p:cNvPr>
          <p:cNvPicPr>
            <a:picLocks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A3983C5F-F3E6-4D29-B510-FEEE3AF7BC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"/>
            <a:ext cx="9144000" cy="83661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18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spcBef>
          <a:spcPct val="20000"/>
        </a:spcBef>
        <a:buFont typeface="Wingdings 2" pitchFamily="18" charset="2"/>
        <a:buChar char="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Wingdings 2" pitchFamily="18" charset="2"/>
        <a:buChar char="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Wingdings 2" pitchFamily="18" charset="2"/>
        <a:buChar char="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spcBef>
          <a:spcPct val="20000"/>
        </a:spcBef>
        <a:buFont typeface="Wingdings 2" pitchFamily="18" charset="2"/>
        <a:buChar char="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45761" y="2188567"/>
            <a:ext cx="7772400" cy="1511639"/>
          </a:xfrm>
        </p:spPr>
        <p:txBody>
          <a:bodyPr/>
          <a:lstStyle/>
          <a:p>
            <a:pPr>
              <a:lnSpc>
                <a:spcPct val="170000"/>
              </a:lnSpc>
              <a:spcBef>
                <a:spcPct val="25000"/>
              </a:spcBef>
              <a:defRPr/>
            </a:pPr>
            <a:r>
              <a:rPr lang="en-US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AVL Tree</a:t>
            </a:r>
            <a:endParaRPr lang="th-TH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1D9D88-392C-4821-AA8B-408571F0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5596EEB-1616-4E9B-AC93-D0390CF37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59" y="79701"/>
            <a:ext cx="7886700" cy="676715"/>
          </a:xfrm>
        </p:spPr>
        <p:txBody>
          <a:bodyPr/>
          <a:lstStyle/>
          <a:p>
            <a:r>
              <a:rPr lang="en-US" dirty="0"/>
              <a:t>Rebalance: 3</a:t>
            </a:r>
            <a:r>
              <a:rPr lang="en-US" baseline="30000" dirty="0"/>
              <a:t>rd</a:t>
            </a:r>
            <a:r>
              <a:rPr lang="en-US" dirty="0"/>
              <a:t> Case</a:t>
            </a:r>
          </a:p>
        </p:txBody>
      </p:sp>
      <p:pic>
        <p:nvPicPr>
          <p:cNvPr id="7" name="รูปภาพ 6" descr="รูปภาพประกอบด้วย วัตถุ&#10;&#10;คำอธิบายที่สร้างขึ้นโดยมีความน่าเชื่อถือสูง">
            <a:extLst>
              <a:ext uri="{FF2B5EF4-FFF2-40B4-BE49-F238E27FC236}">
                <a16:creationId xmlns:a16="http://schemas.microsoft.com/office/drawing/2014/main" id="{5654AD44-7508-4736-A996-47D511946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24" y="3018776"/>
            <a:ext cx="5467991" cy="3839227"/>
          </a:xfrm>
          <a:prstGeom prst="rect">
            <a:avLst/>
          </a:prstGeom>
        </p:spPr>
      </p:pic>
      <p:pic>
        <p:nvPicPr>
          <p:cNvPr id="5" name="รูปภาพ 4" descr="รูปภาพประกอบด้วย ข้อความ&#10;&#10;คำอธิบายที่สร้างขึ้นโดยมีความน่าเชื่อถือสูง">
            <a:extLst>
              <a:ext uri="{FF2B5EF4-FFF2-40B4-BE49-F238E27FC236}">
                <a16:creationId xmlns:a16="http://schemas.microsoft.com/office/drawing/2014/main" id="{B7BBACA6-2A62-49C8-8CA7-B592370AF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58452"/>
            <a:ext cx="6067425" cy="3962400"/>
          </a:xfrm>
          <a:prstGeom prst="rect">
            <a:avLst/>
          </a:prstGeom>
        </p:spPr>
      </p:pic>
      <p:sp>
        <p:nvSpPr>
          <p:cNvPr id="8" name="ลูกศร: ลง 7">
            <a:extLst>
              <a:ext uri="{FF2B5EF4-FFF2-40B4-BE49-F238E27FC236}">
                <a16:creationId xmlns:a16="http://schemas.microsoft.com/office/drawing/2014/main" id="{859F8970-D817-427B-BB6C-BFBC732F63B3}"/>
              </a:ext>
            </a:extLst>
          </p:cNvPr>
          <p:cNvSpPr/>
          <p:nvPr/>
        </p:nvSpPr>
        <p:spPr>
          <a:xfrm rot="18205462">
            <a:off x="5034740" y="4070960"/>
            <a:ext cx="839243" cy="106471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F77720-F133-4C7A-B5F8-B7AC36CD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44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6C69373-FC17-41D3-A5DB-95EDD2BC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95" y="1"/>
            <a:ext cx="7886700" cy="827027"/>
          </a:xfrm>
        </p:spPr>
        <p:txBody>
          <a:bodyPr/>
          <a:lstStyle/>
          <a:p>
            <a:r>
              <a:rPr lang="en-US" dirty="0"/>
              <a:t>Rebalance: 4</a:t>
            </a:r>
            <a:r>
              <a:rPr lang="en-US" baseline="30000" dirty="0"/>
              <a:t>th</a:t>
            </a:r>
            <a:r>
              <a:rPr lang="en-US" dirty="0"/>
              <a:t> case</a:t>
            </a:r>
          </a:p>
        </p:txBody>
      </p:sp>
      <p:pic>
        <p:nvPicPr>
          <p:cNvPr id="7" name="รูปภาพ 6" descr="รูปภาพประกอบด้วย วัตถุ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56189245-B3CA-47BF-86F4-567BBC5A9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418" y="3814288"/>
            <a:ext cx="4715875" cy="3043712"/>
          </a:xfrm>
          <a:prstGeom prst="rect">
            <a:avLst/>
          </a:prstGeom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011F26EC-C836-49A3-B828-9B151BDEE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7596"/>
            <a:ext cx="6315075" cy="4124325"/>
          </a:xfrm>
          <a:prstGeom prst="rect">
            <a:avLst/>
          </a:prstGeom>
        </p:spPr>
      </p:pic>
      <p:sp>
        <p:nvSpPr>
          <p:cNvPr id="8" name="ลูกศร: ลง 7">
            <a:extLst>
              <a:ext uri="{FF2B5EF4-FFF2-40B4-BE49-F238E27FC236}">
                <a16:creationId xmlns:a16="http://schemas.microsoft.com/office/drawing/2014/main" id="{1004889D-29B9-4D51-9C6B-909819694853}"/>
              </a:ext>
            </a:extLst>
          </p:cNvPr>
          <p:cNvSpPr/>
          <p:nvPr/>
        </p:nvSpPr>
        <p:spPr>
          <a:xfrm rot="18205462">
            <a:off x="6166162" y="4160327"/>
            <a:ext cx="839243" cy="106471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7746D7-C00A-40CE-8B28-F496F0418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35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AVL Node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30632" y="1378952"/>
            <a:ext cx="90133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AVLNode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cannot extend from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BSTNode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because left, right, parent will then be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BSTNode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!!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AVLNode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AVLNode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		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		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		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		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3" name="ลูกศรเชื่อมต่อแบบตรง 2">
            <a:extLst>
              <a:ext uri="{FF2B5EF4-FFF2-40B4-BE49-F238E27FC236}">
                <a16:creationId xmlns:a16="http://schemas.microsoft.com/office/drawing/2014/main" id="{F84EC95F-340A-49F3-AA4B-FD35F5E66335}"/>
              </a:ext>
            </a:extLst>
          </p:cNvPr>
          <p:cNvCxnSpPr/>
          <p:nvPr/>
        </p:nvCxnSpPr>
        <p:spPr>
          <a:xfrm>
            <a:off x="2614866" y="2951747"/>
            <a:ext cx="2197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การกระจาย: 14 จุด 4">
            <a:extLst>
              <a:ext uri="{FF2B5EF4-FFF2-40B4-BE49-F238E27FC236}">
                <a16:creationId xmlns:a16="http://schemas.microsoft.com/office/drawing/2014/main" id="{F0D50B1A-DCD3-4890-9511-761525B900C8}"/>
              </a:ext>
            </a:extLst>
          </p:cNvPr>
          <p:cNvSpPr/>
          <p:nvPr/>
        </p:nvSpPr>
        <p:spPr>
          <a:xfrm>
            <a:off x="4812635" y="1957139"/>
            <a:ext cx="2871537" cy="1989221"/>
          </a:xfrm>
          <a:prstGeom prst="irregularSeal2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C26A84-5C08-43E2-B17E-AFD03E0F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2942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/>
          <p:cNvSpPr/>
          <p:nvPr/>
        </p:nvSpPr>
        <p:spPr>
          <a:xfrm>
            <a:off x="1" y="261258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AVLNode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AVLNode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AVLNode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AVLNode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" y="3539080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getHeight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AVLNode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3F7F5F"/>
                </a:solidFill>
                <a:latin typeface="Consolas" panose="020B0609020204030204" pitchFamily="49" charset="0"/>
              </a:rPr>
              <a:t>// Need this to be static method because null</a:t>
            </a:r>
          </a:p>
          <a:p>
            <a:r>
              <a:rPr lang="en-US" sz="2800" dirty="0">
                <a:solidFill>
                  <a:srgbClr val="3F7F5F"/>
                </a:solidFill>
                <a:latin typeface="Consolas" panose="020B0609020204030204" pitchFamily="49" charset="0"/>
              </a:rPr>
              <a:t>// does not have height to be checked!</a:t>
            </a:r>
          </a:p>
          <a:p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? -1 : 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435BD0BF-676E-4A06-9BC1-D0F7120F84C9}"/>
              </a:ext>
            </a:extLst>
          </p:cNvPr>
          <p:cNvSpPr/>
          <p:nvPr/>
        </p:nvSpPr>
        <p:spPr>
          <a:xfrm>
            <a:off x="1718494" y="5795029"/>
            <a:ext cx="5707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reading the value of variable </a:t>
            </a:r>
            <a:r>
              <a:rPr lang="en-US" sz="2800" i="1" dirty="0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height</a:t>
            </a:r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699F9-4E1D-401E-8340-4F1E59BA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528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/>
          <p:cNvSpPr/>
          <p:nvPr/>
        </p:nvSpPr>
        <p:spPr>
          <a:xfrm>
            <a:off x="167954" y="167953"/>
            <a:ext cx="897604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Assume that left and right child have correct height,</a:t>
            </a:r>
          </a:p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we update the height value of n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updateHeight</a:t>
            </a:r>
            <a:r>
              <a:rPr lang="en-US" sz="20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AVLNode</a:t>
            </a:r>
            <a:r>
              <a:rPr lang="en-US" sz="20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		return</a:t>
            </a:r>
            <a:r>
              <a:rPr lang="en-US" sz="20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leftHeight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getHeight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rightHeight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getHeight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 +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(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leftHeight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rightHeight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rightHeight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leftHeight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FB0CCBF1-8BDB-4AEF-956F-9506EC272401}"/>
              </a:ext>
            </a:extLst>
          </p:cNvPr>
          <p:cNvSpPr/>
          <p:nvPr/>
        </p:nvSpPr>
        <p:spPr>
          <a:xfrm>
            <a:off x="1680413" y="3815105"/>
            <a:ext cx="578317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recalculates the height of </a:t>
            </a:r>
            <a:r>
              <a:rPr lang="en-US" sz="2800" i="1" dirty="0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n</a:t>
            </a:r>
            <a:r>
              <a:rPr lang="en-US" sz="2800" dirty="0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, and set the value of </a:t>
            </a:r>
            <a:r>
              <a:rPr lang="en-US" sz="2800" i="1" dirty="0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height</a:t>
            </a:r>
            <a:r>
              <a:rPr lang="en-US" sz="2800" dirty="0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, assuming that </a:t>
            </a:r>
            <a:r>
              <a:rPr lang="en-US" sz="2800" i="1" dirty="0" err="1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n.left</a:t>
            </a:r>
            <a:r>
              <a:rPr lang="en-US" sz="2800" dirty="0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 and </a:t>
            </a:r>
            <a:r>
              <a:rPr lang="en-US" sz="2800" i="1" dirty="0" err="1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n.right</a:t>
            </a:r>
            <a:r>
              <a:rPr lang="en-US" sz="2800" dirty="0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 have correct height</a:t>
            </a:r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C61F8-DAD6-4698-9C30-F7860B5C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3036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/>
          <p:cNvSpPr/>
          <p:nvPr/>
        </p:nvSpPr>
        <p:spPr>
          <a:xfrm>
            <a:off x="167951" y="223936"/>
            <a:ext cx="88454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 Assume that left and right subtree have correct // height. Find which way the tree is more loaded.</a:t>
            </a:r>
          </a:p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tiltDegree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AVLNode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	 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getHeight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 - 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getHeight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สี่เหลี่ยมผืนผ้า 1">
                <a:extLst>
                  <a:ext uri="{FF2B5EF4-FFF2-40B4-BE49-F238E27FC236}">
                    <a16:creationId xmlns:a16="http://schemas.microsoft.com/office/drawing/2014/main" id="{AF42F72D-D41C-4E36-A942-5D9F70F0F3A3}"/>
                  </a:ext>
                </a:extLst>
              </p:cNvPr>
              <p:cNvSpPr/>
              <p:nvPr/>
            </p:nvSpPr>
            <p:spPr>
              <a:xfrm>
                <a:off x="1828269" y="3709558"/>
                <a:ext cx="521918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highlight>
                      <a:srgbClr val="FFFF00"/>
                    </a:highlight>
                    <a:latin typeface="Palatino Linotype" panose="02040502050505030304" pitchFamily="18" charset="0"/>
                    <a:ea typeface="Times New Roman" panose="02020603050405020304" pitchFamily="18" charset="0"/>
                    <a:cs typeface="Angsana New" panose="02020603050405020304" pitchFamily="18" charset="-34"/>
                  </a:rPr>
                  <a:t>calculates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ngsana New" panose="02020603050405020304" pitchFamily="18" charset="-34"/>
                          </a:rPr>
                          <m:t>h</m:t>
                        </m:r>
                      </m:e>
                      <m:sub>
                        <m:r>
                          <a:rPr lang="en-US" sz="32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ngsana New" panose="02020603050405020304" pitchFamily="18" charset="-34"/>
                          </a:rPr>
                          <m:t>𝐿</m:t>
                        </m:r>
                      </m:sub>
                    </m:sSub>
                    <m:r>
                      <a:rPr lang="en-US" sz="3200" i="1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ngsana New" panose="02020603050405020304" pitchFamily="18" charset="-34"/>
                          </a:rPr>
                          <m:t>h</m:t>
                        </m:r>
                      </m:e>
                      <m:sub>
                        <m:r>
                          <a:rPr lang="en-US" sz="32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ngsana New" panose="02020603050405020304" pitchFamily="18" charset="-34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3200" dirty="0">
                    <a:highlight>
                      <a:srgbClr val="FFFF00"/>
                    </a:highlight>
                    <a:latin typeface="Palatino Linotype" panose="02040502050505030304" pitchFamily="18" charset="0"/>
                    <a:ea typeface="Times New Roman" panose="02020603050405020304" pitchFamily="18" charset="0"/>
                    <a:cs typeface="Angsana New" panose="02020603050405020304" pitchFamily="18" charset="-34"/>
                  </a:rPr>
                  <a:t> of node </a:t>
                </a:r>
                <a:r>
                  <a:rPr lang="en-US" sz="3200" i="1" dirty="0">
                    <a:highlight>
                      <a:srgbClr val="FFFF00"/>
                    </a:highlight>
                    <a:latin typeface="Palatino Linotype" panose="02040502050505030304" pitchFamily="18" charset="0"/>
                    <a:ea typeface="Times New Roman" panose="02020603050405020304" pitchFamily="18" charset="0"/>
                    <a:cs typeface="Angsana New" panose="02020603050405020304" pitchFamily="18" charset="-34"/>
                  </a:rPr>
                  <a:t>n</a:t>
                </a:r>
                <a:endParaRPr lang="en-US" sz="3200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2" name="สี่เหลี่ยมผืนผ้า 1">
                <a:extLst>
                  <a:ext uri="{FF2B5EF4-FFF2-40B4-BE49-F238E27FC236}">
                    <a16:creationId xmlns:a16="http://schemas.microsoft.com/office/drawing/2014/main" id="{AF42F72D-D41C-4E36-A942-5D9F70F0F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269" y="3709558"/>
                <a:ext cx="5219186" cy="584775"/>
              </a:xfrm>
              <a:prstGeom prst="rect">
                <a:avLst/>
              </a:prstGeom>
              <a:blipFill>
                <a:blip r:embed="rId2"/>
                <a:stretch>
                  <a:fillRect l="-3037" t="-13684" r="-1986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944F4-3383-44B8-83B0-BE012577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57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E3C0FA1-809E-4D2D-835B-E28F6E5B2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Iterator</a:t>
            </a: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7C4C5B6C-0FF0-4C74-8100-0B62748EC3C7}"/>
              </a:ext>
            </a:extLst>
          </p:cNvPr>
          <p:cNvSpPr/>
          <p:nvPr/>
        </p:nvSpPr>
        <p:spPr>
          <a:xfrm>
            <a:off x="633848" y="1691323"/>
            <a:ext cx="815722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the implementation is the same except all </a:t>
            </a:r>
            <a:r>
              <a:rPr lang="en-US" sz="3200" i="1" dirty="0" err="1"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BSTNode</a:t>
            </a:r>
            <a:r>
              <a:rPr lang="en-US" sz="3200" dirty="0"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 get replaced by </a:t>
            </a:r>
            <a:r>
              <a:rPr lang="en-US" sz="3200" i="1" dirty="0" err="1"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AVLNode</a:t>
            </a:r>
            <a:r>
              <a:rPr lang="en-US" sz="3200" dirty="0"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. We call the class for this iterator </a:t>
            </a:r>
            <a:r>
              <a:rPr lang="en-US" sz="3200" i="1" dirty="0" err="1"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AVLTreeIterator</a:t>
            </a:r>
            <a:r>
              <a:rPr lang="en-US" sz="3200" i="1" dirty="0"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.</a:t>
            </a:r>
          </a:p>
          <a:p>
            <a:endParaRPr lang="en-US" sz="3200" i="1" dirty="0">
              <a:latin typeface="Palatino Linotype" panose="02040502050505030304" pitchFamily="18" charset="0"/>
              <a:cs typeface="Angsana New" panose="02020603050405020304" pitchFamily="18" charset="-34"/>
            </a:endParaRPr>
          </a:p>
          <a:p>
            <a:r>
              <a:rPr lang="en-US" sz="3200" i="1" dirty="0">
                <a:latin typeface="Palatino Linotype" panose="02040502050505030304" pitchFamily="18" charset="0"/>
                <a:cs typeface="Angsana New" panose="02020603050405020304" pitchFamily="18" charset="-34"/>
              </a:rPr>
              <a:t>Implementation not shown here since it is similar to our normal iterator.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EC169-5CB3-4C7D-9D19-F62828C2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06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3" y="765178"/>
            <a:ext cx="927080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AVLNode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rotateLeftChild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AVLNode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AVLNode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AVLNode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left</a:t>
            </a:r>
            <a:r>
              <a:rPr lang="en-US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3F7F5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// can be null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r>
              <a:rPr lang="el-G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AVLNode.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updateHeight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AVLNode.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updateHeight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1" name="ชื่อเรื่อง 1">
            <a:extLst>
              <a:ext uri="{FF2B5EF4-FFF2-40B4-BE49-F238E27FC236}">
                <a16:creationId xmlns:a16="http://schemas.microsoft.com/office/drawing/2014/main" id="{A2C376B3-7F14-4804-81BC-CF78AF67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-164111"/>
            <a:ext cx="7886700" cy="1325562"/>
          </a:xfrm>
        </p:spPr>
        <p:txBody>
          <a:bodyPr/>
          <a:lstStyle/>
          <a:p>
            <a:r>
              <a:rPr lang="en-US" b="1" dirty="0"/>
              <a:t>Methods for rotation</a:t>
            </a:r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BE286E5D-B67A-464A-8333-BD3322F1FDC0}"/>
              </a:ext>
            </a:extLst>
          </p:cNvPr>
          <p:cNvSpPr txBox="1"/>
          <p:nvPr/>
        </p:nvSpPr>
        <p:spPr>
          <a:xfrm>
            <a:off x="4572001" y="2166734"/>
            <a:ext cx="244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000000"/>
                </a:solidFill>
                <a:latin typeface="Consolas" panose="020B0609020204030204" pitchFamily="49" charset="0"/>
              </a:rPr>
              <a:t>Θ(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1)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3117EC-B754-4EA2-8D75-B3C93FE4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กลุ่ม 49">
            <a:extLst>
              <a:ext uri="{FF2B5EF4-FFF2-40B4-BE49-F238E27FC236}">
                <a16:creationId xmlns:a16="http://schemas.microsoft.com/office/drawing/2014/main" id="{9EF6F0A8-B9F1-4A8A-BBC9-C28A9D915127}"/>
              </a:ext>
            </a:extLst>
          </p:cNvPr>
          <p:cNvGrpSpPr/>
          <p:nvPr/>
        </p:nvGrpSpPr>
        <p:grpSpPr>
          <a:xfrm>
            <a:off x="515199" y="1298179"/>
            <a:ext cx="8113604" cy="4261647"/>
            <a:chOff x="2515870" y="2050098"/>
            <a:chExt cx="4112260" cy="2729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 Box 3167">
                  <a:extLst>
                    <a:ext uri="{FF2B5EF4-FFF2-40B4-BE49-F238E27FC236}">
                      <a16:creationId xmlns:a16="http://schemas.microsoft.com/office/drawing/2014/main" id="{9FBA889D-203D-4E6A-B502-19FAFD6F9A7E}"/>
                    </a:ext>
                  </a:extLst>
                </p:cNvPr>
                <p:cNvSpPr txBox="1"/>
                <p:nvPr/>
              </p:nvSpPr>
              <p:spPr>
                <a:xfrm>
                  <a:off x="6355715" y="2115503"/>
                  <a:ext cx="217170" cy="24257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ngsana New" panose="02020603050405020304" pitchFamily="18" charset="-34"/>
                          </a:rPr>
                          <m:t>𝑛</m:t>
                        </m:r>
                      </m:oMath>
                    </m:oMathPara>
                  </a14:m>
                  <a:endParaRPr lang="en-US" sz="2800">
                    <a:latin typeface="Palatino Linotype" panose="02040502050505030304" pitchFamily="18" charset="0"/>
                    <a:ea typeface="Times New Roman" panose="02020603050405020304" pitchFamily="18" charset="0"/>
                    <a:cs typeface="Angsana New" panose="02020603050405020304" pitchFamily="18" charset="-34"/>
                  </a:endParaRPr>
                </a:p>
              </p:txBody>
            </p:sp>
          </mc:Choice>
          <mc:Fallback xmlns="">
            <p:sp>
              <p:nvSpPr>
                <p:cNvPr id="3" name="Text Box 3167">
                  <a:extLst>
                    <a:ext uri="{FF2B5EF4-FFF2-40B4-BE49-F238E27FC236}">
                      <a16:creationId xmlns:a16="http://schemas.microsoft.com/office/drawing/2014/main" id="{9FBA889D-203D-4E6A-B502-19FAFD6F9A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5715" y="2115503"/>
                  <a:ext cx="217170" cy="24257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 Box 3146">
                  <a:extLst>
                    <a:ext uri="{FF2B5EF4-FFF2-40B4-BE49-F238E27FC236}">
                      <a16:creationId xmlns:a16="http://schemas.microsoft.com/office/drawing/2014/main" id="{BE985506-329B-46FB-B9CE-6D4DC9AF1278}"/>
                    </a:ext>
                  </a:extLst>
                </p:cNvPr>
                <p:cNvSpPr txBox="1"/>
                <p:nvPr/>
              </p:nvSpPr>
              <p:spPr>
                <a:xfrm>
                  <a:off x="5943600" y="3176588"/>
                  <a:ext cx="300990" cy="30226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m:t>𝑙</m:t>
                      </m:r>
                    </m:oMath>
                  </a14:m>
                  <a:r>
                    <a:rPr lang="en-US" sz="2000">
                      <a:latin typeface="Palatino Linotype" panose="02040502050505030304" pitchFamily="18" charset="0"/>
                      <a:ea typeface="Times New Roman" panose="02020603050405020304" pitchFamily="18" charset="0"/>
                      <a:cs typeface="Angsana New" panose="02020603050405020304" pitchFamily="18" charset="-34"/>
                    </a:rPr>
                    <a:t>r</a:t>
                  </a:r>
                  <a:endParaRPr lang="en-US" sz="2800">
                    <a:latin typeface="Palatino Linotype" panose="02040502050505030304" pitchFamily="18" charset="0"/>
                    <a:ea typeface="Times New Roman" panose="02020603050405020304" pitchFamily="18" charset="0"/>
                    <a:cs typeface="Angsana New" panose="02020603050405020304" pitchFamily="18" charset="-34"/>
                  </a:endParaRPr>
                </a:p>
              </p:txBody>
            </p:sp>
          </mc:Choice>
          <mc:Fallback xmlns="">
            <p:sp>
              <p:nvSpPr>
                <p:cNvPr id="5" name="Text Box 3146">
                  <a:extLst>
                    <a:ext uri="{FF2B5EF4-FFF2-40B4-BE49-F238E27FC236}">
                      <a16:creationId xmlns:a16="http://schemas.microsoft.com/office/drawing/2014/main" id="{BE985506-329B-46FB-B9CE-6D4DC9AF12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3176588"/>
                  <a:ext cx="300990" cy="302260"/>
                </a:xfrm>
                <a:prstGeom prst="rect">
                  <a:avLst/>
                </a:prstGeom>
                <a:blipFill>
                  <a:blip r:embed="rId3"/>
                  <a:stretch>
                    <a:fillRect t="-6410" b="-6410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 Box 2203">
                  <a:extLst>
                    <a:ext uri="{FF2B5EF4-FFF2-40B4-BE49-F238E27FC236}">
                      <a16:creationId xmlns:a16="http://schemas.microsoft.com/office/drawing/2014/main" id="{6AC44689-7D06-4342-BB72-A817DE1FA0DA}"/>
                    </a:ext>
                  </a:extLst>
                </p:cNvPr>
                <p:cNvSpPr txBox="1"/>
                <p:nvPr/>
              </p:nvSpPr>
              <p:spPr>
                <a:xfrm>
                  <a:off x="3667760" y="2050098"/>
                  <a:ext cx="1044575" cy="3079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ngsana New" panose="02020603050405020304" pitchFamily="18" charset="-34"/>
                          </a:rPr>
                          <m:t>𝑛</m:t>
                        </m:r>
                      </m:oMath>
                    </m:oMathPara>
                  </a14:m>
                  <a:endParaRPr lang="en-US" sz="2800">
                    <a:latin typeface="Palatino Linotype" panose="02040502050505030304" pitchFamily="18" charset="0"/>
                    <a:ea typeface="Times New Roman" panose="02020603050405020304" pitchFamily="18" charset="0"/>
                    <a:cs typeface="Angsana New" panose="02020603050405020304" pitchFamily="18" charset="-34"/>
                  </a:endParaRPr>
                </a:p>
              </p:txBody>
            </p:sp>
          </mc:Choice>
          <mc:Fallback xmlns="">
            <p:sp>
              <p:nvSpPr>
                <p:cNvPr id="6" name="Text Box 2203">
                  <a:extLst>
                    <a:ext uri="{FF2B5EF4-FFF2-40B4-BE49-F238E27FC236}">
                      <a16:creationId xmlns:a16="http://schemas.microsoft.com/office/drawing/2014/main" id="{6AC44689-7D06-4342-BB72-A817DE1FA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7760" y="2050098"/>
                  <a:ext cx="1044575" cy="3079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กลุ่ม 6">
              <a:extLst>
                <a:ext uri="{FF2B5EF4-FFF2-40B4-BE49-F238E27FC236}">
                  <a16:creationId xmlns:a16="http://schemas.microsoft.com/office/drawing/2014/main" id="{569F0B3C-9694-4854-8CDF-6C1AEDA684FC}"/>
                </a:ext>
              </a:extLst>
            </p:cNvPr>
            <p:cNvGrpSpPr/>
            <p:nvPr/>
          </p:nvGrpSpPr>
          <p:grpSpPr>
            <a:xfrm>
              <a:off x="2515870" y="2290763"/>
              <a:ext cx="1804671" cy="2480944"/>
              <a:chOff x="0" y="0"/>
              <a:chExt cx="1804884" cy="2481942"/>
            </a:xfrm>
          </p:grpSpPr>
          <p:grpSp>
            <p:nvGrpSpPr>
              <p:cNvPr id="34" name="กลุ่ม 33">
                <a:extLst>
                  <a:ext uri="{FF2B5EF4-FFF2-40B4-BE49-F238E27FC236}">
                    <a16:creationId xmlns:a16="http://schemas.microsoft.com/office/drawing/2014/main" id="{EBAF04F2-06C5-4EE3-8AA8-6EE926997ECA}"/>
                  </a:ext>
                </a:extLst>
              </p:cNvPr>
              <p:cNvGrpSpPr/>
              <p:nvPr/>
            </p:nvGrpSpPr>
            <p:grpSpPr>
              <a:xfrm flipH="1">
                <a:off x="451263" y="0"/>
                <a:ext cx="1116281" cy="1413164"/>
                <a:chOff x="42530" y="0"/>
                <a:chExt cx="1132253" cy="1357654"/>
              </a:xfrm>
            </p:grpSpPr>
            <p:grpSp>
              <p:nvGrpSpPr>
                <p:cNvPr id="42" name="กลุ่ม 41">
                  <a:extLst>
                    <a:ext uri="{FF2B5EF4-FFF2-40B4-BE49-F238E27FC236}">
                      <a16:creationId xmlns:a16="http://schemas.microsoft.com/office/drawing/2014/main" id="{B8BEDCD8-59D8-4BD2-883A-A515185D4762}"/>
                    </a:ext>
                  </a:extLst>
                </p:cNvPr>
                <p:cNvGrpSpPr/>
                <p:nvPr/>
              </p:nvGrpSpPr>
              <p:grpSpPr>
                <a:xfrm>
                  <a:off x="42530" y="0"/>
                  <a:ext cx="1132253" cy="1264400"/>
                  <a:chOff x="0" y="0"/>
                  <a:chExt cx="1132877" cy="1264742"/>
                </a:xfrm>
              </p:grpSpPr>
              <p:sp>
                <p:nvSpPr>
                  <p:cNvPr id="45" name="วงรี 44">
                    <a:extLst>
                      <a:ext uri="{FF2B5EF4-FFF2-40B4-BE49-F238E27FC236}">
                        <a16:creationId xmlns:a16="http://schemas.microsoft.com/office/drawing/2014/main" id="{8E48B287-E0EA-4757-A36E-AE32D77DC7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127" y="237506"/>
                    <a:ext cx="504701" cy="4572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ctr"/>
                    <a:r>
                      <a:rPr lang="en-US" sz="2000"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rPr>
                      <a:t>x</a:t>
                    </a:r>
                    <a:endParaRPr lang="en-US" sz="2800">
                      <a:latin typeface="Palatino Linotype" panose="02040502050505030304" pitchFamily="18" charset="0"/>
                      <a:ea typeface="Times New Roman" panose="02020603050405020304" pitchFamily="18" charset="0"/>
                      <a:cs typeface="Angsana New" panose="02020603050405020304" pitchFamily="18" charset="-34"/>
                    </a:endParaRPr>
                  </a:p>
                </p:txBody>
              </p:sp>
              <p:cxnSp>
                <p:nvCxnSpPr>
                  <p:cNvPr id="46" name="ลูกศรเชื่อมต่อแบบตรง 45">
                    <a:extLst>
                      <a:ext uri="{FF2B5EF4-FFF2-40B4-BE49-F238E27FC236}">
                        <a16:creationId xmlns:a16="http://schemas.microsoft.com/office/drawing/2014/main" id="{E4972EFF-B372-4E10-88E8-6BC1B9E4AEE7}"/>
                      </a:ext>
                    </a:extLst>
                  </p:cNvPr>
                  <p:cNvCxnSpPr/>
                  <p:nvPr/>
                </p:nvCxnSpPr>
                <p:spPr>
                  <a:xfrm>
                    <a:off x="0" y="0"/>
                    <a:ext cx="242570" cy="30861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วงรี 46">
                    <a:extLst>
                      <a:ext uri="{FF2B5EF4-FFF2-40B4-BE49-F238E27FC236}">
                        <a16:creationId xmlns:a16="http://schemas.microsoft.com/office/drawing/2014/main" id="{80B67322-C5D1-4AFE-96CC-DEFBA60FC4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687" y="807542"/>
                    <a:ext cx="504190" cy="4572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ctr"/>
                    <a:r>
                      <a:rPr lang="en-US" sz="2000"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rPr>
                      <a:t>y</a:t>
                    </a:r>
                    <a:endParaRPr lang="en-US" sz="2800">
                      <a:latin typeface="Palatino Linotype" panose="02040502050505030304" pitchFamily="18" charset="0"/>
                      <a:ea typeface="Times New Roman" panose="02020603050405020304" pitchFamily="18" charset="0"/>
                      <a:cs typeface="Angsana New" panose="02020603050405020304" pitchFamily="18" charset="-34"/>
                    </a:endParaRPr>
                  </a:p>
                </p:txBody>
              </p:sp>
              <p:cxnSp>
                <p:nvCxnSpPr>
                  <p:cNvPr id="48" name="ลูกศรเชื่อมต่อแบบตรง 47">
                    <a:extLst>
                      <a:ext uri="{FF2B5EF4-FFF2-40B4-BE49-F238E27FC236}">
                        <a16:creationId xmlns:a16="http://schemas.microsoft.com/office/drawing/2014/main" id="{FEAA69C7-65C2-4037-9330-36047338C1B5}"/>
                      </a:ext>
                    </a:extLst>
                  </p:cNvPr>
                  <p:cNvCxnSpPr/>
                  <p:nvPr/>
                </p:nvCxnSpPr>
                <p:spPr>
                  <a:xfrm>
                    <a:off x="451854" y="665050"/>
                    <a:ext cx="260862" cy="22504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ลูกศรเชื่อมต่อแบบตรง 48">
                    <a:extLst>
                      <a:ext uri="{FF2B5EF4-FFF2-40B4-BE49-F238E27FC236}">
                        <a16:creationId xmlns:a16="http://schemas.microsoft.com/office/drawing/2014/main" id="{AF98AF89-2492-421E-A976-35C9411E11FF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98764" y="605641"/>
                    <a:ext cx="236855" cy="23750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ลูกศรเชื่อมต่อแบบตรง 42">
                  <a:extLst>
                    <a:ext uri="{FF2B5EF4-FFF2-40B4-BE49-F238E27FC236}">
                      <a16:creationId xmlns:a16="http://schemas.microsoft.com/office/drawing/2014/main" id="{8329B224-5629-45B5-9E14-1A52421EBE9D}"/>
                    </a:ext>
                  </a:extLst>
                </p:cNvPr>
                <p:cNvCxnSpPr/>
                <p:nvPr/>
              </p:nvCxnSpPr>
              <p:spPr>
                <a:xfrm flipH="1">
                  <a:off x="568951" y="1185605"/>
                  <a:ext cx="166176" cy="149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ลูกศรเชื่อมต่อแบบตรง 43">
                  <a:extLst>
                    <a:ext uri="{FF2B5EF4-FFF2-40B4-BE49-F238E27FC236}">
                      <a16:creationId xmlns:a16="http://schemas.microsoft.com/office/drawing/2014/main" id="{F8FE8F9C-6BFB-40A4-BF4F-5F53EACF720C}"/>
                    </a:ext>
                  </a:extLst>
                </p:cNvPr>
                <p:cNvCxnSpPr/>
                <p:nvPr/>
              </p:nvCxnSpPr>
              <p:spPr>
                <a:xfrm flipV="1">
                  <a:off x="670837" y="1203275"/>
                  <a:ext cx="154379" cy="15437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สามเหลี่ยมหน้าจั่ว 34">
                <a:extLst>
                  <a:ext uri="{FF2B5EF4-FFF2-40B4-BE49-F238E27FC236}">
                    <a16:creationId xmlns:a16="http://schemas.microsoft.com/office/drawing/2014/main" id="{60A9AFFB-7D92-488B-8BDF-E87ECEAF4E6A}"/>
                  </a:ext>
                </a:extLst>
              </p:cNvPr>
              <p:cNvSpPr/>
              <p:nvPr/>
            </p:nvSpPr>
            <p:spPr>
              <a:xfrm>
                <a:off x="0" y="1436914"/>
                <a:ext cx="763710" cy="1045028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800">
                    <a:solidFill>
                      <a:srgbClr val="000000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Angsana New" panose="02020603050405020304" pitchFamily="18" charset="-34"/>
                  </a:rPr>
                  <a:t>A</a:t>
                </a:r>
                <a:endParaRPr lang="en-US" sz="2800">
                  <a:latin typeface="Palatino Linotype" panose="02040502050505030304" pitchFamily="18" charset="0"/>
                  <a:ea typeface="Times New Roman" panose="02020603050405020304" pitchFamily="18" charset="0"/>
                  <a:cs typeface="Angsana New" panose="02020603050405020304" pitchFamily="18" charset="-34"/>
                </a:endParaRPr>
              </a:p>
            </p:txBody>
          </p:sp>
          <p:sp>
            <p:nvSpPr>
              <p:cNvPr id="36" name="สามเหลี่ยมหน้าจั่ว 35">
                <a:extLst>
                  <a:ext uri="{FF2B5EF4-FFF2-40B4-BE49-F238E27FC236}">
                    <a16:creationId xmlns:a16="http://schemas.microsoft.com/office/drawing/2014/main" id="{10C68847-418D-4A41-944C-A1DA85ACAB51}"/>
                  </a:ext>
                </a:extLst>
              </p:cNvPr>
              <p:cNvSpPr/>
              <p:nvPr/>
            </p:nvSpPr>
            <p:spPr>
              <a:xfrm>
                <a:off x="676893" y="1330036"/>
                <a:ext cx="581660" cy="589915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>
                    <a:solidFill>
                      <a:srgbClr val="000000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Angsana New" panose="02020603050405020304" pitchFamily="18" charset="-34"/>
                  </a:rPr>
                  <a:t>B</a:t>
                </a:r>
                <a:endParaRPr lang="en-US" sz="2800">
                  <a:latin typeface="Palatino Linotype" panose="02040502050505030304" pitchFamily="18" charset="0"/>
                  <a:ea typeface="Times New Roman" panose="02020603050405020304" pitchFamily="18" charset="0"/>
                  <a:cs typeface="Angsana New" panose="02020603050405020304" pitchFamily="18" charset="-34"/>
                </a:endParaRPr>
              </a:p>
            </p:txBody>
          </p:sp>
          <p:cxnSp>
            <p:nvCxnSpPr>
              <p:cNvPr id="37" name="ลูกศรเชื่อมต่อแบบตรง 36">
                <a:extLst>
                  <a:ext uri="{FF2B5EF4-FFF2-40B4-BE49-F238E27FC236}">
                    <a16:creationId xmlns:a16="http://schemas.microsoft.com/office/drawing/2014/main" id="{3B06FECC-1855-4DBB-9404-AF685691488D}"/>
                  </a:ext>
                </a:extLst>
              </p:cNvPr>
              <p:cNvCxnSpPr/>
              <p:nvPr/>
            </p:nvCxnSpPr>
            <p:spPr>
              <a:xfrm>
                <a:off x="1436914" y="605642"/>
                <a:ext cx="142504" cy="27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ลูกศรเชื่อมต่อแบบตรง 37">
                <a:extLst>
                  <a:ext uri="{FF2B5EF4-FFF2-40B4-BE49-F238E27FC236}">
                    <a16:creationId xmlns:a16="http://schemas.microsoft.com/office/drawing/2014/main" id="{9DFBC585-F634-4644-BDB8-917271CBFB59}"/>
                  </a:ext>
                </a:extLst>
              </p:cNvPr>
              <p:cNvCxnSpPr/>
              <p:nvPr/>
            </p:nvCxnSpPr>
            <p:spPr>
              <a:xfrm flipH="1" flipV="1">
                <a:off x="1401288" y="653143"/>
                <a:ext cx="118753" cy="2493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ลูกศรเชื่อมต่อแบบตรง 38">
                <a:extLst>
                  <a:ext uri="{FF2B5EF4-FFF2-40B4-BE49-F238E27FC236}">
                    <a16:creationId xmlns:a16="http://schemas.microsoft.com/office/drawing/2014/main" id="{00AF8773-2636-4472-A174-B18CD77AB395}"/>
                  </a:ext>
                </a:extLst>
              </p:cNvPr>
              <p:cNvCxnSpPr/>
              <p:nvPr/>
            </p:nvCxnSpPr>
            <p:spPr>
              <a:xfrm flipH="1">
                <a:off x="403761" y="1294410"/>
                <a:ext cx="201880" cy="2375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ลูกศรเชื่อมต่อแบบตรง 39">
                <a:extLst>
                  <a:ext uri="{FF2B5EF4-FFF2-40B4-BE49-F238E27FC236}">
                    <a16:creationId xmlns:a16="http://schemas.microsoft.com/office/drawing/2014/main" id="{63C07E27-EBA9-4559-B031-F314B7795E8F}"/>
                  </a:ext>
                </a:extLst>
              </p:cNvPr>
              <p:cNvCxnSpPr/>
              <p:nvPr/>
            </p:nvCxnSpPr>
            <p:spPr>
              <a:xfrm flipV="1">
                <a:off x="380010" y="1235034"/>
                <a:ext cx="142504" cy="2265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สามเหลี่ยมหน้าจั่ว 40">
                <a:extLst>
                  <a:ext uri="{FF2B5EF4-FFF2-40B4-BE49-F238E27FC236}">
                    <a16:creationId xmlns:a16="http://schemas.microsoft.com/office/drawing/2014/main" id="{642CA83D-E223-4079-900D-F38A785DC485}"/>
                  </a:ext>
                </a:extLst>
              </p:cNvPr>
              <p:cNvSpPr/>
              <p:nvPr/>
            </p:nvSpPr>
            <p:spPr>
              <a:xfrm>
                <a:off x="1258784" y="843148"/>
                <a:ext cx="546100" cy="569595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>
                    <a:solidFill>
                      <a:srgbClr val="000000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Angsana New" panose="02020603050405020304" pitchFamily="18" charset="-34"/>
                  </a:rPr>
                  <a:t>C</a:t>
                </a:r>
                <a:endParaRPr lang="en-US" sz="2800">
                  <a:latin typeface="Palatino Linotype" panose="02040502050505030304" pitchFamily="18" charset="0"/>
                  <a:ea typeface="Times New Roman" panose="02020603050405020304" pitchFamily="18" charset="0"/>
                  <a:cs typeface="Angsana New" panose="02020603050405020304" pitchFamily="18" charset="-34"/>
                </a:endParaRPr>
              </a:p>
            </p:txBody>
          </p:sp>
        </p:grpSp>
        <p:sp>
          <p:nvSpPr>
            <p:cNvPr id="8" name="Text Box 9533">
              <a:extLst>
                <a:ext uri="{FF2B5EF4-FFF2-40B4-BE49-F238E27FC236}">
                  <a16:creationId xmlns:a16="http://schemas.microsoft.com/office/drawing/2014/main" id="{7727F1F8-A925-43F2-A593-A0FC05117CB0}"/>
                </a:ext>
              </a:extLst>
            </p:cNvPr>
            <p:cNvSpPr txBox="1"/>
            <p:nvPr/>
          </p:nvSpPr>
          <p:spPr>
            <a:xfrm>
              <a:off x="4138295" y="2537143"/>
              <a:ext cx="1334770" cy="7658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ea typeface="Times New Roman" panose="02020603050405020304" pitchFamily="18" charset="0"/>
                  <a:cs typeface="Angsana New" panose="02020603050405020304" pitchFamily="18" charset="-34"/>
                </a:rPr>
                <a:t>n.left</a:t>
              </a:r>
              <a:r>
                <a:rPr lang="en-US" dirty="0">
                  <a:latin typeface="Courier New" panose="02070309020205020404" pitchFamily="49" charset="0"/>
                  <a:ea typeface="Times New Roman" panose="02020603050405020304" pitchFamily="18" charset="0"/>
                  <a:cs typeface="Angsana New" panose="02020603050405020304" pitchFamily="18" charset="-34"/>
                </a:rPr>
                <a:t> = </a:t>
              </a:r>
              <a:r>
                <a:rPr lang="en-US" dirty="0" err="1">
                  <a:latin typeface="Courier New" panose="02070309020205020404" pitchFamily="49" charset="0"/>
                  <a:ea typeface="Times New Roman" panose="02020603050405020304" pitchFamily="18" charset="0"/>
                  <a:cs typeface="Angsana New" panose="02020603050405020304" pitchFamily="18" charset="-34"/>
                </a:rPr>
                <a:t>lr</a:t>
              </a:r>
              <a:r>
                <a:rPr lang="en-US" dirty="0">
                  <a:latin typeface="Courier New" panose="02070309020205020404" pitchFamily="49" charset="0"/>
                  <a:ea typeface="Times New Roman" panose="02020603050405020304" pitchFamily="18" charset="0"/>
                  <a:cs typeface="Angsana New" panose="02020603050405020304" pitchFamily="18" charset="-34"/>
                </a:rPr>
                <a:t>;</a:t>
              </a:r>
              <a:endParaRPr lang="en-US" sz="3600" dirty="0"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endParaRPr>
            </a:p>
            <a:p>
              <a:r>
                <a:rPr lang="en-US" dirty="0">
                  <a:latin typeface="Courier New" panose="02070309020205020404" pitchFamily="49" charset="0"/>
                  <a:ea typeface="Times New Roman" panose="02020603050405020304" pitchFamily="18" charset="0"/>
                  <a:cs typeface="Angsana New" panose="02020603050405020304" pitchFamily="18" charset="-34"/>
                </a:rPr>
                <a:t>if (</a:t>
              </a:r>
              <a:r>
                <a:rPr lang="en-US" dirty="0" err="1">
                  <a:latin typeface="Courier New" panose="02070309020205020404" pitchFamily="49" charset="0"/>
                  <a:ea typeface="Times New Roman" panose="02020603050405020304" pitchFamily="18" charset="0"/>
                  <a:cs typeface="Angsana New" panose="02020603050405020304" pitchFamily="18" charset="-34"/>
                </a:rPr>
                <a:t>lr</a:t>
              </a:r>
              <a:r>
                <a:rPr lang="en-US" dirty="0">
                  <a:latin typeface="Courier New" panose="02070309020205020404" pitchFamily="49" charset="0"/>
                  <a:ea typeface="Times New Roman" panose="02020603050405020304" pitchFamily="18" charset="0"/>
                  <a:cs typeface="Angsana New" panose="02020603050405020304" pitchFamily="18" charset="-34"/>
                </a:rPr>
                <a:t> != null) {</a:t>
              </a:r>
              <a:endParaRPr lang="en-US" sz="3600" dirty="0"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endParaRPr>
            </a:p>
            <a:p>
              <a:r>
                <a:rPr lang="en-US" dirty="0">
                  <a:latin typeface="Courier New" panose="02070309020205020404" pitchFamily="49" charset="0"/>
                  <a:ea typeface="Times New Roman" panose="02020603050405020304" pitchFamily="18" charset="0"/>
                  <a:cs typeface="Angsana New" panose="02020603050405020304" pitchFamily="18" charset="-34"/>
                </a:rPr>
                <a:t>  </a:t>
              </a:r>
              <a:r>
                <a:rPr lang="en-US" dirty="0" err="1">
                  <a:latin typeface="Courier New" panose="02070309020205020404" pitchFamily="49" charset="0"/>
                  <a:ea typeface="Times New Roman" panose="02020603050405020304" pitchFamily="18" charset="0"/>
                  <a:cs typeface="Angsana New" panose="02020603050405020304" pitchFamily="18" charset="-34"/>
                </a:rPr>
                <a:t>lr.parent</a:t>
              </a:r>
              <a:r>
                <a:rPr lang="en-US" dirty="0">
                  <a:latin typeface="Courier New" panose="02070309020205020404" pitchFamily="49" charset="0"/>
                  <a:ea typeface="Times New Roman" panose="02020603050405020304" pitchFamily="18" charset="0"/>
                  <a:cs typeface="Angsana New" panose="02020603050405020304" pitchFamily="18" charset="-34"/>
                </a:rPr>
                <a:t> = n;</a:t>
              </a:r>
              <a:endParaRPr lang="en-US" sz="3600" dirty="0"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endParaRPr>
            </a:p>
            <a:p>
              <a:r>
                <a:rPr lang="en-US" dirty="0">
                  <a:latin typeface="Courier New" panose="02070309020205020404" pitchFamily="49" charset="0"/>
                  <a:ea typeface="Times New Roman" panose="02020603050405020304" pitchFamily="18" charset="0"/>
                  <a:cs typeface="Angsana New" panose="02020603050405020304" pitchFamily="18" charset="-34"/>
                </a:rPr>
                <a:t>}</a:t>
              </a:r>
              <a:endParaRPr lang="en-US" sz="3600" dirty="0"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endParaRPr>
            </a:p>
            <a:p>
              <a:r>
                <a:rPr lang="en-US" sz="900" dirty="0">
                  <a:latin typeface="Palatino Linotype" panose="02040502050505030304" pitchFamily="18" charset="0"/>
                  <a:ea typeface="Times New Roman" panose="02020603050405020304" pitchFamily="18" charset="0"/>
                  <a:cs typeface="Angsana New" panose="02020603050405020304" pitchFamily="18" charset="-34"/>
                </a:rPr>
                <a:t> </a:t>
              </a:r>
              <a:endParaRPr lang="en-US" sz="2800" dirty="0"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endParaRPr>
            </a:p>
          </p:txBody>
        </p:sp>
        <p:sp>
          <p:nvSpPr>
            <p:cNvPr id="9" name="ลูกศร: ขวา 8">
              <a:extLst>
                <a:ext uri="{FF2B5EF4-FFF2-40B4-BE49-F238E27FC236}">
                  <a16:creationId xmlns:a16="http://schemas.microsoft.com/office/drawing/2014/main" id="{4BF21CF3-D830-4D72-ACF6-7C903B50DF8C}"/>
                </a:ext>
              </a:extLst>
            </p:cNvPr>
            <p:cNvSpPr/>
            <p:nvPr/>
          </p:nvSpPr>
          <p:spPr>
            <a:xfrm>
              <a:off x="4451350" y="3252153"/>
              <a:ext cx="498475" cy="353695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600"/>
            </a:p>
          </p:txBody>
        </p:sp>
        <p:cxnSp>
          <p:nvCxnSpPr>
            <p:cNvPr id="10" name="ลูกศรเชื่อมต่อแบบตรง 9">
              <a:extLst>
                <a:ext uri="{FF2B5EF4-FFF2-40B4-BE49-F238E27FC236}">
                  <a16:creationId xmlns:a16="http://schemas.microsoft.com/office/drawing/2014/main" id="{0E047EE0-0C40-4384-83B4-8855562620BA}"/>
                </a:ext>
              </a:extLst>
            </p:cNvPr>
            <p:cNvCxnSpPr/>
            <p:nvPr/>
          </p:nvCxnSpPr>
          <p:spPr>
            <a:xfrm>
              <a:off x="2947670" y="2916873"/>
              <a:ext cx="163830" cy="2336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ลูกศรเชื่อมต่อแบบตรง 10">
              <a:extLst>
                <a:ext uri="{FF2B5EF4-FFF2-40B4-BE49-F238E27FC236}">
                  <a16:creationId xmlns:a16="http://schemas.microsoft.com/office/drawing/2014/main" id="{45C6DFA0-AB4A-4D80-9F36-1D45DA16D9EE}"/>
                </a:ext>
              </a:extLst>
            </p:cNvPr>
            <p:cNvCxnSpPr/>
            <p:nvPr/>
          </p:nvCxnSpPr>
          <p:spPr>
            <a:xfrm flipH="1">
              <a:off x="3530600" y="3364548"/>
              <a:ext cx="135255" cy="22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3122">
                  <a:extLst>
                    <a:ext uri="{FF2B5EF4-FFF2-40B4-BE49-F238E27FC236}">
                      <a16:creationId xmlns:a16="http://schemas.microsoft.com/office/drawing/2014/main" id="{E37C613D-B61A-43CE-85A6-D8FA19A0A487}"/>
                    </a:ext>
                  </a:extLst>
                </p:cNvPr>
                <p:cNvSpPr txBox="1"/>
                <p:nvPr/>
              </p:nvSpPr>
              <p:spPr>
                <a:xfrm>
                  <a:off x="2734945" y="2634298"/>
                  <a:ext cx="375920" cy="32766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ngsana New" panose="02020603050405020304" pitchFamily="18" charset="-34"/>
                          </a:rPr>
                          <m:t>𝑙</m:t>
                        </m:r>
                      </m:oMath>
                    </m:oMathPara>
                  </a14:m>
                  <a:endParaRPr lang="en-US" sz="2800">
                    <a:latin typeface="Palatino Linotype" panose="02040502050505030304" pitchFamily="18" charset="0"/>
                    <a:ea typeface="Times New Roman" panose="02020603050405020304" pitchFamily="18" charset="0"/>
                    <a:cs typeface="Angsana New" panose="02020603050405020304" pitchFamily="18" charset="-34"/>
                  </a:endParaRPr>
                </a:p>
              </p:txBody>
            </p:sp>
          </mc:Choice>
          <mc:Fallback xmlns="">
            <p:sp>
              <p:nvSpPr>
                <p:cNvPr id="12" name="Text Box 3122">
                  <a:extLst>
                    <a:ext uri="{FF2B5EF4-FFF2-40B4-BE49-F238E27FC236}">
                      <a16:creationId xmlns:a16="http://schemas.microsoft.com/office/drawing/2014/main" id="{E37C613D-B61A-43CE-85A6-D8FA19A0A4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945" y="2634298"/>
                  <a:ext cx="375920" cy="32766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3123">
                  <a:extLst>
                    <a:ext uri="{FF2B5EF4-FFF2-40B4-BE49-F238E27FC236}">
                      <a16:creationId xmlns:a16="http://schemas.microsoft.com/office/drawing/2014/main" id="{DB67F542-EEDE-467A-94F6-D02F2F55DCEE}"/>
                    </a:ext>
                  </a:extLst>
                </p:cNvPr>
                <p:cNvSpPr txBox="1"/>
                <p:nvPr/>
              </p:nvSpPr>
              <p:spPr>
                <a:xfrm>
                  <a:off x="3523615" y="3151823"/>
                  <a:ext cx="311785" cy="27051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m:t>𝑙</m:t>
                      </m:r>
                    </m:oMath>
                  </a14:m>
                  <a:r>
                    <a:rPr lang="en-US" sz="2000">
                      <a:latin typeface="Palatino Linotype" panose="02040502050505030304" pitchFamily="18" charset="0"/>
                      <a:ea typeface="Times New Roman" panose="02020603050405020304" pitchFamily="18" charset="0"/>
                      <a:cs typeface="Angsana New" panose="02020603050405020304" pitchFamily="18" charset="-34"/>
                    </a:rPr>
                    <a:t>r</a:t>
                  </a:r>
                  <a:endParaRPr lang="en-US" sz="2800">
                    <a:latin typeface="Palatino Linotype" panose="02040502050505030304" pitchFamily="18" charset="0"/>
                    <a:ea typeface="Times New Roman" panose="02020603050405020304" pitchFamily="18" charset="0"/>
                    <a:cs typeface="Angsana New" panose="02020603050405020304" pitchFamily="18" charset="-34"/>
                  </a:endParaRPr>
                </a:p>
              </p:txBody>
            </p:sp>
          </mc:Choice>
          <mc:Fallback xmlns="">
            <p:sp>
              <p:nvSpPr>
                <p:cNvPr id="13" name="Text Box 3123">
                  <a:extLst>
                    <a:ext uri="{FF2B5EF4-FFF2-40B4-BE49-F238E27FC236}">
                      <a16:creationId xmlns:a16="http://schemas.microsoft.com/office/drawing/2014/main" id="{DB67F542-EEDE-467A-94F6-D02F2F55DC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3615" y="3151823"/>
                  <a:ext cx="311785" cy="270510"/>
                </a:xfrm>
                <a:prstGeom prst="rect">
                  <a:avLst/>
                </a:prstGeom>
                <a:blipFill>
                  <a:blip r:embed="rId6"/>
                  <a:stretch>
                    <a:fillRect t="-7246" b="-20290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กลุ่ม 13">
              <a:extLst>
                <a:ext uri="{FF2B5EF4-FFF2-40B4-BE49-F238E27FC236}">
                  <a16:creationId xmlns:a16="http://schemas.microsoft.com/office/drawing/2014/main" id="{21F67E37-77A0-42C7-97C2-B4589CBF2DA7}"/>
                </a:ext>
              </a:extLst>
            </p:cNvPr>
            <p:cNvGrpSpPr/>
            <p:nvPr/>
          </p:nvGrpSpPr>
          <p:grpSpPr>
            <a:xfrm>
              <a:off x="4823460" y="2299018"/>
              <a:ext cx="1804670" cy="2480944"/>
              <a:chOff x="0" y="0"/>
              <a:chExt cx="1804884" cy="2481942"/>
            </a:xfrm>
          </p:grpSpPr>
          <p:grpSp>
            <p:nvGrpSpPr>
              <p:cNvPr id="18" name="กลุ่ม 17">
                <a:extLst>
                  <a:ext uri="{FF2B5EF4-FFF2-40B4-BE49-F238E27FC236}">
                    <a16:creationId xmlns:a16="http://schemas.microsoft.com/office/drawing/2014/main" id="{A29ED0B7-BE69-417E-BF10-BC8C44372A7B}"/>
                  </a:ext>
                </a:extLst>
              </p:cNvPr>
              <p:cNvGrpSpPr/>
              <p:nvPr/>
            </p:nvGrpSpPr>
            <p:grpSpPr>
              <a:xfrm flipH="1">
                <a:off x="451263" y="0"/>
                <a:ext cx="1116281" cy="1412838"/>
                <a:chOff x="42530" y="0"/>
                <a:chExt cx="1132253" cy="1357341"/>
              </a:xfrm>
            </p:grpSpPr>
            <p:grpSp>
              <p:nvGrpSpPr>
                <p:cNvPr id="26" name="กลุ่ม 25">
                  <a:extLst>
                    <a:ext uri="{FF2B5EF4-FFF2-40B4-BE49-F238E27FC236}">
                      <a16:creationId xmlns:a16="http://schemas.microsoft.com/office/drawing/2014/main" id="{E41AFD22-39B9-4C90-A17E-B2C8FEC701DB}"/>
                    </a:ext>
                  </a:extLst>
                </p:cNvPr>
                <p:cNvGrpSpPr/>
                <p:nvPr/>
              </p:nvGrpSpPr>
              <p:grpSpPr>
                <a:xfrm>
                  <a:off x="42530" y="0"/>
                  <a:ext cx="1132253" cy="1267336"/>
                  <a:chOff x="0" y="0"/>
                  <a:chExt cx="1132877" cy="1267679"/>
                </a:xfrm>
              </p:grpSpPr>
              <p:sp>
                <p:nvSpPr>
                  <p:cNvPr id="29" name="วงรี 28">
                    <a:extLst>
                      <a:ext uri="{FF2B5EF4-FFF2-40B4-BE49-F238E27FC236}">
                        <a16:creationId xmlns:a16="http://schemas.microsoft.com/office/drawing/2014/main" id="{74A9E7BA-963A-4138-8151-98FADEF1CE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127" y="237506"/>
                    <a:ext cx="504701" cy="4572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ctr"/>
                    <a:r>
                      <a:rPr lang="en-US" sz="2000"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rPr>
                      <a:t>x</a:t>
                    </a:r>
                    <a:endParaRPr lang="en-US" sz="2800">
                      <a:latin typeface="Palatino Linotype" panose="02040502050505030304" pitchFamily="18" charset="0"/>
                      <a:ea typeface="Times New Roman" panose="02020603050405020304" pitchFamily="18" charset="0"/>
                      <a:cs typeface="Angsana New" panose="02020603050405020304" pitchFamily="18" charset="-34"/>
                    </a:endParaRPr>
                  </a:p>
                </p:txBody>
              </p:sp>
              <p:cxnSp>
                <p:nvCxnSpPr>
                  <p:cNvPr id="30" name="ลูกศรเชื่อมต่อแบบตรง 29">
                    <a:extLst>
                      <a:ext uri="{FF2B5EF4-FFF2-40B4-BE49-F238E27FC236}">
                        <a16:creationId xmlns:a16="http://schemas.microsoft.com/office/drawing/2014/main" id="{F614D7DF-5009-49E7-AC80-C3323BEBAEB0}"/>
                      </a:ext>
                    </a:extLst>
                  </p:cNvPr>
                  <p:cNvCxnSpPr/>
                  <p:nvPr/>
                </p:nvCxnSpPr>
                <p:spPr>
                  <a:xfrm>
                    <a:off x="0" y="0"/>
                    <a:ext cx="242570" cy="30861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วงรี 30">
                    <a:extLst>
                      <a:ext uri="{FF2B5EF4-FFF2-40B4-BE49-F238E27FC236}">
                        <a16:creationId xmlns:a16="http://schemas.microsoft.com/office/drawing/2014/main" id="{E16B1D27-C31E-4BB8-B45A-CADA8CC82B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687" y="807542"/>
                    <a:ext cx="504190" cy="4572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ctr"/>
                    <a:r>
                      <a:rPr lang="en-US" sz="2000"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rPr>
                      <a:t>y</a:t>
                    </a:r>
                    <a:endParaRPr lang="en-US" sz="2800">
                      <a:latin typeface="Palatino Linotype" panose="02040502050505030304" pitchFamily="18" charset="0"/>
                      <a:ea typeface="Times New Roman" panose="02020603050405020304" pitchFamily="18" charset="0"/>
                      <a:cs typeface="Angsana New" panose="02020603050405020304" pitchFamily="18" charset="-34"/>
                    </a:endParaRPr>
                  </a:p>
                </p:txBody>
              </p:sp>
              <p:cxnSp>
                <p:nvCxnSpPr>
                  <p:cNvPr id="32" name="ลูกศรเชื่อมต่อแบบตรง 31">
                    <a:extLst>
                      <a:ext uri="{FF2B5EF4-FFF2-40B4-BE49-F238E27FC236}">
                        <a16:creationId xmlns:a16="http://schemas.microsoft.com/office/drawing/2014/main" id="{609B049B-BBCB-450C-9A03-A699EE0CEF37}"/>
                      </a:ext>
                    </a:extLst>
                  </p:cNvPr>
                  <p:cNvCxnSpPr/>
                  <p:nvPr/>
                </p:nvCxnSpPr>
                <p:spPr>
                  <a:xfrm>
                    <a:off x="451887" y="664896"/>
                    <a:ext cx="104006" cy="602783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ลูกศรเชื่อมต่อแบบตรง 32">
                    <a:extLst>
                      <a:ext uri="{FF2B5EF4-FFF2-40B4-BE49-F238E27FC236}">
                        <a16:creationId xmlns:a16="http://schemas.microsoft.com/office/drawing/2014/main" id="{216AA670-651A-4C3A-A7D1-9921F7FB07ED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98764" y="605641"/>
                    <a:ext cx="236855" cy="23750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ลูกศรเชื่อมต่อแบบตรง 26">
                  <a:extLst>
                    <a:ext uri="{FF2B5EF4-FFF2-40B4-BE49-F238E27FC236}">
                      <a16:creationId xmlns:a16="http://schemas.microsoft.com/office/drawing/2014/main" id="{14E8A4DA-2071-44AC-B878-05CB67830047}"/>
                    </a:ext>
                  </a:extLst>
                </p:cNvPr>
                <p:cNvCxnSpPr/>
                <p:nvPr/>
              </p:nvCxnSpPr>
              <p:spPr>
                <a:xfrm flipH="1">
                  <a:off x="568951" y="1185605"/>
                  <a:ext cx="166176" cy="149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ลูกศรเชื่อมต่อแบบตรง 27">
                  <a:extLst>
                    <a:ext uri="{FF2B5EF4-FFF2-40B4-BE49-F238E27FC236}">
                      <a16:creationId xmlns:a16="http://schemas.microsoft.com/office/drawing/2014/main" id="{A018FC0D-C05D-4217-9E82-7CF66B7F1056}"/>
                    </a:ext>
                  </a:extLst>
                </p:cNvPr>
                <p:cNvCxnSpPr>
                  <a:endCxn id="29" idx="5"/>
                </p:cNvCxnSpPr>
                <p:nvPr/>
              </p:nvCxnSpPr>
              <p:spPr>
                <a:xfrm flipH="1" flipV="1">
                  <a:off x="556195" y="627436"/>
                  <a:ext cx="114669" cy="729905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สามเหลี่ยมหน้าจั่ว 18">
                <a:extLst>
                  <a:ext uri="{FF2B5EF4-FFF2-40B4-BE49-F238E27FC236}">
                    <a16:creationId xmlns:a16="http://schemas.microsoft.com/office/drawing/2014/main" id="{1364BA9F-7B41-4693-8980-F44F146829DC}"/>
                  </a:ext>
                </a:extLst>
              </p:cNvPr>
              <p:cNvSpPr/>
              <p:nvPr/>
            </p:nvSpPr>
            <p:spPr>
              <a:xfrm>
                <a:off x="676893" y="1330036"/>
                <a:ext cx="581660" cy="589915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>
                    <a:solidFill>
                      <a:srgbClr val="000000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Angsana New" panose="02020603050405020304" pitchFamily="18" charset="-34"/>
                  </a:rPr>
                  <a:t>B</a:t>
                </a:r>
                <a:endParaRPr lang="en-US" sz="2800">
                  <a:latin typeface="Palatino Linotype" panose="02040502050505030304" pitchFamily="18" charset="0"/>
                  <a:ea typeface="Times New Roman" panose="02020603050405020304" pitchFamily="18" charset="0"/>
                  <a:cs typeface="Angsana New" panose="02020603050405020304" pitchFamily="18" charset="-34"/>
                </a:endParaRPr>
              </a:p>
            </p:txBody>
          </p:sp>
          <p:cxnSp>
            <p:nvCxnSpPr>
              <p:cNvPr id="20" name="ลูกศรเชื่อมต่อแบบตรง 19">
                <a:extLst>
                  <a:ext uri="{FF2B5EF4-FFF2-40B4-BE49-F238E27FC236}">
                    <a16:creationId xmlns:a16="http://schemas.microsoft.com/office/drawing/2014/main" id="{8E7434BC-91CB-41B5-8045-A11DDD04C7B9}"/>
                  </a:ext>
                </a:extLst>
              </p:cNvPr>
              <p:cNvCxnSpPr/>
              <p:nvPr/>
            </p:nvCxnSpPr>
            <p:spPr>
              <a:xfrm>
                <a:off x="1436914" y="605642"/>
                <a:ext cx="142504" cy="27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ลูกศรเชื่อมต่อแบบตรง 20">
                <a:extLst>
                  <a:ext uri="{FF2B5EF4-FFF2-40B4-BE49-F238E27FC236}">
                    <a16:creationId xmlns:a16="http://schemas.microsoft.com/office/drawing/2014/main" id="{23C54566-8208-49C8-9282-BD3AA2B2A819}"/>
                  </a:ext>
                </a:extLst>
              </p:cNvPr>
              <p:cNvCxnSpPr/>
              <p:nvPr/>
            </p:nvCxnSpPr>
            <p:spPr>
              <a:xfrm flipH="1" flipV="1">
                <a:off x="1401288" y="653143"/>
                <a:ext cx="118753" cy="2493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ลูกศรเชื่อมต่อแบบตรง 21">
                <a:extLst>
                  <a:ext uri="{FF2B5EF4-FFF2-40B4-BE49-F238E27FC236}">
                    <a16:creationId xmlns:a16="http://schemas.microsoft.com/office/drawing/2014/main" id="{5975140D-CBAD-4195-8DE7-797195D76257}"/>
                  </a:ext>
                </a:extLst>
              </p:cNvPr>
              <p:cNvCxnSpPr/>
              <p:nvPr/>
            </p:nvCxnSpPr>
            <p:spPr>
              <a:xfrm flipH="1">
                <a:off x="403761" y="1294410"/>
                <a:ext cx="201880" cy="2375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ลูกศรเชื่อมต่อแบบตรง 22">
                <a:extLst>
                  <a:ext uri="{FF2B5EF4-FFF2-40B4-BE49-F238E27FC236}">
                    <a16:creationId xmlns:a16="http://schemas.microsoft.com/office/drawing/2014/main" id="{5F32D0E6-1FC4-426B-89EB-A42214906A1B}"/>
                  </a:ext>
                </a:extLst>
              </p:cNvPr>
              <p:cNvCxnSpPr/>
              <p:nvPr/>
            </p:nvCxnSpPr>
            <p:spPr>
              <a:xfrm flipV="1">
                <a:off x="380010" y="1235034"/>
                <a:ext cx="142504" cy="2265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สามเหลี่ยมหน้าจั่ว 23">
                <a:extLst>
                  <a:ext uri="{FF2B5EF4-FFF2-40B4-BE49-F238E27FC236}">
                    <a16:creationId xmlns:a16="http://schemas.microsoft.com/office/drawing/2014/main" id="{EFFFE03A-7B6D-4FA2-947D-AE81A10A6C06}"/>
                  </a:ext>
                </a:extLst>
              </p:cNvPr>
              <p:cNvSpPr/>
              <p:nvPr/>
            </p:nvSpPr>
            <p:spPr>
              <a:xfrm>
                <a:off x="1258784" y="843148"/>
                <a:ext cx="546100" cy="569595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>
                    <a:solidFill>
                      <a:srgbClr val="000000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Angsana New" panose="02020603050405020304" pitchFamily="18" charset="-34"/>
                  </a:rPr>
                  <a:t>C</a:t>
                </a:r>
                <a:endParaRPr lang="en-US" sz="2800">
                  <a:latin typeface="Palatino Linotype" panose="02040502050505030304" pitchFamily="18" charset="0"/>
                  <a:ea typeface="Times New Roman" panose="02020603050405020304" pitchFamily="18" charset="0"/>
                  <a:cs typeface="Angsana New" panose="02020603050405020304" pitchFamily="18" charset="-34"/>
                </a:endParaRPr>
              </a:p>
            </p:txBody>
          </p:sp>
          <p:sp>
            <p:nvSpPr>
              <p:cNvPr id="25" name="สามเหลี่ยมหน้าจั่ว 24">
                <a:extLst>
                  <a:ext uri="{FF2B5EF4-FFF2-40B4-BE49-F238E27FC236}">
                    <a16:creationId xmlns:a16="http://schemas.microsoft.com/office/drawing/2014/main" id="{108FF8E7-FF59-404F-B684-E4B72D3FE508}"/>
                  </a:ext>
                </a:extLst>
              </p:cNvPr>
              <p:cNvSpPr/>
              <p:nvPr/>
            </p:nvSpPr>
            <p:spPr>
              <a:xfrm>
                <a:off x="0" y="1436914"/>
                <a:ext cx="763710" cy="1045028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800">
                    <a:solidFill>
                      <a:srgbClr val="000000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Angsana New" panose="02020603050405020304" pitchFamily="18" charset="-34"/>
                  </a:rPr>
                  <a:t>A</a:t>
                </a:r>
                <a:endParaRPr lang="en-US" sz="2800">
                  <a:latin typeface="Palatino Linotype" panose="02040502050505030304" pitchFamily="18" charset="0"/>
                  <a:ea typeface="Times New Roman" panose="02020603050405020304" pitchFamily="18" charset="0"/>
                  <a:cs typeface="Angsana New" panose="02020603050405020304" pitchFamily="18" charset="-34"/>
                </a:endParaRPr>
              </a:p>
            </p:txBody>
          </p:sp>
        </p:grpSp>
        <p:cxnSp>
          <p:nvCxnSpPr>
            <p:cNvPr id="15" name="ลูกศรเชื่อมต่อแบบตรง 14">
              <a:extLst>
                <a:ext uri="{FF2B5EF4-FFF2-40B4-BE49-F238E27FC236}">
                  <a16:creationId xmlns:a16="http://schemas.microsoft.com/office/drawing/2014/main" id="{79F4807A-8EC2-4E53-A7E0-209D6691F29B}"/>
                </a:ext>
              </a:extLst>
            </p:cNvPr>
            <p:cNvCxnSpPr/>
            <p:nvPr/>
          </p:nvCxnSpPr>
          <p:spPr>
            <a:xfrm flipV="1">
              <a:off x="3785870" y="2052003"/>
              <a:ext cx="354965" cy="5105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ลูกศรเชื่อมต่อแบบตรง 15">
              <a:extLst>
                <a:ext uri="{FF2B5EF4-FFF2-40B4-BE49-F238E27FC236}">
                  <a16:creationId xmlns:a16="http://schemas.microsoft.com/office/drawing/2014/main" id="{B8B29EB5-005E-4145-B744-CC742D81CADF}"/>
                </a:ext>
              </a:extLst>
            </p:cNvPr>
            <p:cNvCxnSpPr/>
            <p:nvPr/>
          </p:nvCxnSpPr>
          <p:spPr>
            <a:xfrm flipV="1">
              <a:off x="6091555" y="2082483"/>
              <a:ext cx="333375" cy="463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ลูกศรเชื่อมต่อแบบตรง 16">
              <a:extLst>
                <a:ext uri="{FF2B5EF4-FFF2-40B4-BE49-F238E27FC236}">
                  <a16:creationId xmlns:a16="http://schemas.microsoft.com/office/drawing/2014/main" id="{55E98470-91E4-4D55-95AD-760C466EF63A}"/>
                </a:ext>
              </a:extLst>
            </p:cNvPr>
            <p:cNvCxnSpPr/>
            <p:nvPr/>
          </p:nvCxnSpPr>
          <p:spPr>
            <a:xfrm flipH="1">
              <a:off x="5880735" y="3393123"/>
              <a:ext cx="165100" cy="234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CDDA16-FB5E-4015-B42C-E27C6FF1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2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กลุ่ม 21">
            <a:extLst>
              <a:ext uri="{FF2B5EF4-FFF2-40B4-BE49-F238E27FC236}">
                <a16:creationId xmlns:a16="http://schemas.microsoft.com/office/drawing/2014/main" id="{7B594100-A13F-41E0-908C-AA905348F681}"/>
              </a:ext>
            </a:extLst>
          </p:cNvPr>
          <p:cNvGrpSpPr/>
          <p:nvPr/>
        </p:nvGrpSpPr>
        <p:grpSpPr>
          <a:xfrm>
            <a:off x="401055" y="1342919"/>
            <a:ext cx="3785936" cy="3967021"/>
            <a:chOff x="3669665" y="2188528"/>
            <a:chExt cx="1804671" cy="2480944"/>
          </a:xfrm>
        </p:grpSpPr>
        <p:grpSp>
          <p:nvGrpSpPr>
            <p:cNvPr id="3" name="กลุ่ม 2">
              <a:extLst>
                <a:ext uri="{FF2B5EF4-FFF2-40B4-BE49-F238E27FC236}">
                  <a16:creationId xmlns:a16="http://schemas.microsoft.com/office/drawing/2014/main" id="{106D166D-BC6A-48E4-B929-7538C851A077}"/>
                </a:ext>
              </a:extLst>
            </p:cNvPr>
            <p:cNvGrpSpPr/>
            <p:nvPr/>
          </p:nvGrpSpPr>
          <p:grpSpPr>
            <a:xfrm>
              <a:off x="3669665" y="2188528"/>
              <a:ext cx="1804671" cy="2480944"/>
              <a:chOff x="0" y="0"/>
              <a:chExt cx="1804884" cy="2481942"/>
            </a:xfrm>
          </p:grpSpPr>
          <p:grpSp>
            <p:nvGrpSpPr>
              <p:cNvPr id="7" name="กลุ่ม 6">
                <a:extLst>
                  <a:ext uri="{FF2B5EF4-FFF2-40B4-BE49-F238E27FC236}">
                    <a16:creationId xmlns:a16="http://schemas.microsoft.com/office/drawing/2014/main" id="{CDE99DB6-BEB1-4309-88A2-DF73D009648B}"/>
                  </a:ext>
                </a:extLst>
              </p:cNvPr>
              <p:cNvGrpSpPr/>
              <p:nvPr/>
            </p:nvGrpSpPr>
            <p:grpSpPr>
              <a:xfrm flipH="1">
                <a:off x="451264" y="0"/>
                <a:ext cx="1116280" cy="1412838"/>
                <a:chOff x="42530" y="0"/>
                <a:chExt cx="1132253" cy="1357341"/>
              </a:xfrm>
            </p:grpSpPr>
            <p:grpSp>
              <p:nvGrpSpPr>
                <p:cNvPr id="15" name="กลุ่ม 14">
                  <a:extLst>
                    <a:ext uri="{FF2B5EF4-FFF2-40B4-BE49-F238E27FC236}">
                      <a16:creationId xmlns:a16="http://schemas.microsoft.com/office/drawing/2014/main" id="{889EA1A5-85D1-4F38-86B9-84794CF84024}"/>
                    </a:ext>
                  </a:extLst>
                </p:cNvPr>
                <p:cNvGrpSpPr/>
                <p:nvPr/>
              </p:nvGrpSpPr>
              <p:grpSpPr>
                <a:xfrm>
                  <a:off x="42530" y="0"/>
                  <a:ext cx="1132253" cy="1267336"/>
                  <a:chOff x="0" y="0"/>
                  <a:chExt cx="1132877" cy="1267679"/>
                </a:xfrm>
              </p:grpSpPr>
              <p:sp>
                <p:nvSpPr>
                  <p:cNvPr id="17" name="วงรี 16">
                    <a:extLst>
                      <a:ext uri="{FF2B5EF4-FFF2-40B4-BE49-F238E27FC236}">
                        <a16:creationId xmlns:a16="http://schemas.microsoft.com/office/drawing/2014/main" id="{0B112DB9-2842-4330-BD29-8EFFDBD4E8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127" y="237506"/>
                    <a:ext cx="504701" cy="4572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ctr"/>
                    <a:r>
                      <a:rPr lang="en-US" sz="2400"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rPr>
                      <a:t>x</a:t>
                    </a:r>
                    <a:endParaRPr lang="en-US" sz="3200">
                      <a:latin typeface="Palatino Linotype" panose="02040502050505030304" pitchFamily="18" charset="0"/>
                      <a:ea typeface="Times New Roman" panose="02020603050405020304" pitchFamily="18" charset="0"/>
                      <a:cs typeface="Angsana New" panose="02020603050405020304" pitchFamily="18" charset="-34"/>
                    </a:endParaRPr>
                  </a:p>
                </p:txBody>
              </p:sp>
              <p:cxnSp>
                <p:nvCxnSpPr>
                  <p:cNvPr id="18" name="ลูกศรเชื่อมต่อแบบตรง 17">
                    <a:extLst>
                      <a:ext uri="{FF2B5EF4-FFF2-40B4-BE49-F238E27FC236}">
                        <a16:creationId xmlns:a16="http://schemas.microsoft.com/office/drawing/2014/main" id="{F61B912D-6A3B-4B3C-8949-F347326902B2}"/>
                      </a:ext>
                    </a:extLst>
                  </p:cNvPr>
                  <p:cNvCxnSpPr/>
                  <p:nvPr/>
                </p:nvCxnSpPr>
                <p:spPr>
                  <a:xfrm>
                    <a:off x="0" y="0"/>
                    <a:ext cx="242570" cy="30861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วงรี 18">
                    <a:extLst>
                      <a:ext uri="{FF2B5EF4-FFF2-40B4-BE49-F238E27FC236}">
                        <a16:creationId xmlns:a16="http://schemas.microsoft.com/office/drawing/2014/main" id="{9DDDE29B-B3BD-4E6B-8421-4999F68E83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687" y="807542"/>
                    <a:ext cx="504190" cy="4572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ctr"/>
                    <a:r>
                      <a:rPr lang="en-US" sz="2400"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rPr>
                      <a:t>y</a:t>
                    </a:r>
                    <a:endParaRPr lang="en-US" sz="3200">
                      <a:latin typeface="Palatino Linotype" panose="02040502050505030304" pitchFamily="18" charset="0"/>
                      <a:ea typeface="Times New Roman" panose="02020603050405020304" pitchFamily="18" charset="0"/>
                      <a:cs typeface="Angsana New" panose="02020603050405020304" pitchFamily="18" charset="-34"/>
                    </a:endParaRPr>
                  </a:p>
                </p:txBody>
              </p:sp>
              <p:cxnSp>
                <p:nvCxnSpPr>
                  <p:cNvPr id="20" name="ลูกศรเชื่อมต่อแบบตรง 19">
                    <a:extLst>
                      <a:ext uri="{FF2B5EF4-FFF2-40B4-BE49-F238E27FC236}">
                        <a16:creationId xmlns:a16="http://schemas.microsoft.com/office/drawing/2014/main" id="{30EFA0E6-33E8-40FC-AF2C-393324905697}"/>
                      </a:ext>
                    </a:extLst>
                  </p:cNvPr>
                  <p:cNvCxnSpPr/>
                  <p:nvPr/>
                </p:nvCxnSpPr>
                <p:spPr>
                  <a:xfrm>
                    <a:off x="451887" y="664896"/>
                    <a:ext cx="104006" cy="60278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" name="ลูกศรเชื่อมต่อแบบตรง 15">
                  <a:extLst>
                    <a:ext uri="{FF2B5EF4-FFF2-40B4-BE49-F238E27FC236}">
                      <a16:creationId xmlns:a16="http://schemas.microsoft.com/office/drawing/2014/main" id="{2E6A0999-D650-40FA-8BB6-63015726914B}"/>
                    </a:ext>
                  </a:extLst>
                </p:cNvPr>
                <p:cNvCxnSpPr/>
                <p:nvPr/>
              </p:nvCxnSpPr>
              <p:spPr>
                <a:xfrm flipH="1" flipV="1">
                  <a:off x="556195" y="627436"/>
                  <a:ext cx="114669" cy="72990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สามเหลี่ยมหน้าจั่ว 7">
                <a:extLst>
                  <a:ext uri="{FF2B5EF4-FFF2-40B4-BE49-F238E27FC236}">
                    <a16:creationId xmlns:a16="http://schemas.microsoft.com/office/drawing/2014/main" id="{BB6BE75A-B34F-4607-9FC1-45C1647C3A15}"/>
                  </a:ext>
                </a:extLst>
              </p:cNvPr>
              <p:cNvSpPr/>
              <p:nvPr/>
            </p:nvSpPr>
            <p:spPr>
              <a:xfrm>
                <a:off x="0" y="1436914"/>
                <a:ext cx="763710" cy="1045028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3200">
                    <a:solidFill>
                      <a:srgbClr val="000000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Angsana New" panose="02020603050405020304" pitchFamily="18" charset="-34"/>
                  </a:rPr>
                  <a:t>A</a:t>
                </a:r>
                <a:endParaRPr lang="en-US" sz="3200">
                  <a:latin typeface="Palatino Linotype" panose="02040502050505030304" pitchFamily="18" charset="0"/>
                  <a:ea typeface="Times New Roman" panose="02020603050405020304" pitchFamily="18" charset="0"/>
                  <a:cs typeface="Angsana New" panose="02020603050405020304" pitchFamily="18" charset="-34"/>
                </a:endParaRPr>
              </a:p>
            </p:txBody>
          </p:sp>
          <p:sp>
            <p:nvSpPr>
              <p:cNvPr id="9" name="สามเหลี่ยมหน้าจั่ว 8">
                <a:extLst>
                  <a:ext uri="{FF2B5EF4-FFF2-40B4-BE49-F238E27FC236}">
                    <a16:creationId xmlns:a16="http://schemas.microsoft.com/office/drawing/2014/main" id="{90C20915-F51B-42A3-A8E0-21847C9528B4}"/>
                  </a:ext>
                </a:extLst>
              </p:cNvPr>
              <p:cNvSpPr/>
              <p:nvPr/>
            </p:nvSpPr>
            <p:spPr>
              <a:xfrm>
                <a:off x="676893" y="1330036"/>
                <a:ext cx="581660" cy="589915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>
                    <a:solidFill>
                      <a:srgbClr val="000000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Angsana New" panose="02020603050405020304" pitchFamily="18" charset="-34"/>
                  </a:rPr>
                  <a:t>B</a:t>
                </a:r>
                <a:endParaRPr lang="en-US" sz="3200">
                  <a:latin typeface="Palatino Linotype" panose="02040502050505030304" pitchFamily="18" charset="0"/>
                  <a:ea typeface="Times New Roman" panose="02020603050405020304" pitchFamily="18" charset="0"/>
                  <a:cs typeface="Angsana New" panose="02020603050405020304" pitchFamily="18" charset="-34"/>
                </a:endParaRPr>
              </a:p>
            </p:txBody>
          </p:sp>
          <p:cxnSp>
            <p:nvCxnSpPr>
              <p:cNvPr id="10" name="ลูกศรเชื่อมต่อแบบตรง 9">
                <a:extLst>
                  <a:ext uri="{FF2B5EF4-FFF2-40B4-BE49-F238E27FC236}">
                    <a16:creationId xmlns:a16="http://schemas.microsoft.com/office/drawing/2014/main" id="{5B88219C-8A82-428A-A785-7B4D9046D399}"/>
                  </a:ext>
                </a:extLst>
              </p:cNvPr>
              <p:cNvCxnSpPr/>
              <p:nvPr/>
            </p:nvCxnSpPr>
            <p:spPr>
              <a:xfrm>
                <a:off x="1436914" y="605642"/>
                <a:ext cx="142504" cy="27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ลูกศรเชื่อมต่อแบบตรง 10">
                <a:extLst>
                  <a:ext uri="{FF2B5EF4-FFF2-40B4-BE49-F238E27FC236}">
                    <a16:creationId xmlns:a16="http://schemas.microsoft.com/office/drawing/2014/main" id="{248190F1-6473-41A1-AA1A-A1837328C583}"/>
                  </a:ext>
                </a:extLst>
              </p:cNvPr>
              <p:cNvCxnSpPr/>
              <p:nvPr/>
            </p:nvCxnSpPr>
            <p:spPr>
              <a:xfrm flipH="1" flipV="1">
                <a:off x="1401288" y="653143"/>
                <a:ext cx="118753" cy="2493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ลูกศรเชื่อมต่อแบบตรง 11">
                <a:extLst>
                  <a:ext uri="{FF2B5EF4-FFF2-40B4-BE49-F238E27FC236}">
                    <a16:creationId xmlns:a16="http://schemas.microsoft.com/office/drawing/2014/main" id="{2E7CC33B-9853-4FA3-9217-27E3AD1E3663}"/>
                  </a:ext>
                </a:extLst>
              </p:cNvPr>
              <p:cNvCxnSpPr/>
              <p:nvPr/>
            </p:nvCxnSpPr>
            <p:spPr>
              <a:xfrm flipH="1">
                <a:off x="403761" y="1294410"/>
                <a:ext cx="201880" cy="2375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ลูกศรเชื่อมต่อแบบตรง 12">
                <a:extLst>
                  <a:ext uri="{FF2B5EF4-FFF2-40B4-BE49-F238E27FC236}">
                    <a16:creationId xmlns:a16="http://schemas.microsoft.com/office/drawing/2014/main" id="{5B934CA1-39E6-4870-840C-246595F3D7DD}"/>
                  </a:ext>
                </a:extLst>
              </p:cNvPr>
              <p:cNvCxnSpPr/>
              <p:nvPr/>
            </p:nvCxnSpPr>
            <p:spPr>
              <a:xfrm flipV="1">
                <a:off x="380010" y="1235034"/>
                <a:ext cx="142504" cy="2265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สามเหลี่ยมหน้าจั่ว 13">
                <a:extLst>
                  <a:ext uri="{FF2B5EF4-FFF2-40B4-BE49-F238E27FC236}">
                    <a16:creationId xmlns:a16="http://schemas.microsoft.com/office/drawing/2014/main" id="{5C339B91-5385-465A-8DC2-0AB3CE3DDBBA}"/>
                  </a:ext>
                </a:extLst>
              </p:cNvPr>
              <p:cNvSpPr/>
              <p:nvPr/>
            </p:nvSpPr>
            <p:spPr>
              <a:xfrm>
                <a:off x="1258784" y="843148"/>
                <a:ext cx="546100" cy="569595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>
                    <a:solidFill>
                      <a:srgbClr val="000000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Angsana New" panose="02020603050405020304" pitchFamily="18" charset="-34"/>
                  </a:rPr>
                  <a:t>C</a:t>
                </a:r>
                <a:endParaRPr lang="en-US" sz="3200">
                  <a:latin typeface="Palatino Linotype" panose="02040502050505030304" pitchFamily="18" charset="0"/>
                  <a:ea typeface="Times New Roman" panose="02020603050405020304" pitchFamily="18" charset="0"/>
                  <a:cs typeface="Angsana New" panose="02020603050405020304" pitchFamily="18" charset="-34"/>
                </a:endParaRPr>
              </a:p>
            </p:txBody>
          </p:sp>
        </p:grpSp>
        <p:cxnSp>
          <p:nvCxnSpPr>
            <p:cNvPr id="4" name="ลูกศรเชื่อมต่อแบบตรง 3">
              <a:extLst>
                <a:ext uri="{FF2B5EF4-FFF2-40B4-BE49-F238E27FC236}">
                  <a16:creationId xmlns:a16="http://schemas.microsoft.com/office/drawing/2014/main" id="{40B5B019-EBA4-4CBF-8F9D-6BE8D8A509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7760" y="2188528"/>
              <a:ext cx="132080" cy="2832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รูปแบบอิสระ: รูปร่าง 4">
              <a:extLst>
                <a:ext uri="{FF2B5EF4-FFF2-40B4-BE49-F238E27FC236}">
                  <a16:creationId xmlns:a16="http://schemas.microsoft.com/office/drawing/2014/main" id="{FD82ACD6-39E0-46DF-B324-ED51A7E6CDBB}"/>
                </a:ext>
              </a:extLst>
            </p:cNvPr>
            <p:cNvSpPr/>
            <p:nvPr/>
          </p:nvSpPr>
          <p:spPr>
            <a:xfrm>
              <a:off x="4476115" y="2415223"/>
              <a:ext cx="223520" cy="1107440"/>
            </a:xfrm>
            <a:custGeom>
              <a:avLst/>
              <a:gdLst>
                <a:gd name="connsiteX0" fmla="*/ 86729 w 224154"/>
                <a:gd name="connsiteY0" fmla="*/ 1004663 h 1108024"/>
                <a:gd name="connsiteX1" fmla="*/ 144870 w 224154"/>
                <a:gd name="connsiteY1" fmla="*/ 1062804 h 1108024"/>
                <a:gd name="connsiteX2" fmla="*/ 113157 w 224154"/>
                <a:gd name="connsiteY2" fmla="*/ 423252 h 1108024"/>
                <a:gd name="connsiteX3" fmla="*/ 2160 w 224154"/>
                <a:gd name="connsiteY3" fmla="*/ 21551 h 1108024"/>
                <a:gd name="connsiteX4" fmla="*/ 224154 w 224154"/>
                <a:gd name="connsiteY4" fmla="*/ 90263 h 110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154" h="1108024">
                  <a:moveTo>
                    <a:pt x="86729" y="1004663"/>
                  </a:moveTo>
                  <a:cubicBezTo>
                    <a:pt x="113597" y="1082184"/>
                    <a:pt x="140465" y="1159706"/>
                    <a:pt x="144870" y="1062804"/>
                  </a:cubicBezTo>
                  <a:cubicBezTo>
                    <a:pt x="149275" y="965902"/>
                    <a:pt x="136942" y="596794"/>
                    <a:pt x="113157" y="423252"/>
                  </a:cubicBezTo>
                  <a:cubicBezTo>
                    <a:pt x="89372" y="249710"/>
                    <a:pt x="-16339" y="77049"/>
                    <a:pt x="2160" y="21551"/>
                  </a:cubicBezTo>
                  <a:cubicBezTo>
                    <a:pt x="20659" y="-33947"/>
                    <a:pt x="122406" y="28158"/>
                    <a:pt x="224154" y="90263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/>
            </a:p>
          </p:txBody>
        </p:sp>
        <p:sp>
          <p:nvSpPr>
            <p:cNvPr id="6" name="รูปแบบอิสระ: รูปร่าง 5">
              <a:extLst>
                <a:ext uri="{FF2B5EF4-FFF2-40B4-BE49-F238E27FC236}">
                  <a16:creationId xmlns:a16="http://schemas.microsoft.com/office/drawing/2014/main" id="{0DA93DCB-55C5-467B-A4A2-C343A057BB10}"/>
                </a:ext>
              </a:extLst>
            </p:cNvPr>
            <p:cNvSpPr/>
            <p:nvPr/>
          </p:nvSpPr>
          <p:spPr>
            <a:xfrm>
              <a:off x="4345940" y="2199323"/>
              <a:ext cx="601980" cy="840105"/>
            </a:xfrm>
            <a:custGeom>
              <a:avLst/>
              <a:gdLst>
                <a:gd name="connsiteX0" fmla="*/ 0 w 602552"/>
                <a:gd name="connsiteY0" fmla="*/ 840402 h 840402"/>
                <a:gd name="connsiteX1" fmla="*/ 100425 w 602552"/>
                <a:gd name="connsiteY1" fmla="*/ 528555 h 840402"/>
                <a:gd name="connsiteX2" fmla="*/ 52855 w 602552"/>
                <a:gd name="connsiteY2" fmla="*/ 179709 h 840402"/>
                <a:gd name="connsiteX3" fmla="*/ 602552 w 602552"/>
                <a:gd name="connsiteY3" fmla="*/ 0 h 840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2552" h="840402">
                  <a:moveTo>
                    <a:pt x="0" y="840402"/>
                  </a:moveTo>
                  <a:cubicBezTo>
                    <a:pt x="45808" y="739536"/>
                    <a:pt x="91616" y="638670"/>
                    <a:pt x="100425" y="528555"/>
                  </a:cubicBezTo>
                  <a:cubicBezTo>
                    <a:pt x="109234" y="418440"/>
                    <a:pt x="-30833" y="267801"/>
                    <a:pt x="52855" y="179709"/>
                  </a:cubicBezTo>
                  <a:cubicBezTo>
                    <a:pt x="136543" y="91617"/>
                    <a:pt x="369547" y="45808"/>
                    <a:pt x="602552" y="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/>
            </a:p>
          </p:txBody>
        </p:sp>
      </p:grpSp>
      <p:cxnSp>
        <p:nvCxnSpPr>
          <p:cNvPr id="23" name="ลูกศรเชื่อมต่อแบบตรง 22">
            <a:extLst>
              <a:ext uri="{FF2B5EF4-FFF2-40B4-BE49-F238E27FC236}">
                <a16:creationId xmlns:a16="http://schemas.microsoft.com/office/drawing/2014/main" id="{50DB1245-17A5-4B04-8472-DA61694AF31F}"/>
              </a:ext>
            </a:extLst>
          </p:cNvPr>
          <p:cNvCxnSpPr/>
          <p:nvPr/>
        </p:nvCxnSpPr>
        <p:spPr>
          <a:xfrm>
            <a:off x="1274016" y="2460632"/>
            <a:ext cx="163831" cy="233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 Box 3169">
                <a:extLst>
                  <a:ext uri="{FF2B5EF4-FFF2-40B4-BE49-F238E27FC236}">
                    <a16:creationId xmlns:a16="http://schemas.microsoft.com/office/drawing/2014/main" id="{01E9E485-A35B-4A94-8D1C-59EC0520EC2F}"/>
                  </a:ext>
                </a:extLst>
              </p:cNvPr>
              <p:cNvSpPr txBox="1"/>
              <p:nvPr/>
            </p:nvSpPr>
            <p:spPr>
              <a:xfrm>
                <a:off x="1061291" y="2179327"/>
                <a:ext cx="375920" cy="32766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m:t>𝑙</m:t>
                      </m:r>
                    </m:oMath>
                  </m:oMathPara>
                </a14:m>
                <a:endParaRPr lang="en-US" sz="3200">
                  <a:latin typeface="Palatino Linotype" panose="02040502050505030304" pitchFamily="18" charset="0"/>
                  <a:ea typeface="Times New Roman" panose="02020603050405020304" pitchFamily="18" charset="0"/>
                  <a:cs typeface="Angsana New" panose="02020603050405020304" pitchFamily="18" charset="-34"/>
                </a:endParaRPr>
              </a:p>
            </p:txBody>
          </p:sp>
        </mc:Choice>
        <mc:Fallback>
          <p:sp>
            <p:nvSpPr>
              <p:cNvPr id="24" name="Text Box 3169">
                <a:extLst>
                  <a:ext uri="{FF2B5EF4-FFF2-40B4-BE49-F238E27FC236}">
                    <a16:creationId xmlns:a16="http://schemas.microsoft.com/office/drawing/2014/main" id="{01E9E485-A35B-4A94-8D1C-59EC0520E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291" y="2179327"/>
                <a:ext cx="375920" cy="327660"/>
              </a:xfrm>
              <a:prstGeom prst="rect">
                <a:avLst/>
              </a:prstGeom>
              <a:blipFill>
                <a:blip r:embed="rId2"/>
                <a:stretch>
                  <a:fillRect b="-35849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 Box 3165">
            <a:extLst>
              <a:ext uri="{FF2B5EF4-FFF2-40B4-BE49-F238E27FC236}">
                <a16:creationId xmlns:a16="http://schemas.microsoft.com/office/drawing/2014/main" id="{A08C1DB1-F809-4433-BDB8-B13E1E4F2F86}"/>
              </a:ext>
            </a:extLst>
          </p:cNvPr>
          <p:cNvSpPr txBox="1"/>
          <p:nvPr/>
        </p:nvSpPr>
        <p:spPr>
          <a:xfrm>
            <a:off x="-13556" y="697470"/>
            <a:ext cx="2738973" cy="65252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l.right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 = n;</a:t>
            </a:r>
            <a:endParaRPr lang="en-US" sz="3200" dirty="0">
              <a:latin typeface="Palatino Linotype" panose="02040502050505030304" pitchFamily="18" charset="0"/>
              <a:ea typeface="Times New Roman" panose="02020603050405020304" pitchFamily="18" charset="0"/>
              <a:cs typeface="Angsana New" panose="02020603050405020304" pitchFamily="18" charset="-34"/>
            </a:endParaRPr>
          </a:p>
          <a:p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l.parent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n.parent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;</a:t>
            </a:r>
            <a:endParaRPr lang="en-US" sz="3200" dirty="0">
              <a:latin typeface="Palatino Linotype" panose="02040502050505030304" pitchFamily="18" charset="0"/>
              <a:ea typeface="Times New Roman" panose="02020603050405020304" pitchFamily="18" charset="0"/>
              <a:cs typeface="Angsana New" panose="02020603050405020304" pitchFamily="18" charset="-34"/>
            </a:endParaRPr>
          </a:p>
          <a:p>
            <a:r>
              <a:rPr lang="en-US" sz="900" dirty="0"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 </a:t>
            </a:r>
            <a:endParaRPr lang="en-US" sz="1400" dirty="0">
              <a:latin typeface="Palatino Linotype" panose="02040502050505030304" pitchFamily="18" charset="0"/>
              <a:ea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grpSp>
        <p:nvGrpSpPr>
          <p:cNvPr id="47" name="กลุ่ม 46">
            <a:extLst>
              <a:ext uri="{FF2B5EF4-FFF2-40B4-BE49-F238E27FC236}">
                <a16:creationId xmlns:a16="http://schemas.microsoft.com/office/drawing/2014/main" id="{38F0E4EC-CCB0-4B7C-B0BA-E33080D809DA}"/>
              </a:ext>
            </a:extLst>
          </p:cNvPr>
          <p:cNvGrpSpPr/>
          <p:nvPr/>
        </p:nvGrpSpPr>
        <p:grpSpPr>
          <a:xfrm>
            <a:off x="4046541" y="2037349"/>
            <a:ext cx="5097460" cy="4058652"/>
            <a:chOff x="3357563" y="2275523"/>
            <a:chExt cx="2428875" cy="23069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 Box 3175">
                  <a:extLst>
                    <a:ext uri="{FF2B5EF4-FFF2-40B4-BE49-F238E27FC236}">
                      <a16:creationId xmlns:a16="http://schemas.microsoft.com/office/drawing/2014/main" id="{E3DA9C20-EE65-4ABF-898F-ECDAD637AB01}"/>
                    </a:ext>
                  </a:extLst>
                </p:cNvPr>
                <p:cNvSpPr txBox="1"/>
                <p:nvPr/>
              </p:nvSpPr>
              <p:spPr>
                <a:xfrm>
                  <a:off x="4007168" y="2639378"/>
                  <a:ext cx="274320" cy="23749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ngsana New" panose="02020603050405020304" pitchFamily="18" charset="-34"/>
                          </a:rPr>
                          <m:t>𝑙</m:t>
                        </m:r>
                      </m:oMath>
                    </m:oMathPara>
                  </a14:m>
                  <a:endParaRPr lang="en-US" sz="3600">
                    <a:latin typeface="Palatino Linotype" panose="02040502050505030304" pitchFamily="18" charset="0"/>
                    <a:ea typeface="Times New Roman" panose="02020603050405020304" pitchFamily="18" charset="0"/>
                    <a:cs typeface="Angsana New" panose="02020603050405020304" pitchFamily="18" charset="-34"/>
                  </a:endParaRPr>
                </a:p>
              </p:txBody>
            </p:sp>
          </mc:Choice>
          <mc:Fallback xmlns="">
            <p:sp>
              <p:nvSpPr>
                <p:cNvPr id="26" name="Text Box 3175">
                  <a:extLst>
                    <a:ext uri="{FF2B5EF4-FFF2-40B4-BE49-F238E27FC236}">
                      <a16:creationId xmlns:a16="http://schemas.microsoft.com/office/drawing/2014/main" id="{E3DA9C20-EE65-4ABF-898F-ECDAD637AB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7168" y="2639378"/>
                  <a:ext cx="274320" cy="23749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วงรี 26">
              <a:extLst>
                <a:ext uri="{FF2B5EF4-FFF2-40B4-BE49-F238E27FC236}">
                  <a16:creationId xmlns:a16="http://schemas.microsoft.com/office/drawing/2014/main" id="{0650C049-EE62-46DF-97A5-44D1F5DF8F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755833" y="3451543"/>
              <a:ext cx="496570" cy="4749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2800">
                  <a:latin typeface="Palatino Linotype" panose="02040502050505030304" pitchFamily="18" charset="0"/>
                  <a:ea typeface="Times New Roman" panose="02020603050405020304" pitchFamily="18" charset="0"/>
                  <a:cs typeface="Angsana New" panose="02020603050405020304" pitchFamily="18" charset="-34"/>
                </a:rPr>
                <a:t>x</a:t>
              </a:r>
              <a:endParaRPr lang="en-US" sz="3600"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endParaRPr>
            </a:p>
          </p:txBody>
        </p:sp>
        <p:grpSp>
          <p:nvGrpSpPr>
            <p:cNvPr id="28" name="กลุ่ม 27">
              <a:extLst>
                <a:ext uri="{FF2B5EF4-FFF2-40B4-BE49-F238E27FC236}">
                  <a16:creationId xmlns:a16="http://schemas.microsoft.com/office/drawing/2014/main" id="{D3F60D56-740F-439D-BCF5-C9601913BF41}"/>
                </a:ext>
              </a:extLst>
            </p:cNvPr>
            <p:cNvGrpSpPr/>
            <p:nvPr/>
          </p:nvGrpSpPr>
          <p:grpSpPr>
            <a:xfrm>
              <a:off x="3582353" y="2799398"/>
              <a:ext cx="1978661" cy="1783078"/>
              <a:chOff x="0" y="238897"/>
              <a:chExt cx="1978800" cy="1784215"/>
            </a:xfrm>
          </p:grpSpPr>
          <p:sp>
            <p:nvSpPr>
              <p:cNvPr id="34" name="วงรี 33">
                <a:extLst>
                  <a:ext uri="{FF2B5EF4-FFF2-40B4-BE49-F238E27FC236}">
                    <a16:creationId xmlns:a16="http://schemas.microsoft.com/office/drawing/2014/main" id="{6EE2C49C-83FC-414C-A9DD-7BCA5DC98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757881" y="238897"/>
                <a:ext cx="497205" cy="47561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/>
                <a:r>
                  <a:rPr lang="en-US" sz="2800">
                    <a:latin typeface="Palatino Linotype" panose="02040502050505030304" pitchFamily="18" charset="0"/>
                    <a:ea typeface="Times New Roman" panose="02020603050405020304" pitchFamily="18" charset="0"/>
                    <a:cs typeface="Angsana New" panose="02020603050405020304" pitchFamily="18" charset="-34"/>
                  </a:rPr>
                  <a:t>y</a:t>
                </a:r>
                <a:endParaRPr lang="en-US" sz="3600">
                  <a:latin typeface="Palatino Linotype" panose="02040502050505030304" pitchFamily="18" charset="0"/>
                  <a:ea typeface="Times New Roman" panose="02020603050405020304" pitchFamily="18" charset="0"/>
                  <a:cs typeface="Angsana New" panose="02020603050405020304" pitchFamily="18" charset="-34"/>
                </a:endParaRPr>
              </a:p>
            </p:txBody>
          </p:sp>
          <p:sp>
            <p:nvSpPr>
              <p:cNvPr id="35" name="สามเหลี่ยมหน้าจั่ว 34">
                <a:extLst>
                  <a:ext uri="{FF2B5EF4-FFF2-40B4-BE49-F238E27FC236}">
                    <a16:creationId xmlns:a16="http://schemas.microsoft.com/office/drawing/2014/main" id="{01776E19-B7A5-4DF9-9067-BF7042A516E1}"/>
                  </a:ext>
                </a:extLst>
              </p:cNvPr>
              <p:cNvSpPr/>
              <p:nvPr/>
            </p:nvSpPr>
            <p:spPr>
              <a:xfrm>
                <a:off x="0" y="906162"/>
                <a:ext cx="763551" cy="1044698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3600">
                    <a:solidFill>
                      <a:srgbClr val="000000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Angsana New" panose="02020603050405020304" pitchFamily="18" charset="-34"/>
                  </a:rPr>
                  <a:t>A</a:t>
                </a:r>
                <a:endParaRPr lang="en-US" sz="3600">
                  <a:latin typeface="Palatino Linotype" panose="02040502050505030304" pitchFamily="18" charset="0"/>
                  <a:ea typeface="Times New Roman" panose="02020603050405020304" pitchFamily="18" charset="0"/>
                  <a:cs typeface="Angsana New" panose="02020603050405020304" pitchFamily="18" charset="-34"/>
                </a:endParaRPr>
              </a:p>
            </p:txBody>
          </p:sp>
          <p:sp>
            <p:nvSpPr>
              <p:cNvPr id="36" name="สามเหลี่ยมหน้าจั่ว 35">
                <a:extLst>
                  <a:ext uri="{FF2B5EF4-FFF2-40B4-BE49-F238E27FC236}">
                    <a16:creationId xmlns:a16="http://schemas.microsoft.com/office/drawing/2014/main" id="{82FC1C33-3665-4B8C-B88F-755CA87D6011}"/>
                  </a:ext>
                </a:extLst>
              </p:cNvPr>
              <p:cNvSpPr/>
              <p:nvPr/>
            </p:nvSpPr>
            <p:spPr>
              <a:xfrm>
                <a:off x="1433384" y="1433383"/>
                <a:ext cx="545416" cy="568863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>
                    <a:solidFill>
                      <a:srgbClr val="000000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Angsana New" panose="02020603050405020304" pitchFamily="18" charset="-34"/>
                  </a:rPr>
                  <a:t>C</a:t>
                </a:r>
                <a:endParaRPr lang="en-US" sz="3600">
                  <a:latin typeface="Palatino Linotype" panose="02040502050505030304" pitchFamily="18" charset="0"/>
                  <a:ea typeface="Times New Roman" panose="02020603050405020304" pitchFamily="18" charset="0"/>
                  <a:cs typeface="Angsana New" panose="02020603050405020304" pitchFamily="18" charset="-34"/>
                </a:endParaRPr>
              </a:p>
            </p:txBody>
          </p:sp>
          <p:sp>
            <p:nvSpPr>
              <p:cNvPr id="37" name="สามเหลี่ยมหน้าจั่ว 36">
                <a:extLst>
                  <a:ext uri="{FF2B5EF4-FFF2-40B4-BE49-F238E27FC236}">
                    <a16:creationId xmlns:a16="http://schemas.microsoft.com/office/drawing/2014/main" id="{FAD5E717-C55C-43B8-89F4-CF21F73F0B1C}"/>
                  </a:ext>
                </a:extLst>
              </p:cNvPr>
              <p:cNvSpPr/>
              <p:nvPr/>
            </p:nvSpPr>
            <p:spPr>
              <a:xfrm>
                <a:off x="774357" y="1433383"/>
                <a:ext cx="581539" cy="589729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600">
                    <a:solidFill>
                      <a:srgbClr val="000000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Angsana New" panose="02020603050405020304" pitchFamily="18" charset="-34"/>
                  </a:rPr>
                  <a:t>B</a:t>
                </a:r>
                <a:endParaRPr lang="en-US" sz="3600">
                  <a:latin typeface="Palatino Linotype" panose="02040502050505030304" pitchFamily="18" charset="0"/>
                  <a:ea typeface="Times New Roman" panose="02020603050405020304" pitchFamily="18" charset="0"/>
                  <a:cs typeface="Angsana New" panose="02020603050405020304" pitchFamily="18" charset="-34"/>
                </a:endParaRPr>
              </a:p>
            </p:txBody>
          </p:sp>
          <p:cxnSp>
            <p:nvCxnSpPr>
              <p:cNvPr id="38" name="ลูกศรเชื่อมต่อแบบตรง 37">
                <a:extLst>
                  <a:ext uri="{FF2B5EF4-FFF2-40B4-BE49-F238E27FC236}">
                    <a16:creationId xmlns:a16="http://schemas.microsoft.com/office/drawing/2014/main" id="{976E3A8C-DF69-4E9A-827B-5C2ABE674389}"/>
                  </a:ext>
                </a:extLst>
              </p:cNvPr>
              <p:cNvCxnSpPr/>
              <p:nvPr/>
            </p:nvCxnSpPr>
            <p:spPr>
              <a:xfrm>
                <a:off x="1581665" y="1318054"/>
                <a:ext cx="154365" cy="1803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ลูกศรเชื่อมต่อแบบตรง 38">
                <a:extLst>
                  <a:ext uri="{FF2B5EF4-FFF2-40B4-BE49-F238E27FC236}">
                    <a16:creationId xmlns:a16="http://schemas.microsoft.com/office/drawing/2014/main" id="{B3CACFD0-49D7-4F55-A1EB-EA8E31964E71}"/>
                  </a:ext>
                </a:extLst>
              </p:cNvPr>
              <p:cNvCxnSpPr/>
              <p:nvPr/>
            </p:nvCxnSpPr>
            <p:spPr>
              <a:xfrm flipH="1">
                <a:off x="420130" y="626075"/>
                <a:ext cx="439348" cy="4266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ลูกศรเชื่อมต่อแบบตรง 39">
                <a:extLst>
                  <a:ext uri="{FF2B5EF4-FFF2-40B4-BE49-F238E27FC236}">
                    <a16:creationId xmlns:a16="http://schemas.microsoft.com/office/drawing/2014/main" id="{387AF048-BC59-471C-ABEE-037C41BD2C0E}"/>
                  </a:ext>
                </a:extLst>
              </p:cNvPr>
              <p:cNvCxnSpPr/>
              <p:nvPr/>
            </p:nvCxnSpPr>
            <p:spPr>
              <a:xfrm flipV="1">
                <a:off x="403654" y="576648"/>
                <a:ext cx="415599" cy="3799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ลูกศรเชื่อมต่อแบบตรง 40">
                <a:extLst>
                  <a:ext uri="{FF2B5EF4-FFF2-40B4-BE49-F238E27FC236}">
                    <a16:creationId xmlns:a16="http://schemas.microsoft.com/office/drawing/2014/main" id="{2F27B49B-A234-4763-87FB-93319A047C53}"/>
                  </a:ext>
                </a:extLst>
              </p:cNvPr>
              <p:cNvCxnSpPr/>
              <p:nvPr/>
            </p:nvCxnSpPr>
            <p:spPr>
              <a:xfrm>
                <a:off x="1161535" y="626075"/>
                <a:ext cx="201343" cy="3191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ลูกศรเชื่อมต่อแบบตรง 41">
                <a:extLst>
                  <a:ext uri="{FF2B5EF4-FFF2-40B4-BE49-F238E27FC236}">
                    <a16:creationId xmlns:a16="http://schemas.microsoft.com/office/drawing/2014/main" id="{10B1DAA6-43FC-46ED-90E9-5CD27D991C11}"/>
                  </a:ext>
                </a:extLst>
              </p:cNvPr>
              <p:cNvCxnSpPr/>
              <p:nvPr/>
            </p:nvCxnSpPr>
            <p:spPr>
              <a:xfrm>
                <a:off x="644883" y="252070"/>
                <a:ext cx="145321" cy="1227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ลูกศรเชื่อมต่อแบบตรง 42">
                <a:extLst>
                  <a:ext uri="{FF2B5EF4-FFF2-40B4-BE49-F238E27FC236}">
                    <a16:creationId xmlns:a16="http://schemas.microsoft.com/office/drawing/2014/main" id="{B2C2AF52-286D-4094-956D-013B8560473B}"/>
                  </a:ext>
                </a:extLst>
              </p:cNvPr>
              <p:cNvCxnSpPr/>
              <p:nvPr/>
            </p:nvCxnSpPr>
            <p:spPr>
              <a:xfrm flipH="1" flipV="1">
                <a:off x="1128584" y="667264"/>
                <a:ext cx="154365" cy="28309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ลูกศรเชื่อมต่อแบบตรง 43">
                <a:extLst>
                  <a:ext uri="{FF2B5EF4-FFF2-40B4-BE49-F238E27FC236}">
                    <a16:creationId xmlns:a16="http://schemas.microsoft.com/office/drawing/2014/main" id="{12DE3A67-1DE6-4182-85E3-757E38F78A95}"/>
                  </a:ext>
                </a:extLst>
              </p:cNvPr>
              <p:cNvCxnSpPr/>
              <p:nvPr/>
            </p:nvCxnSpPr>
            <p:spPr>
              <a:xfrm flipV="1">
                <a:off x="1046205" y="1210962"/>
                <a:ext cx="178114" cy="2730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ลูกศรเชื่อมต่อแบบตรง 44">
                <a:extLst>
                  <a:ext uri="{FF2B5EF4-FFF2-40B4-BE49-F238E27FC236}">
                    <a16:creationId xmlns:a16="http://schemas.microsoft.com/office/drawing/2014/main" id="{40D2F313-4AA6-493E-98C8-D9C1AF673977}"/>
                  </a:ext>
                </a:extLst>
              </p:cNvPr>
              <p:cNvCxnSpPr/>
              <p:nvPr/>
            </p:nvCxnSpPr>
            <p:spPr>
              <a:xfrm flipH="1">
                <a:off x="1103870" y="1318054"/>
                <a:ext cx="152807" cy="2157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ลูกศรเชื่อมต่อแบบตรง 45">
                <a:extLst>
                  <a:ext uri="{FF2B5EF4-FFF2-40B4-BE49-F238E27FC236}">
                    <a16:creationId xmlns:a16="http://schemas.microsoft.com/office/drawing/2014/main" id="{EE4A4993-7406-4C58-B71C-BE62BD6A8D3E}"/>
                  </a:ext>
                </a:extLst>
              </p:cNvPr>
              <p:cNvCxnSpPr/>
              <p:nvPr/>
            </p:nvCxnSpPr>
            <p:spPr>
              <a:xfrm flipH="1" flipV="1">
                <a:off x="1491049" y="1318054"/>
                <a:ext cx="188429" cy="2374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ลูกศรเชื่อมต่อแบบตรง 28">
              <a:extLst>
                <a:ext uri="{FF2B5EF4-FFF2-40B4-BE49-F238E27FC236}">
                  <a16:creationId xmlns:a16="http://schemas.microsoft.com/office/drawing/2014/main" id="{DF6CBD39-138E-4F09-B150-F68472B9667A}"/>
                </a:ext>
              </a:extLst>
            </p:cNvPr>
            <p:cNvCxnSpPr/>
            <p:nvPr/>
          </p:nvCxnSpPr>
          <p:spPr>
            <a:xfrm flipV="1">
              <a:off x="4550093" y="2527618"/>
              <a:ext cx="132080" cy="2832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Box 3176">
              <a:extLst>
                <a:ext uri="{FF2B5EF4-FFF2-40B4-BE49-F238E27FC236}">
                  <a16:creationId xmlns:a16="http://schemas.microsoft.com/office/drawing/2014/main" id="{DC163ECE-270E-454A-8187-DDBE4189F78A}"/>
                </a:ext>
              </a:extLst>
            </p:cNvPr>
            <p:cNvSpPr txBox="1"/>
            <p:nvPr/>
          </p:nvSpPr>
          <p:spPr>
            <a:xfrm>
              <a:off x="4327843" y="2275523"/>
              <a:ext cx="1458595" cy="25273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latin typeface="Courier New" panose="02070309020205020404" pitchFamily="49" charset="0"/>
                  <a:ea typeface="Times New Roman" panose="02020603050405020304" pitchFamily="18" charset="0"/>
                  <a:cs typeface="Angsana New" panose="02020603050405020304" pitchFamily="18" charset="-34"/>
                </a:rPr>
                <a:t>point to </a:t>
              </a:r>
              <a:r>
                <a:rPr lang="en-US" dirty="0" err="1">
                  <a:latin typeface="Courier New" panose="02070309020205020404" pitchFamily="49" charset="0"/>
                  <a:ea typeface="Times New Roman" panose="02020603050405020304" pitchFamily="18" charset="0"/>
                  <a:cs typeface="Angsana New" panose="02020603050405020304" pitchFamily="18" charset="-34"/>
                </a:rPr>
                <a:t>n.parent</a:t>
              </a:r>
              <a:endParaRPr lang="en-US" sz="3600" dirty="0"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endParaRPr>
            </a:p>
            <a:p>
              <a:r>
                <a:rPr lang="en-US" dirty="0">
                  <a:latin typeface="Palatino Linotype" panose="02040502050505030304" pitchFamily="18" charset="0"/>
                  <a:ea typeface="Times New Roman" panose="02020603050405020304" pitchFamily="18" charset="0"/>
                  <a:cs typeface="Angsana New" panose="02020603050405020304" pitchFamily="18" charset="-34"/>
                </a:rPr>
                <a:t> </a:t>
              </a:r>
              <a:endParaRPr lang="en-US" sz="3600" dirty="0"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endParaRPr>
            </a:p>
          </p:txBody>
        </p:sp>
        <p:sp>
          <p:nvSpPr>
            <p:cNvPr id="31" name="ลูกศร: ขวา 30">
              <a:extLst>
                <a:ext uri="{FF2B5EF4-FFF2-40B4-BE49-F238E27FC236}">
                  <a16:creationId xmlns:a16="http://schemas.microsoft.com/office/drawing/2014/main" id="{34EF22C6-7881-46CD-B714-354C10771B9F}"/>
                </a:ext>
              </a:extLst>
            </p:cNvPr>
            <p:cNvSpPr/>
            <p:nvPr/>
          </p:nvSpPr>
          <p:spPr>
            <a:xfrm>
              <a:off x="3357563" y="2765108"/>
              <a:ext cx="498475" cy="353695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400"/>
            </a:p>
          </p:txBody>
        </p:sp>
        <p:cxnSp>
          <p:nvCxnSpPr>
            <p:cNvPr id="32" name="ลูกศรเชื่อมต่อแบบตรง 31">
              <a:extLst>
                <a:ext uri="{FF2B5EF4-FFF2-40B4-BE49-F238E27FC236}">
                  <a16:creationId xmlns:a16="http://schemas.microsoft.com/office/drawing/2014/main" id="{4C799AEA-484E-4C38-8145-0A77DD9D9C25}"/>
                </a:ext>
              </a:extLst>
            </p:cNvPr>
            <p:cNvCxnSpPr/>
            <p:nvPr/>
          </p:nvCxnSpPr>
          <p:spPr>
            <a:xfrm flipH="1">
              <a:off x="5101908" y="3168968"/>
              <a:ext cx="238760" cy="3206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3179">
                  <a:extLst>
                    <a:ext uri="{FF2B5EF4-FFF2-40B4-BE49-F238E27FC236}">
                      <a16:creationId xmlns:a16="http://schemas.microsoft.com/office/drawing/2014/main" id="{E4119014-A654-4E34-84A6-75ED199C1E4B}"/>
                    </a:ext>
                  </a:extLst>
                </p:cNvPr>
                <p:cNvSpPr txBox="1"/>
                <p:nvPr/>
              </p:nvSpPr>
              <p:spPr>
                <a:xfrm>
                  <a:off x="5297488" y="2891473"/>
                  <a:ext cx="217170" cy="24257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ngsana New" panose="02020603050405020304" pitchFamily="18" charset="-34"/>
                          </a:rPr>
                          <m:t>𝑛</m:t>
                        </m:r>
                      </m:oMath>
                    </m:oMathPara>
                  </a14:m>
                  <a:endParaRPr lang="en-US" sz="3600">
                    <a:latin typeface="Palatino Linotype" panose="02040502050505030304" pitchFamily="18" charset="0"/>
                    <a:ea typeface="Times New Roman" panose="02020603050405020304" pitchFamily="18" charset="0"/>
                    <a:cs typeface="Angsana New" panose="02020603050405020304" pitchFamily="18" charset="-34"/>
                  </a:endParaRPr>
                </a:p>
              </p:txBody>
            </p:sp>
          </mc:Choice>
          <mc:Fallback xmlns="">
            <p:sp>
              <p:nvSpPr>
                <p:cNvPr id="33" name="Text Box 3179">
                  <a:extLst>
                    <a:ext uri="{FF2B5EF4-FFF2-40B4-BE49-F238E27FC236}">
                      <a16:creationId xmlns:a16="http://schemas.microsoft.com/office/drawing/2014/main" id="{E4119014-A654-4E34-84A6-75ED199C1E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7488" y="2891473"/>
                  <a:ext cx="217170" cy="24257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Text Box 3173">
            <a:extLst>
              <a:ext uri="{FF2B5EF4-FFF2-40B4-BE49-F238E27FC236}">
                <a16:creationId xmlns:a16="http://schemas.microsoft.com/office/drawing/2014/main" id="{787C20EA-C9F6-441B-AFB5-53930A803835}"/>
              </a:ext>
            </a:extLst>
          </p:cNvPr>
          <p:cNvSpPr txBox="1"/>
          <p:nvPr/>
        </p:nvSpPr>
        <p:spPr>
          <a:xfrm>
            <a:off x="4118483" y="2393783"/>
            <a:ext cx="1993847" cy="230447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n.parent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 = l;</a:t>
            </a:r>
            <a:endParaRPr lang="en-US" sz="3200" dirty="0">
              <a:latin typeface="Palatino Linotype" panose="02040502050505030304" pitchFamily="18" charset="0"/>
              <a:ea typeface="Times New Roman" panose="02020603050405020304" pitchFamily="18" charset="0"/>
              <a:cs typeface="Angsana New" panose="02020603050405020304" pitchFamily="18" charset="-34"/>
            </a:endParaRPr>
          </a:p>
          <a:p>
            <a:r>
              <a:rPr lang="en-US" sz="1600" dirty="0"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 </a:t>
            </a:r>
            <a:endParaRPr lang="en-US" sz="3200" dirty="0">
              <a:latin typeface="Palatino Linotype" panose="02040502050505030304" pitchFamily="18" charset="0"/>
              <a:ea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ECF80B-FF0A-4541-A8CD-8B495D6D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ตัวเชื่อมต่อตรง 7">
            <a:extLst>
              <a:ext uri="{FF2B5EF4-FFF2-40B4-BE49-F238E27FC236}">
                <a16:creationId xmlns:a16="http://schemas.microsoft.com/office/drawing/2014/main" id="{172F4097-8AE9-4D37-A918-07D7147C623E}"/>
              </a:ext>
            </a:extLst>
          </p:cNvPr>
          <p:cNvCxnSpPr/>
          <p:nvPr/>
        </p:nvCxnSpPr>
        <p:spPr>
          <a:xfrm flipH="1">
            <a:off x="1312843" y="4635505"/>
            <a:ext cx="1090751" cy="1248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ตัวเชื่อมต่อตรง 5">
            <a:extLst>
              <a:ext uri="{FF2B5EF4-FFF2-40B4-BE49-F238E27FC236}">
                <a16:creationId xmlns:a16="http://schemas.microsoft.com/office/drawing/2014/main" id="{61327D7C-CFDC-4F15-A47F-2FF8D20588B7}"/>
              </a:ext>
            </a:extLst>
          </p:cNvPr>
          <p:cNvCxnSpPr/>
          <p:nvPr/>
        </p:nvCxnSpPr>
        <p:spPr>
          <a:xfrm>
            <a:off x="1211037" y="2832655"/>
            <a:ext cx="1192555" cy="1802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05088" y="-78582"/>
            <a:ext cx="7886700" cy="1325563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Ordinary Binary Search Tree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033219" name="Rectangle 3"/>
          <p:cNvSpPr>
            <a:spLocks noGrp="1" noChangeArrowheads="1"/>
          </p:cNvSpPr>
          <p:nvPr>
            <p:ph idx="1"/>
          </p:nvPr>
        </p:nvSpPr>
        <p:spPr>
          <a:xfrm>
            <a:off x="685802" y="987428"/>
            <a:ext cx="8134351" cy="164941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pitchFamily="18" charset="0"/>
              </a:rPr>
              <a:t>Searching time is O(</a:t>
            </a:r>
            <a:r>
              <a:rPr lang="en-US" i="1" dirty="0">
                <a:latin typeface="Times New Roman" pitchFamily="18" charset="0"/>
              </a:rPr>
              <a:t>height</a:t>
            </a:r>
            <a:r>
              <a:rPr lang="en-US" dirty="0">
                <a:latin typeface="Times New Roman" pitchFamily="18" charset="0"/>
              </a:rPr>
              <a:t>)</a:t>
            </a:r>
          </a:p>
          <a:p>
            <a:pPr>
              <a:defRPr/>
            </a:pPr>
            <a:r>
              <a:rPr lang="th-TH" dirty="0">
                <a:latin typeface="Times New Roman" pitchFamily="18" charset="0"/>
                <a:sym typeface="Symbol" pitchFamily="18" charset="2"/>
              </a:rPr>
              <a:t>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log</a:t>
            </a:r>
            <a:r>
              <a:rPr lang="en-US" baseline="-25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th-TH" dirty="0">
                <a:latin typeface="Times New Roman" pitchFamily="18" charset="0"/>
                <a:sym typeface="Symbol" pitchFamily="18" charset="2"/>
              </a:rPr>
              <a:t>    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height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 </a:t>
            </a:r>
            <a:r>
              <a:rPr lang="th-TH" dirty="0">
                <a:latin typeface="Times New Roman" pitchFamily="18" charset="0"/>
                <a:sym typeface="Symbol" pitchFamily="18" charset="2"/>
              </a:rPr>
              <a:t>  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– 1</a:t>
            </a:r>
            <a:endParaRPr lang="en-US" dirty="0">
              <a:latin typeface="Times New Roman" pitchFamily="18" charset="0"/>
            </a:endParaRPr>
          </a:p>
          <a:p>
            <a:pPr>
              <a:buNone/>
              <a:defRPr/>
            </a:pPr>
            <a:r>
              <a:rPr lang="en-US" dirty="0">
                <a:latin typeface="Times New Roman" pitchFamily="18" charset="0"/>
              </a:rPr>
              <a:t>Speed of search depends on the shape of the tree. 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938757" y="2490911"/>
            <a:ext cx="1737121" cy="3660775"/>
            <a:chOff x="645" y="712"/>
            <a:chExt cx="1075" cy="2306"/>
          </a:xfrm>
        </p:grpSpPr>
        <p:sp>
          <p:nvSpPr>
            <p:cNvPr id="1033251" name="Oval 35"/>
            <p:cNvSpPr>
              <a:spLocks noChangeArrowheads="1"/>
            </p:cNvSpPr>
            <p:nvPr/>
          </p:nvSpPr>
          <p:spPr bwMode="auto">
            <a:xfrm>
              <a:off x="1045" y="2319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>
                  <a:cs typeface="Angsana New" pitchFamily="18" charset="-34"/>
                </a:rPr>
                <a:t>8</a:t>
              </a:r>
              <a:endParaRPr lang="th-TH" sz="2400" dirty="0">
                <a:cs typeface="Angsana New" pitchFamily="18" charset="-34"/>
              </a:endParaRPr>
            </a:p>
          </p:txBody>
        </p:sp>
        <p:sp>
          <p:nvSpPr>
            <p:cNvPr id="1033252" name="Oval 36"/>
            <p:cNvSpPr>
              <a:spLocks noChangeArrowheads="1"/>
            </p:cNvSpPr>
            <p:nvPr/>
          </p:nvSpPr>
          <p:spPr bwMode="auto">
            <a:xfrm>
              <a:off x="1383" y="1906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>
                  <a:cs typeface="Angsana New" pitchFamily="18" charset="-34"/>
                </a:rPr>
                <a:t>9</a:t>
              </a:r>
              <a:endParaRPr lang="th-TH" sz="2400" dirty="0">
                <a:cs typeface="Angsana New" pitchFamily="18" charset="-34"/>
              </a:endParaRPr>
            </a:p>
          </p:txBody>
        </p:sp>
        <p:sp>
          <p:nvSpPr>
            <p:cNvPr id="1033253" name="Oval 37"/>
            <p:cNvSpPr>
              <a:spLocks noChangeArrowheads="1"/>
            </p:cNvSpPr>
            <p:nvPr/>
          </p:nvSpPr>
          <p:spPr bwMode="auto">
            <a:xfrm>
              <a:off x="905" y="1090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cs typeface="Angsana New" pitchFamily="18" charset="-34"/>
                </a:rPr>
                <a:t>2</a:t>
              </a:r>
              <a:endParaRPr lang="th-TH" sz="2400">
                <a:cs typeface="Angsana New" pitchFamily="18" charset="-34"/>
              </a:endParaRPr>
            </a:p>
          </p:txBody>
        </p:sp>
        <p:sp>
          <p:nvSpPr>
            <p:cNvPr id="1033254" name="Oval 38"/>
            <p:cNvSpPr>
              <a:spLocks noChangeArrowheads="1"/>
            </p:cNvSpPr>
            <p:nvPr/>
          </p:nvSpPr>
          <p:spPr bwMode="auto">
            <a:xfrm>
              <a:off x="1122" y="1500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cs typeface="Angsana New" pitchFamily="18" charset="-34"/>
                </a:rPr>
                <a:t>6</a:t>
              </a:r>
              <a:endParaRPr lang="th-TH" sz="2400">
                <a:cs typeface="Angsana New" pitchFamily="18" charset="-34"/>
              </a:endParaRPr>
            </a:p>
          </p:txBody>
        </p:sp>
        <p:sp>
          <p:nvSpPr>
            <p:cNvPr id="1033255" name="Oval 39"/>
            <p:cNvSpPr>
              <a:spLocks noChangeArrowheads="1"/>
            </p:cNvSpPr>
            <p:nvPr/>
          </p:nvSpPr>
          <p:spPr bwMode="auto">
            <a:xfrm>
              <a:off x="645" y="712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cs typeface="Angsana New" pitchFamily="18" charset="-34"/>
                </a:rPr>
                <a:t>1</a:t>
              </a:r>
              <a:endParaRPr lang="th-TH" sz="2400">
                <a:cs typeface="Angsana New" pitchFamily="18" charset="-34"/>
              </a:endParaRPr>
            </a:p>
          </p:txBody>
        </p:sp>
        <p:sp>
          <p:nvSpPr>
            <p:cNvPr id="1033256" name="Oval 40"/>
            <p:cNvSpPr>
              <a:spLocks noChangeArrowheads="1"/>
            </p:cNvSpPr>
            <p:nvPr/>
          </p:nvSpPr>
          <p:spPr bwMode="auto">
            <a:xfrm>
              <a:off x="708" y="2681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>
                  <a:cs typeface="Angsana New" pitchFamily="18" charset="-34"/>
                </a:rPr>
                <a:t>7</a:t>
              </a:r>
              <a:endParaRPr lang="th-TH" sz="2400" dirty="0">
                <a:cs typeface="Angsana New" pitchFamily="18" charset="-34"/>
              </a:endParaRPr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6110289" y="2708279"/>
            <a:ext cx="2462212" cy="1871663"/>
            <a:chOff x="3790" y="747"/>
            <a:chExt cx="1551" cy="1179"/>
          </a:xfrm>
        </p:grpSpPr>
        <p:sp>
          <p:nvSpPr>
            <p:cNvPr id="7183" name="Freeform 42"/>
            <p:cNvSpPr>
              <a:spLocks/>
            </p:cNvSpPr>
            <p:nvPr/>
          </p:nvSpPr>
          <p:spPr bwMode="auto">
            <a:xfrm>
              <a:off x="3935" y="895"/>
              <a:ext cx="1276" cy="895"/>
            </a:xfrm>
            <a:custGeom>
              <a:avLst/>
              <a:gdLst>
                <a:gd name="T0" fmla="*/ 0 w 1276"/>
                <a:gd name="T1" fmla="*/ 877 h 895"/>
                <a:gd name="T2" fmla="*/ 611 w 1276"/>
                <a:gd name="T3" fmla="*/ 0 h 895"/>
                <a:gd name="T4" fmla="*/ 1276 w 1276"/>
                <a:gd name="T5" fmla="*/ 895 h 895"/>
                <a:gd name="T6" fmla="*/ 0 60000 65536"/>
                <a:gd name="T7" fmla="*/ 0 60000 65536"/>
                <a:gd name="T8" fmla="*/ 0 60000 65536"/>
                <a:gd name="T9" fmla="*/ 0 w 1276"/>
                <a:gd name="T10" fmla="*/ 0 h 895"/>
                <a:gd name="T11" fmla="*/ 1276 w 1276"/>
                <a:gd name="T12" fmla="*/ 895 h 8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6" h="895">
                  <a:moveTo>
                    <a:pt x="0" y="877"/>
                  </a:moveTo>
                  <a:lnTo>
                    <a:pt x="611" y="0"/>
                  </a:lnTo>
                  <a:lnTo>
                    <a:pt x="1276" y="895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4" name="Line 43"/>
            <p:cNvSpPr>
              <a:spLocks noChangeShapeType="1"/>
            </p:cNvSpPr>
            <p:nvPr/>
          </p:nvSpPr>
          <p:spPr bwMode="auto">
            <a:xfrm flipH="1">
              <a:off x="4617" y="1329"/>
              <a:ext cx="257" cy="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260" name="Oval 44"/>
            <p:cNvSpPr>
              <a:spLocks noChangeArrowheads="1"/>
            </p:cNvSpPr>
            <p:nvPr/>
          </p:nvSpPr>
          <p:spPr bwMode="auto">
            <a:xfrm>
              <a:off x="4385" y="747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>
                  <a:cs typeface="Angsana New" pitchFamily="18" charset="-34"/>
                </a:rPr>
                <a:t>6</a:t>
              </a:r>
              <a:endParaRPr lang="th-TH" sz="2400" dirty="0">
                <a:cs typeface="Angsana New" pitchFamily="18" charset="-34"/>
              </a:endParaRPr>
            </a:p>
          </p:txBody>
        </p:sp>
        <p:sp>
          <p:nvSpPr>
            <p:cNvPr id="1033261" name="Oval 45"/>
            <p:cNvSpPr>
              <a:spLocks noChangeArrowheads="1"/>
            </p:cNvSpPr>
            <p:nvPr/>
          </p:nvSpPr>
          <p:spPr bwMode="auto">
            <a:xfrm>
              <a:off x="4066" y="1145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cs typeface="Angsana New" pitchFamily="18" charset="-34"/>
                </a:rPr>
                <a:t>2</a:t>
              </a:r>
              <a:endParaRPr lang="th-TH" sz="2400">
                <a:cs typeface="Angsana New" pitchFamily="18" charset="-34"/>
              </a:endParaRPr>
            </a:p>
          </p:txBody>
        </p:sp>
        <p:sp>
          <p:nvSpPr>
            <p:cNvPr id="1033262" name="Oval 46"/>
            <p:cNvSpPr>
              <a:spLocks noChangeArrowheads="1"/>
            </p:cNvSpPr>
            <p:nvPr/>
          </p:nvSpPr>
          <p:spPr bwMode="auto">
            <a:xfrm>
              <a:off x="4704" y="1163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>
                  <a:cs typeface="Angsana New" pitchFamily="18" charset="-34"/>
                </a:rPr>
                <a:t>8</a:t>
              </a:r>
              <a:endParaRPr lang="th-TH" sz="2400" dirty="0">
                <a:cs typeface="Angsana New" pitchFamily="18" charset="-34"/>
              </a:endParaRPr>
            </a:p>
          </p:txBody>
        </p:sp>
        <p:sp>
          <p:nvSpPr>
            <p:cNvPr id="1033263" name="Oval 47"/>
            <p:cNvSpPr>
              <a:spLocks noChangeArrowheads="1"/>
            </p:cNvSpPr>
            <p:nvPr/>
          </p:nvSpPr>
          <p:spPr bwMode="auto">
            <a:xfrm>
              <a:off x="4464" y="1589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>
                  <a:cs typeface="Angsana New" pitchFamily="18" charset="-34"/>
                </a:rPr>
                <a:t>7</a:t>
              </a:r>
              <a:endParaRPr lang="th-TH" sz="2400" dirty="0">
                <a:cs typeface="Angsana New" pitchFamily="18" charset="-34"/>
              </a:endParaRPr>
            </a:p>
          </p:txBody>
        </p:sp>
        <p:sp>
          <p:nvSpPr>
            <p:cNvPr id="1033264" name="Oval 48"/>
            <p:cNvSpPr>
              <a:spLocks noChangeArrowheads="1"/>
            </p:cNvSpPr>
            <p:nvPr/>
          </p:nvSpPr>
          <p:spPr bwMode="auto">
            <a:xfrm>
              <a:off x="5004" y="1589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>
                  <a:cs typeface="Angsana New" pitchFamily="18" charset="-34"/>
                </a:rPr>
                <a:t>9</a:t>
              </a:r>
              <a:endParaRPr lang="th-TH" sz="2400" dirty="0">
                <a:cs typeface="Angsana New" pitchFamily="18" charset="-34"/>
              </a:endParaRPr>
            </a:p>
          </p:txBody>
        </p:sp>
        <p:sp>
          <p:nvSpPr>
            <p:cNvPr id="1033265" name="Oval 49"/>
            <p:cNvSpPr>
              <a:spLocks noChangeArrowheads="1"/>
            </p:cNvSpPr>
            <p:nvPr/>
          </p:nvSpPr>
          <p:spPr bwMode="auto">
            <a:xfrm>
              <a:off x="3790" y="1589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cs typeface="Angsana New" pitchFamily="18" charset="-34"/>
                </a:rPr>
                <a:t>1</a:t>
              </a:r>
              <a:endParaRPr lang="th-TH" sz="2400">
                <a:cs typeface="Angsana New" pitchFamily="18" charset="-34"/>
              </a:endParaRPr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3492501" y="2708278"/>
            <a:ext cx="1735139" cy="2601913"/>
            <a:chOff x="2141" y="711"/>
            <a:chExt cx="1093" cy="1639"/>
          </a:xfrm>
        </p:grpSpPr>
        <p:sp>
          <p:nvSpPr>
            <p:cNvPr id="7175" name="Freeform 51"/>
            <p:cNvSpPr>
              <a:spLocks/>
            </p:cNvSpPr>
            <p:nvPr/>
          </p:nvSpPr>
          <p:spPr bwMode="auto">
            <a:xfrm>
              <a:off x="2295" y="842"/>
              <a:ext cx="780" cy="1302"/>
            </a:xfrm>
            <a:custGeom>
              <a:avLst/>
              <a:gdLst>
                <a:gd name="T0" fmla="*/ 0 w 780"/>
                <a:gd name="T1" fmla="*/ 443 h 1302"/>
                <a:gd name="T2" fmla="*/ 381 w 780"/>
                <a:gd name="T3" fmla="*/ 0 h 1302"/>
                <a:gd name="T4" fmla="*/ 780 w 780"/>
                <a:gd name="T5" fmla="*/ 443 h 1302"/>
                <a:gd name="T6" fmla="*/ 301 w 780"/>
                <a:gd name="T7" fmla="*/ 1302 h 13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0"/>
                <a:gd name="T13" fmla="*/ 0 h 1302"/>
                <a:gd name="T14" fmla="*/ 780 w 780"/>
                <a:gd name="T15" fmla="*/ 1302 h 13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0" h="1302">
                  <a:moveTo>
                    <a:pt x="0" y="443"/>
                  </a:moveTo>
                  <a:lnTo>
                    <a:pt x="381" y="0"/>
                  </a:lnTo>
                  <a:lnTo>
                    <a:pt x="780" y="443"/>
                  </a:lnTo>
                  <a:lnTo>
                    <a:pt x="301" y="130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6" name="Line 52"/>
            <p:cNvSpPr>
              <a:spLocks noChangeShapeType="1"/>
            </p:cNvSpPr>
            <p:nvPr/>
          </p:nvSpPr>
          <p:spPr bwMode="auto">
            <a:xfrm>
              <a:off x="2213" y="1289"/>
              <a:ext cx="275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269" name="Oval 53"/>
            <p:cNvSpPr>
              <a:spLocks noChangeArrowheads="1"/>
            </p:cNvSpPr>
            <p:nvPr/>
          </p:nvSpPr>
          <p:spPr bwMode="auto">
            <a:xfrm>
              <a:off x="2523" y="711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>
                  <a:cs typeface="Angsana New" pitchFamily="18" charset="-34"/>
                </a:rPr>
                <a:t>6</a:t>
              </a:r>
              <a:endParaRPr lang="th-TH" sz="2400" dirty="0">
                <a:cs typeface="Angsana New" pitchFamily="18" charset="-34"/>
              </a:endParaRPr>
            </a:p>
          </p:txBody>
        </p:sp>
        <p:sp>
          <p:nvSpPr>
            <p:cNvPr id="1033270" name="Oval 54"/>
            <p:cNvSpPr>
              <a:spLocks noChangeArrowheads="1"/>
            </p:cNvSpPr>
            <p:nvPr/>
          </p:nvSpPr>
          <p:spPr bwMode="auto">
            <a:xfrm>
              <a:off x="2141" y="1136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cs typeface="Angsana New" pitchFamily="18" charset="-34"/>
                </a:rPr>
                <a:t>1</a:t>
              </a:r>
              <a:endParaRPr lang="th-TH" sz="2400">
                <a:cs typeface="Angsana New" pitchFamily="18" charset="-34"/>
              </a:endParaRPr>
            </a:p>
          </p:txBody>
        </p:sp>
        <p:sp>
          <p:nvSpPr>
            <p:cNvPr id="1033271" name="Oval 55"/>
            <p:cNvSpPr>
              <a:spLocks noChangeArrowheads="1"/>
            </p:cNvSpPr>
            <p:nvPr/>
          </p:nvSpPr>
          <p:spPr bwMode="auto">
            <a:xfrm>
              <a:off x="2897" y="1136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>
                  <a:cs typeface="Angsana New" pitchFamily="18" charset="-34"/>
                </a:rPr>
                <a:t>9</a:t>
              </a:r>
              <a:endParaRPr lang="th-TH" sz="2400" dirty="0">
                <a:cs typeface="Angsana New" pitchFamily="18" charset="-34"/>
              </a:endParaRPr>
            </a:p>
          </p:txBody>
        </p:sp>
        <p:sp>
          <p:nvSpPr>
            <p:cNvPr id="1033272" name="Oval 56"/>
            <p:cNvSpPr>
              <a:spLocks noChangeArrowheads="1"/>
            </p:cNvSpPr>
            <p:nvPr/>
          </p:nvSpPr>
          <p:spPr bwMode="auto">
            <a:xfrm>
              <a:off x="2295" y="1606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>
                  <a:cs typeface="Angsana New" pitchFamily="18" charset="-34"/>
                </a:rPr>
                <a:t>2</a:t>
              </a:r>
              <a:endParaRPr lang="th-TH" sz="2400" dirty="0">
                <a:cs typeface="Angsana New" pitchFamily="18" charset="-34"/>
              </a:endParaRPr>
            </a:p>
          </p:txBody>
        </p:sp>
        <p:sp>
          <p:nvSpPr>
            <p:cNvPr id="1033273" name="Oval 57"/>
            <p:cNvSpPr>
              <a:spLocks noChangeArrowheads="1"/>
            </p:cNvSpPr>
            <p:nvPr/>
          </p:nvSpPr>
          <p:spPr bwMode="auto">
            <a:xfrm>
              <a:off x="2426" y="2013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>
                  <a:cs typeface="Angsana New" pitchFamily="18" charset="-34"/>
                </a:rPr>
                <a:t>7</a:t>
              </a:r>
              <a:endParaRPr lang="th-TH" sz="2400" dirty="0">
                <a:cs typeface="Angsana New" pitchFamily="18" charset="-34"/>
              </a:endParaRPr>
            </a:p>
          </p:txBody>
        </p:sp>
        <p:sp>
          <p:nvSpPr>
            <p:cNvPr id="1033274" name="Oval 58"/>
            <p:cNvSpPr>
              <a:spLocks noChangeArrowheads="1"/>
            </p:cNvSpPr>
            <p:nvPr/>
          </p:nvSpPr>
          <p:spPr bwMode="auto">
            <a:xfrm>
              <a:off x="2691" y="1606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>
                  <a:cs typeface="Angsana New" pitchFamily="18" charset="-34"/>
                </a:rPr>
                <a:t>8</a:t>
              </a:r>
              <a:endParaRPr lang="th-TH" sz="2400" dirty="0">
                <a:cs typeface="Angsana New" pitchFamily="18" charset="-34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19529" y="6211669"/>
            <a:ext cx="251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 a Linked List</a:t>
            </a:r>
            <a:endParaRPr lang="th-TH" dirty="0"/>
          </a:p>
        </p:txBody>
      </p:sp>
      <p:sp>
        <p:nvSpPr>
          <p:cNvPr id="31" name="TextBox 30"/>
          <p:cNvSpPr txBox="1"/>
          <p:nvPr/>
        </p:nvSpPr>
        <p:spPr>
          <a:xfrm>
            <a:off x="3597641" y="5636301"/>
            <a:ext cx="211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time</a:t>
            </a:r>
            <a:endParaRPr lang="th-TH" dirty="0"/>
          </a:p>
        </p:txBody>
      </p:sp>
      <p:sp>
        <p:nvSpPr>
          <p:cNvPr id="32" name="TextBox 31"/>
          <p:cNvSpPr txBox="1"/>
          <p:nvPr/>
        </p:nvSpPr>
        <p:spPr>
          <a:xfrm>
            <a:off x="6448270" y="5039193"/>
            <a:ext cx="211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time</a:t>
            </a:r>
            <a:endParaRPr lang="th-T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0B094-1245-4693-8FB0-AEE42C28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219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1" y="317240"/>
            <a:ext cx="90726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AVLNode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rotateRightChild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AVLNode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AVLNode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AVLNode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can be null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rl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AVLNode.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updateHeight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AVLNode.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updateHeight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1079F70D-4DB9-4881-849D-844643CDF77B}"/>
              </a:ext>
            </a:extLst>
          </p:cNvPr>
          <p:cNvSpPr txBox="1"/>
          <p:nvPr/>
        </p:nvSpPr>
        <p:spPr>
          <a:xfrm>
            <a:off x="4572001" y="2166734"/>
            <a:ext cx="244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000000"/>
                </a:solidFill>
                <a:latin typeface="Consolas" panose="020B0609020204030204" pitchFamily="49" charset="0"/>
              </a:rPr>
              <a:t>Θ(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1)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A17608-BB07-4AE2-8968-2E981B9A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/>
          <p:cNvSpPr/>
          <p:nvPr/>
        </p:nvSpPr>
        <p:spPr>
          <a:xfrm>
            <a:off x="351897" y="88752"/>
            <a:ext cx="89789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AVLNode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rebalance(</a:t>
            </a:r>
            <a:r>
              <a:rPr lang="en-US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AVLNode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balance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AVLNode.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tiltDegree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balance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-2)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AVLNode.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tiltDegree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 == 1)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rotateLeftChild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	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rotateRightChild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balance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2)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AVLNode.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tiltDegree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 == -1)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rotateRightChild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	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rotateLeftChild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AVLNode.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updateHeight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E11C9F-7D4A-4DD0-9F8A-EF65C2B1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0016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1" y="3"/>
            <a:ext cx="7886700" cy="64489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insert and remove use rebalance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628651" y="764027"/>
            <a:ext cx="848152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AVLTree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AVLNode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AVLTree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		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		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methods other than insert and remove are the same as BST , except 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need to change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BSTNode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AVLNode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1948C9-3016-4217-B971-62625C89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/>
          <p:cNvSpPr/>
          <p:nvPr/>
        </p:nvSpPr>
        <p:spPr>
          <a:xfrm>
            <a:off x="1" y="223938"/>
            <a:ext cx="9759820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3F7F5F"/>
                </a:solidFill>
                <a:latin typeface="Consolas" panose="020B0609020204030204" pitchFamily="49" charset="0"/>
              </a:rPr>
              <a:t>// return the node n after v was added into the tree</a:t>
            </a:r>
          </a:p>
          <a:p>
            <a:r>
              <a:rPr lang="en-US" sz="23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AVLNode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23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AVLNode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AVLNode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300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3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		n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AVLNode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size++;	</a:t>
            </a:r>
          </a:p>
          <a:p>
            <a:r>
              <a:rPr lang="en-US" sz="2300" dirty="0">
                <a:solidFill>
                  <a:srgbClr val="7F0055"/>
                </a:solidFill>
                <a:latin typeface="Consolas" panose="020B0609020204030204" pitchFamily="49" charset="0"/>
              </a:rPr>
              <a:t>	} else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300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300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sz="2300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300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insert(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300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23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2300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300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sz="2300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300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insert(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300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	n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rebalance(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3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300" dirty="0"/>
          </a:p>
        </p:txBody>
      </p:sp>
      <p:sp>
        <p:nvSpPr>
          <p:cNvPr id="4" name="สี่เหลี่ยมผืนผ้า 3"/>
          <p:cNvSpPr/>
          <p:nvPr/>
        </p:nvSpPr>
        <p:spPr bwMode="auto">
          <a:xfrm>
            <a:off x="3191071" y="1231642"/>
            <a:ext cx="5561045" cy="52251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b="1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6" name="สี่เหลี่ยมผืนผ้า 5"/>
          <p:cNvSpPr/>
          <p:nvPr/>
        </p:nvSpPr>
        <p:spPr bwMode="auto">
          <a:xfrm>
            <a:off x="971612" y="3786671"/>
            <a:ext cx="2868871" cy="4029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b="1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9879E9-91DC-43E8-BD1A-C573BCA3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13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/>
          <p:cNvSpPr/>
          <p:nvPr/>
        </p:nvSpPr>
        <p:spPr>
          <a:xfrm>
            <a:off x="0" y="-113139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return the node n after v was removed from the tree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AVLNode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AVLNode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AVLNode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;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do nothing, there is nothing to be removed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	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remove(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remove(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			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size--;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}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parent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			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size--;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F23761-6511-4733-A5D9-0078E01C7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60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/>
          <p:cNvSpPr/>
          <p:nvPr/>
        </p:nvSpPr>
        <p:spPr>
          <a:xfrm>
            <a:off x="1" y="373225"/>
            <a:ext cx="89573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		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		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size--;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}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TreeIterator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TreeIterator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							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findMin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minInRightSubtree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minInRightSubtree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remove(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minInRightSubtree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rebalance(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สี่เหลี่ยมผืนผ้า 3"/>
          <p:cNvSpPr/>
          <p:nvPr/>
        </p:nvSpPr>
        <p:spPr bwMode="auto">
          <a:xfrm>
            <a:off x="1005390" y="3429002"/>
            <a:ext cx="2768591" cy="29618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b="1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B62434-65AE-44A4-90CE-DABB4F15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09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090563" name="Rectangle 3"/>
          <p:cNvSpPr>
            <a:spLocks noGrp="1" noChangeArrowheads="1"/>
          </p:cNvSpPr>
          <p:nvPr>
            <p:ph idx="1"/>
          </p:nvPr>
        </p:nvSpPr>
        <p:spPr>
          <a:xfrm>
            <a:off x="633845" y="1386840"/>
            <a:ext cx="8153400" cy="5105400"/>
          </a:xfrm>
        </p:spPr>
        <p:txBody>
          <a:bodyPr/>
          <a:lstStyle/>
          <a:p>
            <a:pPr>
              <a:buFont typeface="Wingdings" pitchFamily="2" charset="2"/>
              <a:buChar char="Ø"/>
              <a:defRPr/>
            </a:pPr>
            <a:r>
              <a:rPr lang="en-US" dirty="0"/>
              <a:t>AVL tree is a Binary Search Tree with height constraint.</a:t>
            </a:r>
            <a:endParaRPr lang="th-TH" dirty="0"/>
          </a:p>
          <a:p>
            <a:pPr>
              <a:buFont typeface="Wingdings" pitchFamily="2" charset="2"/>
              <a:buChar char="Ø"/>
              <a:defRPr/>
            </a:pPr>
            <a:r>
              <a:rPr lang="en-US" dirty="0"/>
              <a:t>Each node stores its height.</a:t>
            </a:r>
            <a:endParaRPr lang="th-TH" dirty="0"/>
          </a:p>
          <a:p>
            <a:pPr>
              <a:buFont typeface="Wingdings" pitchFamily="2" charset="2"/>
              <a:buChar char="Ø"/>
              <a:defRPr/>
            </a:pPr>
            <a:r>
              <a:rPr lang="en-US" dirty="0"/>
              <a:t>Insert/remove,</a:t>
            </a:r>
            <a:r>
              <a:rPr lang="th-TH" dirty="0"/>
              <a:t> </a:t>
            </a:r>
            <a:r>
              <a:rPr lang="en-US" dirty="0"/>
              <a:t>then do the rebalance</a:t>
            </a:r>
            <a:endParaRPr lang="th-TH" dirty="0"/>
          </a:p>
          <a:p>
            <a:pPr>
              <a:buFont typeface="Wingdings" pitchFamily="2" charset="2"/>
              <a:buChar char="Ø"/>
              <a:defRPr/>
            </a:pPr>
            <a:r>
              <a:rPr lang="en-US" dirty="0"/>
              <a:t>Rebalance = rotation</a:t>
            </a:r>
            <a:endParaRPr lang="th-TH" dirty="0"/>
          </a:p>
          <a:p>
            <a:pPr>
              <a:buFont typeface="Wingdings" pitchFamily="2" charset="2"/>
              <a:buChar char="Ø"/>
              <a:defRPr/>
            </a:pPr>
            <a:r>
              <a:rPr lang="en-US" dirty="0"/>
              <a:t>Add, remove, search take</a:t>
            </a:r>
            <a:r>
              <a:rPr lang="th-TH" dirty="0"/>
              <a:t> </a:t>
            </a:r>
            <a:r>
              <a:rPr lang="en-US" dirty="0">
                <a:latin typeface="Times New Roman" pitchFamily="18" charset="0"/>
              </a:rPr>
              <a:t>O(log </a:t>
            </a:r>
            <a:r>
              <a:rPr lang="en-US" i="1" dirty="0">
                <a:latin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</a:rPr>
              <a:t>)</a:t>
            </a:r>
            <a:endParaRPr lang="th-TH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5F3723-DE8C-4E2F-8F96-40C0B79C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9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9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9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56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5471410" y="2758192"/>
            <a:ext cx="2788171" cy="1843791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th-TH" b="1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Tahoma" pitchFamily="34" charset="0"/>
              </a:rPr>
              <a:t>AVL Tree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 : Adelson</a:t>
            </a:r>
            <a:r>
              <a:rPr lang="th-TH" sz="36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-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Velskii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 and Landis</a:t>
            </a:r>
            <a:endParaRPr lang="th-TH" dirty="0">
              <a:solidFill>
                <a:schemeClr val="tx1"/>
              </a:solidFill>
              <a:cs typeface="Tahoma" pitchFamily="34" charset="0"/>
            </a:endParaRPr>
          </a:p>
        </p:txBody>
      </p:sp>
      <p:graphicFrame>
        <p:nvGraphicFramePr>
          <p:cNvPr id="991246" name="Object 14"/>
          <p:cNvGraphicFramePr>
            <a:graphicFrameLocks noGrp="1" noChangeAspect="1"/>
          </p:cNvGraphicFramePr>
          <p:nvPr>
            <p:ph idx="1"/>
          </p:nvPr>
        </p:nvGraphicFramePr>
        <p:xfrm>
          <a:off x="5738814" y="3557591"/>
          <a:ext cx="2316163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10891" imgH="253890" progId="">
                  <p:embed/>
                </p:oleObj>
              </mc:Choice>
              <mc:Fallback>
                <p:oleObj name="Equation" r:id="rId3" imgW="710891" imgH="253890" progId="">
                  <p:embed/>
                  <p:pic>
                    <p:nvPicPr>
                      <p:cNvPr id="0" name="Picture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8814" y="3557591"/>
                        <a:ext cx="2316163" cy="827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1250" name="Rectangle 18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1633541"/>
            <a:ext cx="7772400" cy="4167187"/>
          </a:xfrm>
        </p:spPr>
        <p:txBody>
          <a:bodyPr/>
          <a:lstStyle/>
          <a:p>
            <a:pPr>
              <a:defRPr/>
            </a:pPr>
            <a:r>
              <a:rPr lang="en-US" dirty="0"/>
              <a:t>AVL </a:t>
            </a:r>
            <a:r>
              <a:rPr lang="th-TH" dirty="0"/>
              <a:t>= </a:t>
            </a:r>
            <a:r>
              <a:rPr lang="en-US" dirty="0"/>
              <a:t>Binary Search Tress </a:t>
            </a:r>
            <a:r>
              <a:rPr lang="th-TH" dirty="0"/>
              <a:t>+ </a:t>
            </a:r>
            <a:r>
              <a:rPr lang="en-US" dirty="0"/>
              <a:t>Rule on height</a:t>
            </a:r>
            <a:endParaRPr lang="th-TH" dirty="0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057982" y="3196914"/>
            <a:ext cx="4321175" cy="2016125"/>
            <a:chOff x="657" y="1570"/>
            <a:chExt cx="2722" cy="1270"/>
          </a:xfrm>
        </p:grpSpPr>
        <p:sp>
          <p:nvSpPr>
            <p:cNvPr id="1040" name="Line 9"/>
            <p:cNvSpPr>
              <a:spLocks noChangeShapeType="1"/>
            </p:cNvSpPr>
            <p:nvPr/>
          </p:nvSpPr>
          <p:spPr bwMode="auto">
            <a:xfrm flipH="1">
              <a:off x="2971" y="1570"/>
              <a:ext cx="0" cy="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Line 10"/>
            <p:cNvSpPr>
              <a:spLocks noChangeShapeType="1"/>
            </p:cNvSpPr>
            <p:nvPr/>
          </p:nvSpPr>
          <p:spPr bwMode="auto">
            <a:xfrm>
              <a:off x="975" y="1570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Text Box 11"/>
            <p:cNvSpPr txBox="1">
              <a:spLocks noChangeArrowheads="1"/>
            </p:cNvSpPr>
            <p:nvPr/>
          </p:nvSpPr>
          <p:spPr bwMode="auto">
            <a:xfrm>
              <a:off x="657" y="1796"/>
              <a:ext cx="36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3200" i="1" dirty="0" err="1">
                  <a:latin typeface="Times New Roman" pitchFamily="18" charset="0"/>
                </a:rPr>
                <a:t>h</a:t>
              </a:r>
              <a:r>
                <a:rPr lang="en-US" sz="3200" i="1" baseline="-25000" dirty="0" err="1">
                  <a:latin typeface="Times New Roman" pitchFamily="18" charset="0"/>
                </a:rPr>
                <a:t>L</a:t>
              </a:r>
              <a:endParaRPr lang="th-TH" sz="3200" i="1" dirty="0">
                <a:latin typeface="Times New Roman" pitchFamily="18" charset="0"/>
              </a:endParaRPr>
            </a:p>
          </p:txBody>
        </p:sp>
        <p:sp>
          <p:nvSpPr>
            <p:cNvPr id="1043" name="Text Box 12"/>
            <p:cNvSpPr txBox="1">
              <a:spLocks noChangeArrowheads="1"/>
            </p:cNvSpPr>
            <p:nvPr/>
          </p:nvSpPr>
          <p:spPr bwMode="auto">
            <a:xfrm>
              <a:off x="3016" y="2024"/>
              <a:ext cx="36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3200" i="1">
                  <a:latin typeface="Times New Roman" pitchFamily="18" charset="0"/>
                </a:rPr>
                <a:t>h</a:t>
              </a:r>
              <a:r>
                <a:rPr lang="en-US" sz="3200" i="1" baseline="-25000">
                  <a:latin typeface="Times New Roman" pitchFamily="18" charset="0"/>
                </a:rPr>
                <a:t>R</a:t>
              </a:r>
              <a:endParaRPr lang="th-TH" sz="3200" i="1">
                <a:latin typeface="Times New Roman" pitchFamily="18" charset="0"/>
              </a:endParaRP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850141" y="2477778"/>
            <a:ext cx="2751139" cy="2708275"/>
            <a:chOff x="1156" y="1117"/>
            <a:chExt cx="1733" cy="1706"/>
          </a:xfrm>
        </p:grpSpPr>
        <p:grpSp>
          <p:nvGrpSpPr>
            <p:cNvPr id="1033" name="Group 19"/>
            <p:cNvGrpSpPr>
              <a:grpSpLocks/>
            </p:cNvGrpSpPr>
            <p:nvPr/>
          </p:nvGrpSpPr>
          <p:grpSpPr bwMode="auto">
            <a:xfrm>
              <a:off x="1156" y="1344"/>
              <a:ext cx="817" cy="1270"/>
              <a:chOff x="818" y="2381"/>
              <a:chExt cx="817" cy="1225"/>
            </a:xfrm>
          </p:grpSpPr>
          <p:sp>
            <p:nvSpPr>
              <p:cNvPr id="991252" name="AutoShape 20"/>
              <p:cNvSpPr>
                <a:spLocks noChangeArrowheads="1"/>
              </p:cNvSpPr>
              <p:nvPr/>
            </p:nvSpPr>
            <p:spPr bwMode="auto">
              <a:xfrm>
                <a:off x="818" y="2608"/>
                <a:ext cx="817" cy="998"/>
              </a:xfrm>
              <a:prstGeom prst="triangle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70000"/>
                  </a:lnSpc>
                </a:pPr>
                <a:endParaRPr lang="th-TH" sz="2400" dirty="0">
                  <a:latin typeface="Tahoma" pitchFamily="34" charset="0"/>
                </a:endParaRPr>
              </a:p>
            </p:txBody>
          </p:sp>
          <p:sp>
            <p:nvSpPr>
              <p:cNvPr id="1039" name="Line 21"/>
              <p:cNvSpPr>
                <a:spLocks noChangeShapeType="1"/>
              </p:cNvSpPr>
              <p:nvPr/>
            </p:nvSpPr>
            <p:spPr bwMode="auto">
              <a:xfrm flipH="1">
                <a:off x="1227" y="2381"/>
                <a:ext cx="363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4" name="Group 22"/>
            <p:cNvGrpSpPr>
              <a:grpSpLocks/>
            </p:cNvGrpSpPr>
            <p:nvPr/>
          </p:nvGrpSpPr>
          <p:grpSpPr bwMode="auto">
            <a:xfrm>
              <a:off x="2027" y="1344"/>
              <a:ext cx="862" cy="1479"/>
              <a:chOff x="1689" y="2381"/>
              <a:chExt cx="862" cy="1479"/>
            </a:xfrm>
          </p:grpSpPr>
          <p:sp>
            <p:nvSpPr>
              <p:cNvPr id="991255" name="AutoShape 23"/>
              <p:cNvSpPr>
                <a:spLocks noChangeArrowheads="1"/>
              </p:cNvSpPr>
              <p:nvPr/>
            </p:nvSpPr>
            <p:spPr bwMode="auto">
              <a:xfrm>
                <a:off x="1689" y="2599"/>
                <a:ext cx="862" cy="1261"/>
              </a:xfrm>
              <a:prstGeom prst="triangle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70000"/>
                  </a:lnSpc>
                </a:pPr>
                <a:endParaRPr lang="th-TH" sz="2400" dirty="0">
                  <a:latin typeface="Tahoma" pitchFamily="34" charset="0"/>
                </a:endParaRPr>
              </a:p>
            </p:txBody>
          </p:sp>
          <p:sp>
            <p:nvSpPr>
              <p:cNvPr id="1037" name="Line 24"/>
              <p:cNvSpPr>
                <a:spLocks noChangeShapeType="1"/>
              </p:cNvSpPr>
              <p:nvPr/>
            </p:nvSpPr>
            <p:spPr bwMode="auto">
              <a:xfrm>
                <a:off x="1726" y="2381"/>
                <a:ext cx="408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91257" name="Oval 25"/>
            <p:cNvSpPr>
              <a:spLocks noChangeArrowheads="1"/>
            </p:cNvSpPr>
            <p:nvPr/>
          </p:nvSpPr>
          <p:spPr bwMode="auto">
            <a:xfrm>
              <a:off x="1837" y="1117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>
                  <a:cs typeface="Angsana New" pitchFamily="18" charset="-34"/>
                </a:rPr>
                <a:t>e</a:t>
              </a:r>
              <a:endParaRPr lang="th-TH" sz="2400" dirty="0">
                <a:cs typeface="Angsana New" pitchFamily="18" charset="-34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561351" y="2908094"/>
            <a:ext cx="269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and every node, e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02E8E-F745-4FD5-9738-A67C4ED4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1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9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5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89534" y="-144427"/>
            <a:ext cx="3430003" cy="11962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AVL Tree examples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046534" name="Text Box 6"/>
          <p:cNvSpPr txBox="1">
            <a:spLocks noChangeArrowheads="1"/>
          </p:cNvSpPr>
          <p:nvPr/>
        </p:nvSpPr>
        <p:spPr bwMode="auto">
          <a:xfrm>
            <a:off x="2233537" y="5754873"/>
            <a:ext cx="49684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3366"/>
                </a:solidFill>
                <a:latin typeface="Tahoma" pitchFamily="34" charset="0"/>
              </a:rPr>
              <a:t>Null tree has height = -1</a:t>
            </a:r>
            <a:endParaRPr lang="th-TH" sz="3200" dirty="0">
              <a:solidFill>
                <a:srgbClr val="003366"/>
              </a:solidFill>
              <a:latin typeface="Tahoma" pitchFamily="34" charset="0"/>
            </a:endParaRPr>
          </a:p>
        </p:txBody>
      </p:sp>
      <p:pic>
        <p:nvPicPr>
          <p:cNvPr id="21" name="รูปภาพ 20">
            <a:extLst>
              <a:ext uri="{FF2B5EF4-FFF2-40B4-BE49-F238E27FC236}">
                <a16:creationId xmlns:a16="http://schemas.microsoft.com/office/drawing/2014/main" id="{BD2DBAE9-1D99-4AAF-B1DD-7A19C9181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750" y="713887"/>
            <a:ext cx="4609719" cy="509227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6B80EA-2488-4F31-8EB2-B8EEF698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5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89534" y="-144427"/>
            <a:ext cx="5194634" cy="11962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Non AVL Tree examples</a:t>
            </a:r>
            <a:endParaRPr lang="th-TH" dirty="0">
              <a:solidFill>
                <a:schemeClr val="tx1"/>
              </a:solidFill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E1036D97-BB8A-4BB2-8A3F-4BFC50049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341" y="957466"/>
            <a:ext cx="5612947" cy="573737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178127-72D7-413A-B481-17E0054B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19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Are these AVL??????</a:t>
            </a:r>
            <a:endParaRPr lang="th-TH" dirty="0">
              <a:solidFill>
                <a:schemeClr val="tx1"/>
              </a:solidFill>
            </a:endParaRPr>
          </a:p>
        </p:txBody>
      </p:sp>
      <p:pic>
        <p:nvPicPr>
          <p:cNvPr id="23554" name="Picture 2" descr="C:\Users\ajarntoe\Desktop\ScreenHunter_04 Oct. 10 17.4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1658" y="1370013"/>
            <a:ext cx="3573223" cy="3921516"/>
          </a:xfrm>
          <a:prstGeom prst="rect">
            <a:avLst/>
          </a:prstGeom>
          <a:noFill/>
        </p:spPr>
      </p:pic>
      <p:pic>
        <p:nvPicPr>
          <p:cNvPr id="23555" name="Picture 3" descr="C:\Users\ajarntoe\Desktop\ScreenHunter_03 Oct. 10 17.4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638" y="1364290"/>
            <a:ext cx="3718091" cy="394223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83830" y="5321508"/>
            <a:ext cx="167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AVL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6073517" y="5398957"/>
            <a:ext cx="167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Non-AVL</a:t>
            </a:r>
            <a:endParaRPr lang="th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F08D7D-4967-41F1-A3C9-B2608C15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Tahoma" pitchFamily="34" charset="0"/>
              </a:rPr>
              <a:t>Maintaining the property of AVL</a:t>
            </a:r>
            <a:endParaRPr lang="th-TH" dirty="0">
              <a:solidFill>
                <a:schemeClr val="tx1"/>
              </a:solidFill>
              <a:cs typeface="Tahoma" pitchFamily="34" charset="0"/>
            </a:endParaRPr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>
          <a:xfrm>
            <a:off x="583294" y="1397643"/>
            <a:ext cx="8124825" cy="17414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cs typeface="Tahoma" pitchFamily="34" charset="0"/>
              </a:rPr>
              <a:t>Add and remove just like BST.</a:t>
            </a:r>
          </a:p>
          <a:p>
            <a:pPr>
              <a:defRPr/>
            </a:pPr>
            <a:r>
              <a:rPr lang="en-US" dirty="0">
                <a:cs typeface="Tahoma" pitchFamily="34" charset="0"/>
              </a:rPr>
              <a:t>But adding or removing can cause the tree to lose its AVL property.</a:t>
            </a:r>
          </a:p>
          <a:p>
            <a:pPr lvl="1">
              <a:defRPr/>
            </a:pPr>
            <a:r>
              <a:rPr lang="en-US" dirty="0">
                <a:cs typeface="Tahoma" pitchFamily="34" charset="0"/>
              </a:rPr>
              <a:t>We need to rearrange the tree then.</a:t>
            </a:r>
            <a:endParaRPr lang="th-TH" dirty="0">
              <a:cs typeface="Tahoma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F0A487-CB0C-4860-AAB5-3D0F82FF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0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24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8109491-30C9-47CA-9AC6-45203BB7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Rebalance: 1</a:t>
            </a:r>
            <a:r>
              <a:rPr lang="en-US" baseline="30000" dirty="0"/>
              <a:t>st</a:t>
            </a:r>
            <a:r>
              <a:rPr lang="en-US" dirty="0"/>
              <a:t> case</a:t>
            </a:r>
          </a:p>
        </p:txBody>
      </p:sp>
      <p:pic>
        <p:nvPicPr>
          <p:cNvPr id="5" name="รูปภาพ 4" descr="รูปภาพประกอบด้วย ดู, วัตถุ&#10;&#10;คำอธิบายที่สร้างขึ้นโดยมีความน่าเชื่อถือสูง">
            <a:extLst>
              <a:ext uri="{FF2B5EF4-FFF2-40B4-BE49-F238E27FC236}">
                <a16:creationId xmlns:a16="http://schemas.microsoft.com/office/drawing/2014/main" id="{1FBFE0DA-4730-4629-9348-AC40DAA76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8" y="1691325"/>
            <a:ext cx="7513129" cy="43712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7AE3EF-70FD-4210-8CDC-C3D09C00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85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664A896-A1DC-44DB-B575-D051C83B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Rebalance: 2</a:t>
            </a:r>
            <a:r>
              <a:rPr lang="en-US" baseline="30000" dirty="0"/>
              <a:t>nd</a:t>
            </a:r>
            <a:r>
              <a:rPr lang="en-US" dirty="0"/>
              <a:t> Case</a:t>
            </a: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542E59DD-6865-4E70-B932-964997639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45" y="1514476"/>
            <a:ext cx="8082544" cy="464833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DFE633-E495-473A-83AB-05FF3D92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33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THEME_BG_IMAGE" val=""/>
  <p:tag name="MMPROD_10026PHOTO" val="/9j/4AAQSkZJRgABAQAAAQABAAD/2wBDAAMCAgMCAgMDAwMEAwMEBQgFBQQEBQoHBwYIDAoMDAsKCwsNDhIQDQ4RDgsLEBYQERMUFRUVDA8XGBYUGBIUFRT/2wBDAQMEBAUEBQkFBQkUDQsNFBQUFBQUFBQUFBQUFBQUFBQUFBQUFBQUFBQUFBQUFBQUFBQUFBQUFBQUFBQUFBQUFBT/wAARCAG0AW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SJX2bV3Lv20x5l2/LKqf8CrifHOoyWuo2qozJvtl+5/wOubfW5/n/e0AetfaVT7zf98UvnK/3XWvJP7buXX7zbP96h/EN4kqbGbZt/vUAeu713f3/wDgVG9Eb733v7leSP4qvNz/AL3f/wACoTxVffd835KAPW0dX/26im3PE6rLsevLE8VX2/a0/wA60/8A4TC+T7srUAepb/76/wDfdHy/3f8AgFeVTeLb5Ivln/8AHqenja8+RlnZJf7m2gD1LfvX+5Q7r/H8leXv45vP4tyP/u0//hObyFdzf/YUAem/cfe23Zt+/wD3aN/ybt29P79eZP45uXV1dm2Mv8dCePLlIkVW+5935aAPTd6/7j/3Kbv2feb5P9uvN/8AhP7xF+ZV/wC+aP8AhYVym9m2o/8Af/goA9Kd1RPvKn/AKbv3/wASvXm3/Cf3KfMu1/8AfWl/4T+52/w7P4aAPRflRP3q/PT967f/ALGvNP8AhYtyku2LbM7/AHtn/wARQ/xIud/9z/Y276APRUdXbbu+T/bp7v8AN83ybf8AP3a83/4WRP8AxeW7/wAVH/Cy32Rbov8AgdAHpG/f8u1n/wBumfKm9l3bf9ta8/8A+Fl/wrEqf7b/AH6enxLi37duz/boA719u2j5U+bzfkrhU+JEX3vIX5KZ/wALLif7yK/+xuoA73777l+fbTd67fm2un9+uJ/4WLbO21omhl/h2N8lD/Ei2T5W/wDQvkoA7X+5t+RP9um/K71xifEizf5drf76N8lPf4kWbv8AN99P9r56AOw3qn+x/v0bNnzLXJf8LC09/lZdifxPTv8AhPNP+95suygDqU/8f/v0jv8AJtb5K5dPHmnp91m/4Gu+n/8ACeWOzarN/uUAdL/svuf/ANDpv3P4m/75rn/+E20/f95kehPG2nu25Zf+B0AdF/v0vzp/uf8AfFc5/wAJzYo3yy//ABdCeNrH+KVd3+2u+gDovuP821/9+j/eX5/96sJPGGnuv+vWn/8ACW6Y/wDy3VNtAG1/wLfTfufe+dG/jrHTxbp7/dni+anf8JPYp8v2mL/coA1XRU+X76f36XY3z/L/AOO1j/8ACT6e6v8A6SqbPvPuq7YarZ3/APqJ45kSgAuADNcITnCxH5PMz1l67ePy/HjbRViF2a5uNztEdkXHnbv7/wDB/D9e/T+GigDlviIm/VLb/r2X/wBCauTfd/d311/xEi8y9tm/6YJ/6E1cw6K7/wAKJQBCib//ALCmv8/ytuf/AG6l2N/+xQib13bW/wBmgCJ4dn3f4P46h+f7su16t7N7/wCXqJE/hZl2UAQ/Ju/+xodGRXbcyJT9i/e3b/8AYpjp/D/4+lADdkv3tuxKY+1/u/P/AL/yVKifxbv9ino+z5lZU/4DQBE+3b8u1P8Afpmz90jf+h0/yfk3KtOfb97/ANDWgBv3P4Wd/wD2WmOi+V/E/wDuP8lWNipE+5f956Zs2L/nfQBEibP4v+APRvl3/Lt3/wC7Uuzf/wAsm30uxtm7a3+5QBU+5/Fs3fwUx02KjeVvT+5/dq3s3/dT/gH96odn91WR/wC5QBE/z/Msqp/sVF9xn21adN/95H/i+ajY2/ay0AUnT5/vb0f+58lRbFhX5V2VoTQqkW3/ANmqp5Ko6bfuf997aAIvuPu8pv8Aa2Uz/gW9/wC4iVLs2N5u5kf+L5qJkXcm35//ABygCJN27bt2f79M+/8AKyfOn8e6ptn+1/F/HTJkVH27v++KAGPD8v8Aff8A8foeZk+XzWen7It23a2/+He1M+VF27v/AIigCLZvf5fk/wDH6H81Pl2/71SvCybHX5Eprov8bN8lADE3f89VRP8Avunpuhb+LY38CUbPmRvvv/4/Qn8fy7E/22oAHT5t0u1N1Md9n97Z/fT7jU/+JGVV2UP/ALK/8DegBife3K33f7lPd5d6Mu7Y3+xQiLv3f5WmIn+7v/2GoAY7/Nu2sn+3upru2d275/79O2K+z5vn/wBumum9tj/P/uUADzMjp8zbP9uh5mR/76f3Eo2b/vLvpj/Jv+7QAz7S38LMiUfbG3Ju+R/4Xf56bsban8Cf990Onkv977//AHxQAPM2zc0rf98/I9dr8IrmWbXpWaVvu1w77E+au9+D8KvqlxL/AHF/g+egD1S23C8ujtflIv8Al3z/AH/4v/ZP4f8AgVFVwRLfXRVVzsizs3Z6ydccflRQBjeO0/0+0/veQv8A7PXL7H37vlrrfHL7L+0/64L/AOh1y7p99t1AETozt92h0+T5t33al2fLt3fJT0+47bt70AV9jJKitu2VXw3m/eXb/c2f+z1bRN//ANnUL/O/yr86UARbNjUx/u7vv/7dWHT5923ZvpZvk+ZqAKmz90m1vkodP9lal2fJ/F89M2fNu/8AHKAGptmT+5/ufPTnTZ/tv9zZT3h+T5m+eh0dH2tQBF5Oz+6+7/Z+5R9ze21Xf+/t31Kifwu3/fdHk/P/AHP9+gCLYzvu+/THTev3vmq3sVPm3UzZs+X5kT/boAr7Gf725Nn8dM2ff3fOn+3Vt0g2J82z/wBmqu8LfJ8vyN/tUAMdFf8AhbZ/fprpvX5V3p/f/u1K6Mny7Vf/AHG30x0XbubcifwvQBF8yKn8af33qJ0/iZtm7+5TndU+/wCXTXmTzU+ZZt39+gBkKf3dvz/wVC6fMm7bs/ufwVNM/wDe+/8A7bVE83y7Vl/4BQBD8u/++/8AsUTJv2fMqP8A3E+R/wDgdTJt/hb5P4t60xE/vr/F/HQBFv2M6/8Ajj0xEl+6qrv/AL9WNjPFtfd/uUTfd2/c/wCA0ARbNjf36Z9zczL8/wD7LUqbd3zbUl/hd6Jkb5F2q6f7dAFf5t3ysuz/AL4qZ4fl/i/4H8lO2NMn3l/4AtN8nY3y/ff72/8AioAZsVPm3feo3/wbm3/3Hqb7j7vl3/c+T79Jsbb8i7P9xd9AFd02P/sN97Z/DQ6bJUZf4Pu1M+9Gf+//ABb6Z8vy7lbf/c+5QBX2bPvf/Z0bFR/4n/3PvpVh9v3v9dv/APHKidGdU/uf30oAZ/H8u51/2/v0x4fv/wBxamf733fkpmxn2Mq+Tt/uNQBU3/c2tvpr7vu/cf8A3fkqV9zt/ff+/CtDou7b9/8A36AK/wDD8rf8Dr0j4PoqXl23zb9v391efpDvR9v30/g+/XoHwfhZLi72/Im2gD0cFkuJxzt2R4w+V/j6L/D/AF6fw0VPZt5N/c8OqmOLBEO5T97o3/svbr/FRQBzfjja+oW33v8AUJ/6E1c1/F8tdX4y+e/t/lbf5C/+z1zXks7f36AId/8Ad3f8Ap+xX+Xb/uvUu9tr7W+Rv4N1N8mgCFEbzf77/wC3RvXc6tT0TZvX7iU/Z823bvoAieH5/wD4ioX+5833Kt7N/wB5FqGZFdNv3P8AYf591AET23yoyqzp/sUx0WFv9v8A26sbG2fMy/8AAP4ab5K+b8y/vf77/wDoFADNmxf79H+9tqXyd6/w0ff2Kyr/ALm2gCLYu3/2R1pm9U+X7mz+CrCJ8uz76f7v3afN8/yyszon3d9AFd9z/O3z/wCx/HRN/qk+bzk/uP8Aw0/Z/e+//t/cpk0zQq+3/wAfoAi3t5W3c2z+49VHm2f7n8W9a8/+J3x48HfC6Bm1zV4IbjbvW0hbfcN/uJXyF8Tv259e1tpbPwrpi6JZN9241Bt8rf8AstAH3RqviTT9EtZbm8uYIbJfvTXEuxK8M8f/ALZPgXwxFLFZ3jeIbv7nlaZ86f8Aff3a+Bde8f6r4wuvP1q+vdYf+L7RP+6i/wBz+FVrHTxJZzT+ROvkon/Puu/fQB9QeIf25/Ed/vXStFtNNi/huLuVpXT/AL5+WsyH9rrxnfq8Ud9bf3GdLVE/9Cr5yvLZfKRlVUT7/wB756yUv4kuok+VH3f7/wD45QB9MX/7QnjNEeVfEPk/7D7KbpX7VHjW2uov+Jn9sRPvpLEmx68NfVWuYkVmi3/5/gp3725VP9Jih2fx7v8A2SgD7F8GftjTzXTxeI9PjhTd/wAfFv8AJt/4BX0V4S8eaR42sIbnT7xZkdd6v/fr8qJrmDa6+bJM6N803lb9j/8Afe2t3wT8Xde+G+pRX2kXzJ83z2k33Jf+AUAfrAiM8W5V2f3t/wByhPu7mXZ/Bv2/I9eb/B/406L8SPBtvqsEvk3u3ZPbu3+qeu4ttYs5v9Qyu/8AF81AF14d/wDCvlVFs+zLuWJfK/7721Kkyu+5tr09IVfZ8v36AGI6uibWZ3/v/wAFSujeU+5l/wBlEprw7In2qyf7CUJsdfmb5/7m371ADPl+SXyvnb/ZoRG2P95P9vdVjY2zazKlRO8X3Zf+BbGoAYkO/wCVtzun/LXbTEf5XX/XJ/D/AAJQ+1Ityszxfwu/36fC6/J950/8foAidNibnbe/+xTH+Rtysr7/APZqxMiv93/vuot+z/coAh+/92Vkf/vuq+xfnX+993Z9yrc33dzN89RJ86Ort/3xQBX2bHRdq0TJ/dbfToXWH5VXen/j9Nfd/FuR6AGJuf8Ah/4Btr0j4RJv+27vnT/Y+/Xm7p8r72+f/Yr0r4RbfKu90VAHcHC3lzt8jzNkX+u8z7uZMZxx9Mf7VFSRZinnDbiuyLA83dj7/b/2bv0/hooAyvGCb7y3+7/qV/nXPOi/7W+uh8Yv/pNuv/TFf51jeTv2fLQBE+77zL8lQ/32+WrD7vu7vuf98U3/AGVVqABFXZu3ffpkKK7fM2z/AIBT9i/Orf8Aj605IfnoArujb/8Ab/2Kb82z5d3/AAD79WHh+d1Vtn+3TJoW3f36AIvJZ/4mR9v3KNnyfN/wKpdm/wCah0X/AHP9+gCLfvi3bt+yh03um5mSpX3P/Dvf/do+/wDxNs/2KAGfM/zbd/8AepXRX+bbTk3O3zbn2Uyb/dX/AH6AKt5NFZwPPPLFCkXztM/8KV8P/tCftsSpf3vhzwEzPKreVLq23ds/65Uz9uT9pnzrh/h94Yudm3/kJ3cX/oqviJ7xLDzW/u/88aANPVdVudSvZby+nlub24be13cMzPK3+/XP3Oty/YHlaWJHVtmzzfnqpc3LPL5tzLKmz52SVvur/t/3aqTbrCKKWVmtvPX9w7rsSX/P+xQBb85HuNzRS3O9vm8ll2b/AJNladtNbbopWiVJd3/LFt/z/wDAa5e2tp3R5Yoo3d22MmzZs+/vf/8Abom1Vt/yrFeO3/Lb+P8Ag/2/87P++ADupkZ/v7d//PJPm/77rN/sqe2ZGXbslbYvzbn2Vzls89tBE3mzuj/xyxbHZvu/+Of7FdR4YeP7H57eXM7N9xPv/wDA6AIrOZrOdJWZfNRfvv8Afro9Khi1u383ylTZ8/8Avf8AfVczqtnPNepPBFLNK3yNCi1b0e2WaCW2vvM2RfJsfZ9z/c+f/P8ABQBpXKSpA7RbvK37PnbZ/wCOVlJMrv8AJtm2N8yfP/6HVu5T7NEnzMlv9xXdWd1/3Kr7G3+arb1bf/qYvu/5+SgCWHxDPYRJFBcyIjtv2JK3y/8AfNdb4V+M3izwxe+fpmr3fmo3+qlbzUrzq/tms5U+eJ03f67dvT/vj+P/AIBUSTfaZZtsscPy72TbsidNnyJ/+3QB9+/Ar9sCz166i0rxQq2d2/8Ay9/Ns3f+y19VWdzBcruil3o/zq6fPur8dbC5lTyl/dbPv70XY/8Aub6+wP2Y/wBoptEa08Pa9O32R22Wss38P+xvoA+0kffK6tLvdfuvT5vKdEadW/uL8v3KihuYLy3SeKJXil/jharD/I/zKrotAEOxrb960W+L+HfT5tqRbtvz/wBynpseXd83+49QvDsl3RN/wD+/QAQ/P833HqJ/kl+7vRv9mrELsm5v738D0/ZKj7flR/7iUAVE2oybdu/+J3qL5dz/AHtn+3/FVh7bzv4Vpjp/ejZ3/hoAqPtT+H5P++9lNf51+VV2N/AlWHRvk81dj0zY0PzfM6UAVH3fIu1Xf+4/yU3ev2rb8rv/ABI9SuizfL/45TJoUeWLcrPt/joAHSXyt/yom75fufNXo3wr3Pa3UrN8/wDc/jrznydi/e3/APAa9D+F1suy4bd92gDtrUm4nnMqSrtSJT+72fN8/wDH/F/u/wAP/AqKglObi62+V5myDdnfn/lr128fl33Z420UAQ+K/wDj5tV/6YLWG6Vv+Kubm3X+DyFrGdKAGO7PFt3fd/8AHaifb/wP+/Uvy/7SUImz7v8A6DQAzY23/wBkoT5G+Vmp+z5P7j0/+H5aAGbG3/N/45UT/e+X7/8Ac/jq1sXf8v3/APxymbP4f4aAIET/AIG9S7Nn8LPT9m9Pu/JTNiv/ABMlADPJVE+9TfJ3t821E/3asPt2fd/4Huo+ZGRkXf8A3aAK/wDB97YleQ/tOfGC2+DPwx1DVWZX1Odfs9nF/flavYNi/eb+H52r8sP21fjBP8Ufi7d6fbTrNomgt9niRPkTzf43oA8Bm1K5v7q71C+3Xl3dM0sru33938dZV5qq206Lttodn3bhF37v9z/a/wBv/wCIqW8vFd3Vt2z+FE+dKx0uYPssqt/oyL935v8Ab/jf/vv/AL4oAr3ly/2hPNljuXSffFcfc3t/f3t81NubyX7Q8/lL9oul2O6fO8q/39/8X3Krwv8AcZmlff8AJvRfkVaYiSvK6ruREl/upsT5/wC5QA+8hWzZ4pYFe7i+T5237/8AP+fv0yHyoXiZfnll+T52+T+D+D/x+rtzZz2cCNc20kPmrvV3i3o3yU9LC5+VvIXenySpuR/7n8H8NABptyvmpKssnz7E372fauz/AMe/9B/74rbs9N864SeP7Slxu+XfOmzb/ur93/cqpbaPc+UkUqskTp/d+df9j/0Crtno86N5UEk8Nv8A7EW92egC3fus0XlMyun9/d89M01IobjdEyon39/8f/A6mfw9fO6Sy+ZM6/dd4t9WobC53OvkSTI/3v8A9igB/wBs86V1iWKHzfk/23rQsLNbBX8+2Wbd/wAtqihh+bbsZP8Arqux1q1DDPNvVmb/AIAv3/8AgFAHJa9CyLcN8r7/ALvy/wAP/fFY9tthuEWCVni+Xzdi7/I/v7N3+7Xa6rbRXm6JVZ5f4kTdXJXNh5MvzRNN93dvb5ET/P8AsUAXdHs2tmf97A8W7/XRKu//AIH/ABfx12Gj38tg6Mu3+/sRvvf7dcfoieTO7RfJ/Gu+LY7/APxVdtpW3zXWVm37f4KAPu39mD4xr4q0tNF1WVYdQiX5Xf8AiSvo3YzxP83/AANK/JrR/Elz4V1G0vrGdra9t5VlieF6/SX4J/FSz+K/gu01WKWB7uJfKuov9qgD0BIVT5X3O/8AvUPCu9/u/wDAP4al++j/AHk/2P4KidI3iZfN+7/HQATW2z5vuJ/f2/fqL/U7PNXZ/dq79m2Ju8rYm35d/wDHVd933k+5/t/foArvuSf/ANnpkybG3MvzN93ZU2yeH5f73zUfut+7+9/coArum6oXT97833/9v+KrGzf+6b5H/wBiovv71+/toArzf3ZUZ/8A2SmffX5f4fk3pUz/AD/Mqt/31THRd+77/wDsJQBF9/ert/wN69F+Fyb7W62tvT/brz93byv9j+5XofwxT/Q7j5tlAHW7nM04RmQBYuPMz3k/g/h/3v4v+A0VJAzPcXLFmIKxYZk255k/j/i+nbr/ABUUAVPFCfvrf+/5K/zrDdNn8XyVv+JEzNb/APXFf51jbP8Axz+5QAz76+Vu2RUImz71P+Xbu/8AH9lMTdv3bPk/3qAD7jf7FG/fRs371276eibE+98lADNi7vvUz76bvmSpk+T5tv8AwOjYrtu/i/2KAGbG2bl2pUv303L8j0fcdFbdR8qfN8r/AO5QBF9+Lb8rp/t0zyVSrLp538Xyf3KZsaH7u16APPPjl45g+G/wt8R65PLseK1ZIv8Af/gr8Z5rye8S4lnZXllle4Z3/wBr/br9M/8Ago1rc+lfA+3s4G2fb7xUlr8zERUX919/b9/bQBnzbvn8q5VPl+bzW2fJ/v1lWaLNcfZmSea4+5sRdn/7Vad4ivcfN88Kr9/+9RpulTzXlv5UrI//AAP5KAMS8sJXllWVVSX7jW6RbPKf/c/hroNE8H3N/LFBBF5ybU+SL+D/AMc/3K7PRPh7PfukrMzo/wDf/i/+Kr2rwZ4JXSootsSv/t7aAPP/AAf8BIrlEl1BlRF2/In8FekaJ+zxpG128qV9/wDHXpem6VE/lK331+fYnyV3WlW0SJt2+S7fd2fcegDyrSv2bNI2bZYv4fmrttB/Z18PW0qbrFXf+FK9Ks7bzl+aBt6fx1sWdtKkW3auyX+N6AOHh+EumWC+UtjbTJ/DsWopvgboepLu/s+2+f8Aj217BYaJF/rdrPu/74rStrDZF935EoA+b9S/ZX0283ssXk/9Mtq7GrmNV/ZagRkba0Lf34V+SvsRLNdn3fv/AHf4KbNo6vsiaJt/8NAHwb4n/ZsudNiTavnI6/LceVsdP9ivBPG3gDU/Ct15s9t+6i/5a1+rWq+EvtlrtdftKfcaKb+Gvn/4o/CuJLO4aJVuU+b77fOtAH55Pfs908uoQNMj/eeJUR//AB3/AOIres5lheFl/wBJiZd6/wB//gdbHxI8E/8ACPXXmrA0O9t//AK4+ZGhlia2n3p/FDtoAtTXn+lebKqzRO3+p3bK9w/ZR+MC/DT4hpZ3ly39iaptiZJv+WTV4Fc7Zo/Ngb50b5neL71aGj6rPo+r6fqdm3+kWcqS7Pv0AfsqifclXd5TrvV6e/munzfc/wBiuM+Dnjm2+IvgDTNXgi2O8SpKn+1XceSr7/upuoAr7G+6u16Y6f73m7asbG+638NNf/gW/wD2P4qAKmxfvMrb6imhaH/V/wDfH96tCbbsRVXZs/g/v1XdP+eS/J/tr92gCpvV/lbdv/hRKidNnzM29KsXlt/Eu3f/AH0aq6bv+Wu1HoAh++yfMyP/ALFHk/PtX5KfC7O8q/c2t/H/ABUbF2Mu1t9AETps37Vbf/t16F8NE/4l1w3+1Xn77kT76u/9yvQ/hvtewlb5d+75t9AHSDb9sutuzfti3bN2esnXHH5UVLEd1xc7WOzbFj97vXrJ0T+H/e/i/wCA0UAGu/8AH1F/1xX+dZP+7/Eta/iD/XRf9c1rK8mgBv3P7zvTNn8e2pXT5tv/AKHS7H+9QBD0/vJQkP8AD83+zT3Tf93c9Gxvn+ZaAGIm9vu76Yif3f8AvirCbn+Zf/HKa6Nt+bclAEOxfu/M9PdGT5lX5NtP+X5F/go+b/gf9+gBmxtm5fkp7wrt/uUJ/eWnfN/wP/b/AI6APkL/AIKWQrbfBHTGlXfK+ort/wBn79fm7Nt+y7VRkl/imr9IP+CmUyp8G9HiaX5/7RTan/fdfnDMnnMit8lAFJLZftCReUsyP87bP4q634dabFeaj+9i3pu/j/grl5ofn2t8m3+/Xp3wl03zr/7q/J935aAPXfD2iRbvuqn910auws9N37N3z/OvzpVfTUazX7ux1/v06HWLb91ErN8zfNQB11gn2m4Taqv/ANMt1dLpU371Pl+f+4/3K5ewvLPb975/4q6vRJotn3loA6iw+Rt21n/2NuzZ/uVu6bN9mVFZf9f95P46zNKtotiQRfP82/5K6uG2itpU222//boAsWCN5/2aJl3/AH9lacMzIr7tzp/FWekLQ/M27+/v2/dp0M3yJKu7Z/Fv/ioA29+/YrfP/v1btoftMu7ds2Vkwuu9G27/APf/AIa1USJJ0ZpW/wDQ6ALNtZxQxOu2Xe7fx/PWJr3g+z1K3eKWJX3V1ds/yvu+f/YodN6/umV0b+B/4KAPg/8Aac+ES6bbtPbQMif7fz18S6lZtbXT7Ytmz7z/AP2Ffq/+0t4ba58KXcvlM6eV9zbX5j6lYKmoyqy7/m/joA5K5RfknijZHlX5k+/Q+1Nm1v8AgD/w0+5h+x3T7du9fvf7dQvth+VV+SVv7v3qAP09/ZL1WDUvhPpUqWLabLt8pk/gd/79e7JbfJ+9/wCBV5P+zT4Pl8JfCXQrZtzy3ECys/8A8RXrv3F+Zt70AM+ZPl3bE/21+9TXfYnlbW8qpXRk+bbsi/21qL5f4t2z/YoAh+ZPuKtV5k3/AMTfM336t7N//wARUT7U/iWgCps+f5f4arvD/e2/7Py/cq66MjfKzbP9haifb/DF86UAZ6btv71v++/4qf8Aw/eWrDwtMu//ANDqvv2S7W2/7O+gBn3PvLv216B8OkX+zrjyvk3tv+SuEmh2J867N39yvQPh7Cyaa+/b9779AHRbWM1zuDqdsXL2+zPMv8f8X+7/AA/8CopISv2y7x5nmbYt3kNLu6yf3eNvpj8eNtFAE/iH/X23/XKs3Z/6DWrr/wDrIv8ArlWe6bFoAr7Pko2Ltqxsb52pn3/u0ARInz/3KNnyfN9+n7Nj/NQif8DoAhRGT7zb6ETZ83/odTbF+6z0zYv8NAB82/7v/AKY6L/wOpnRv7u+jZ89ADNjbPmoeFvvffp6fInzf8Bpjp8m7d8/+78lAHxp/wAFOE3/AAs8ObYv+Yiv/oD1+droyQPEq7/N/j27tv8AwOv1N/bz0G21X4M2lzeRNNFa3iv8n8Nfml4z0FdHaK5s932K4+6n9ygDn32oqrFXuPwu0H7HpqMqtub+OvEdNhabUrRV/jlr7C8DaCttpdv5Sq+1fuP/AH6AK/iq5aw0nbbNvfb/AAfw157pv2x383b9p/vfL8lej63DBZxefeL+6/26q+HtSi83aulSXiOu+LyV8pP/AB7ZQBmWfh7xHeWqNZys8X8Nbej3/izw3fp58C+Vt+Z0be9d34ev9TRUVfDjJ/t/aoq7iZLO/wBLefUNKudEliXe32jZs/77WgDE8JeObn7QjbWT+Pf/AHq9oTxPbalZ27L8kqr/AB14Y6RQtFLF88UvzxSw/wAVdXpWpNeWu1vnf+/QB3V5qrJb/vW/e/fVK5+b4nQaasrMvnP/AHP7lVd++L9638P9771czMln9sdp4mf/AH6ANib43zvP82kMifwy7f8A2Sug0H4oz37RRfY/vf7WyuXsNb8PW0/lXM9tCifdSVtlegaV/wAI1rap5F9Y70/55SpQB12j+J2+7PLsrpYZvOiSXcqf7f8Afrj/AOwYP+WTb0/v/wB+t3Sv9Qnmts20AN8YaIuvaHe2Lbdkqv8AJX5RfFrw9L4V8b6npk/yOjNt3rX66vt+T7v+zsr85/27/Dy6P8S7efy/+P2DfvoA+T7/AOSXcu53/wBv5KieFpvKRWV3aVfnq6ib33Nu+7sV0rrfhL4DvPHnxL0LTbOCW5i89Hn+X7q0Afqn8KIWT4ZeF4pYtl39ji3f98V1T/fdfvv/ALdRWFnFYadaW0X3IokT5Ksf677v/fe2gCJE+582+mfw/Kvyf7dWHT5PmVk/26imh/dI0vyQ/wAL/wB6gCHYrr8jf8AdfkqJ0ZN/8Gz71W3TeqtEv/j1Qui7fvM+359lAFJ0Xd95nqLY0Lp/c/26tOjP935Kif52+Zd/+/QBUmRfn3bt9ReSro67f+B1bdG/gX7/APB/cqFEXf8AN89AFKa2W8tfKlZn2tv3ozJXpvgxG/sv5vuf3/71efv86fMrb/8AYWvQ/B6LDo2zc2z/AG6ANmLIuLlULoAsXytPjHMn/LP+H/e/i/4DRULku1wwV1BEXLQ4zzL/AB/xf7v8P/AqKAL+qJvni/65rVB0+f7y1o6sm+SL/rmvyfjVPYv96gCu/wDtf98Uf+h1Y8n/AGV30x0bZu3fLQBFs+f5l+X/AG6Zs3/xVY8n+Om/x/doAZ9x9q/+g0xP+A/7T1M6bHX++1MdPk+bb/v0AMf50+78n9zbTfvj/bqX+H7zPTPv/M3/AKDQA1/ufMv/AHxQ77PvfPTvr/wCh/ufM3/fFAHgv7bEyw/AS7Vl3+fOqfItfn0+gxa94Ilgl/4Dsr9Uvip4Sg8efDnxBos8G/7Rav5X+y9fl695F4b0n+z2271Zvnf+GgDyHQdH+2eLbez/AHkPlS7N6fwV9l+D9Si0rToop7ad5fkiidPnSVv/AGWvlPwYk7+OXnk3b3bf/vV75/aUqaNdtA0kL+V99GoA6250eJ3uL7Vdr6hu+S3++kH+5/tVzT399Zv5sFm15cM3975P+B1u6VNLc2cUW7fuX7m7ej10dtoK+Vt/1Mrt/wAAoA8p8f8AifxnolhaXOkeXvf/AFtvFFvdf9ytHwZ4z8dJ4al1fWp4Jnib5dOlXbLKn+xXsqeG4IZ/u70dfubaNV0SJ4kinX91/DQByn/CSWesaNaeI/8ASYYtuyW0+5/wDZ/erq/DfiRba/sv+Jfc3n2r/ljb7d6p/f2b68p8YQ/ZtXittzW2mLvdti/drufhQn9pXFvqWoM1/L8iLcP/AB0Ae6+PNK0/w34VfV9zeVt3t/fT/YevmnW7mfVUlvNXnks7Vvnisbdtny/7bV738VNVtrnw5pWh3iyeVf3lukSW8X3n3p9//Zrl/iL8OrZ9RuIp7Vfs7Ku1IW/1TUAfOXiH4i2ngxLe5i8PRXNrK/33iX7/APwKvWvg/wDG/wANeKona88Ib9PtW/ey/Y0dE/75+aq9t8HLa8i8ieBbyyf59j17N8NPAGmeG7VILPSoET7+z/boA7DSodM8Q6Is/hW++xxO29fK/exf98NW7oOpM+qPpWp2f2a7Vd6zbv3U6/30/wDiKpabbaf4ev5Z4Fjs5bht8qJ/H/wCpfE9/FNpf9oT2zQpat5sTo211egDqJnWGLdOyoi/dd6/Pr9syFvH/wAbNE0qCWJE8jyrXfv3yvX2VeaJrniG/t/7Qlih09V370l3vK//ALLXzF+1don/AAjfxL+H+vLu+0QXUSM6L9/56AOV/Z4/ZLab7X4h8bW0qWVmz+RYp/y8f7dfR/wr0TRbPxRd3On+HrLRLvbs860X55U/269o0eGzfTd0XlP58G9tn3K43w3oP2DXriVdyIjfcSgDsETY77vkd6H+f5WT5P76f+z050+X5WWH+6//ANhRvV12s3yUAH8P3fkqL7i/e2J/C9PRGTf+9pifOtADHh3/AL1W2f3v46id/uMyr/wNqldNn93/AIBTXRdv3VT/AH6AKKP529d67KEhaFEWLd8v3fmqw6bG+9vf+J6imTYyNu+9QBE6fN83mon99Pv1Cib/AJV3f8Dqx8v3v/Q6i/v/AHt/+9QBF/f+7v8A7n3K73wk/wDoEUW7fK/z7P464fZv3/x13vhhP+JTF/sUAXbcxNe3m7ZnbF/qlk39ZPvY4+mO+6ilPMl0N7NjyuPP245l/h/9n/i/4DRQBq6om+eL/rlVLZ83zVf1P78P/XKqez/d/wBygBmz5fvb6Z99t336l/75puz5vu0AHZqZs3/dX5Kl/wBr+H+5S7Pn+7soAh2fPTHT/d3090+bd/doT/eWgCJ9z/7/APcof+9t/wC+6ldP9qhvv0AV9m/5m+//AA76Y77Pur8/8VWNm/5qH+T/AHP9hqAK6Iu51/glXZX5MfHvTf7N8f67FArJbxX8qb/+B1+tsL+TKjff3V+b/wAfvDE/h74w+I4LyLfaX8v2pUlX+BvmoA8H8K2Hk6zFOq70df7tesaa/nNtl2/P/wB8Vw2g6V9j8QXa/fiT7v8As13NnC2/cvz7vnoA7DwN/ozy233JYm2NvX59lepabZxeR5rff/v15roifv4p/K/ep/4//sV3Ft4hXTYIpbyJrZG/vr8if8CoA7K2SJJbhoFWaVv4NvyMv+xWfqtmqW8S/cdP++91V7DxnpFtb7ZdXtHdvn/1q/L/ALFVdS8SXniGKa20G2Z0f/W31wrJEv8AwD+KgDyf4kXLXmpJpS/Ju+eV0b7qV6L8LnihiitmX90v+zXl/iTbpWpNZ23+n3f/AC9XD/3q9D+GKXOy3nZvkoA9d8eeFbn/AIRd77T187yl81URvnV6t6PqVt428L2+oSrvSVdjI/8Af/jrtfDyfbNNT5t6Mvzb1ry+GzbwB45uGiiZ9Evfnlt3+4rf30oA2LPRGhiRrbb+6/5ZXC7K6DTdNkm+eX9zE38CVbs7m11VfPs2jmi/heFt9XYbZkbzfl/2k3UAaGiaPZ2zfLAu9/nZ3X53qv45tlubC00xV3y3U6p/wH+On3Ot2eiWv2mWeKH/AMfdqZo8N5f37a1qG6F2XZa27/wL/ff/AGqANO5/c7FWL5Yvk/3K+af2jfDE/jnxl4a0yL53RvNZK+jrl1dN3zIif+P15o9tBN8VYtQudqPFa7IoX+f56ANrwBcy2bJZszQpEuzY9ddpqKm+Xbv3v/erM0fR5ba8lvp18mVvupW8n+q/hSgA2bG3bf8AdqHZ8m5lqxsiT5W+d6HTer/7H9ygCu/8DNuT+7/fpuxX+9U7/P8AMqslNfd96gCvs+bb83+/tqJ0+d1Zt9WH3J8yxeT/AL9QvD538PyJQBX/AI9zKqf7dN+/Urp/Czf99tTPvr95qAK77nXbtXev+zUT7t6fLVh9yfdf5f8Abo+5v2/Pu/goArvtT5ot3+1Xofh3cmmpu+R2/jrz/ZvTcu2vQPD25NLiX5Uf/eoAu20IS5u8pI0eItp8vH9/+P8Ai/3f4f8AgVFU5XRrm52+X5nlwbvL35/5a9ccfTHfdRQB0N/u3pt/55VS2fPVy825Vf8ApmtVvl+61ADHT5//AIul/wDiacP4/wC5Q/8AB8rUAQ7P71G/Yu3dv/8AZKmfbv8A/ZKZ83+4lADHTbTURf8A7F6dsb/nnRsVP4fl/wB6gBrp8u3atJ8zt/cqbZvVP46Y6Lu/9koAb8n/AO3TH+T5mX5f/HKldGf5vuPTfm/h/wC+3oAr/Nu/2f4K+bP2uvhRfeJGsvEunwNeRWsXlToi/On+3sr6Y2b/AL3z1XuYfO+8vz/3HoA/K220drPUpdu59yfx11Gj/P8AKqt/3zX2P+0V8PdMufhHrFzbafBbXcDfaN8MCI9fHuiO0MVu3y/MuxXoA73ww/2aLayq/wD6HXoFnDbXMW1VX5vvbK800TzfkbbXd6DeL5Xzfc2/wLQB0tt4esdnmrZxb/7/AJVZ/jy/i0Hwhd30XyPFF8uyr39pMiRKv3N38dZ/ipItYspbOVVeJl+b/boA8P8ACr20PhS41zVZVSKX97LcS/w10Xw3+Iujaqm6xuYpkibZvRvvVNo/gz+x4nsYJfO0xv8Al0uF3on+5Uvhv4LaHqXm3kEH2OX7/nWnyUAe63PxdsfDGl299qE9tbWm3Z5zsiVs/adD8f8AhxNV0+eOb5d6zRfOn/fdeaaJ8NLHxD4XuNMvoIr+3f5GS7+ffW18H/hc3w0W40+xi8nR2+fyd3yf8AoA0LPQVud8sVzPYPL997dtj7q1rbwlq7/K3iO72fxfuIt//oFbSWawzuu1vK/2ErWtka2VGXd8/wDs0AVNE8Jadpt0l5LuvL3/AJ+Ltt7/APAP7tbtzt+6v3/4f9mmo+9vl3f8A+5TLn76fNsf/wAcagDPvJv4WX5/9isfw3okFz4muNTli/1S7F31oXKRbnb+Cn6JbX1nK86qs1vcfwP99KAN253P8qqzv/Dv+5Qm1P8A2anojPFul+//AM8Up339vy/N/coAifbu+Vfk/wBtqHRHTa1WNjb9u5X/AN/7lQum/wD2H/3qAIn27nb/AMfpvyp8q/x1K/m/c2fPTH2o+3d/33QBFsVH3fcpn9/av+9vb71WNny/Oy1E6LvoArujJ95f+B1F80y/ebbVjYu5/m31D9/5vv8A+/QBVdE+Rf8Ax9KY6bPutvq399Pl2/7lMf8Ag8pvn/2KAK6Irr91kf8A2673REWHS03fP/tpXDzbXTc3+truNHdv7Li2r/vUATeYd1xuO6PEW1PMzt5l/g/h/wB7+L/gNFPjUrNcPsxuWLkRbFPMnR/4v93+H/gVFAG1fbmeL5tny1U/j+7V286J/wBc6q7N/wAu6gBm/wDvM1G1qm2K/wB2mf7v/fFADflT+KmbP726pU/2V2JTHT7m2gBn8X3Wpu9f7tS7P+AU3/0OgBjp/wAApjpsXd/A1TbN7/d/74pNnz7ttAEXzIn99KNjQ7FX/wCzWn7P9n56H/2vv/3KAIn+9to2M+/b/rad8qf3f996a6K6/dZ//ZKAMTxVoi694P1vT3X/AI+LVk/4FX52aDZy21xewS7keBmT7tfpX829F3b/AO9vr4H+K/h5vB/xa1u22+TFPL9oi/3GoANHRkiRfv7q6iwfZsVa5ywdXtU/8drYtrnzl3bWR/4qAOjtrnZv+Zv9yory52b937l9vy722Vnwu01rKzeXDu+RZv465rxbNeaboLzrBJNLF/49QBu/b4IfNlX99L/EiNXW+A5rObQdQi89Xl+bam6vl+28baz4hukgsbG5tk/i2ffat7Sn16w1RPIsbtE/ieL5/wD0GgD6y8EpLDo3zRbJf7ldnZ3jfY0lba+z+Cvkf/hPPFGm38M6217Dt+67xNsb/er1j4e/HLTPE6pbX0sWm6xF95Hb5GoA9ofyJokbaz7qsW0MqJuWXen3N9Ylhr0V/P8AupVdG+66VsJNv+VVVHX+41AEuxv7vyf33pty6+V5X3/7tOd/kRf43/v/AHKid5U+WXan+3QBlal+5VIl2o7/ACfdrqrOH7NZ28X8e3+9XNWG281u3iXbsX5vu11vy7nWgBro6L80W96H+dPm2olO+VPvLR/tL8+7+CgCLyVeh/nTbuVP9h1p+ze3zfI9D/c/uOv/AH3QBDsbb83/AI/Tdi7fm/8AH6sTIz/Mu7/cqF0/i/g/vvQBF9z/AJa/7vy0x08n5n3fN/HUz7vkZtr7ahdPvt9zf/tUARbF+7t/3v4N9RbG3/Ku/dVh921Pl3v/AA7Kh+VP4vn/AIqAK+9f7y/7j01923bt+dPn+SrT+b5XzKv+/Vf+P5f++91AEX/LX5fv13GlIz2EW5vkrjHT918q/wAX367PTf8AjwiZW/3qAE+Tz7rb5WdkGfv7/wDlr97bx+XfdnjbRU0bbbi62SNjEX3ZsL1k6R/w/wC9/F/wGigDdvfvp/uVF/H92pb376f7lRJ8/wA+75KAG/x0U7/dbZ/sU37ny0AG+mf39u3f/u1L9zeq03Z/eoAZ/H/cof738XzU9E+X5vuUzZ/F9ygBj/uf9ujZ/tf8Dp/zf7lM/j2/coAa/wDedv8Ax3ZTPv8A3ot9S7P95/8Abemv/s/98PQAz+Pb5Xz1F/fVdr/7D1Y+b+HclMdPm27fu/xvQBX+ZF/ievm/9sPwez2uleKraL54v9HndF/hr6Tfc/8AE1YPjbwrB4z8Janosq7/ALRF8jv/AAN/BQB8K6PeNNEjb121u6bcq+1m+f8A3642azn8N6td6Zc/JLbyulX7C/3s7Kuz+9sb/wBDoA7uzdU3y7m2bqh1iGK83xbvkdflrNs5le1T5dn/AAKtVHi2xKq75X+T/coA5K28Hwef5q/uX/vpXW6DNLo7bfN2bv8AZ31oWemxXN7taJvNVfmTbW9pWgyzbP3uz+6mygCXRNSa/i8qKSL5fkbeu+n638HPD3jDZc6hZwPcJ92aFdjo1dBpulNZy7v3Sf7kWx2rqLO2V/u7n/4DQBy/g/wq3hhXtlX7TEv3d7fOld7bIr2vys1UvJlTe0Df7tS+dE7urfuX/ufwUAXfOVESL+58++q9/N+4eV9z1Xmml37p5f8AdSse/vGmligi3b5W2fI1AHUeDLbZBLefc81q6Pf/ALW9qZYWy2dnb2237i/c21Y2K/8Auf7HyUAN2M/zIv8AwOokVk/up/uVLs/uts/z/fpj7f4vnf8A3qAGffR9z7KPv/Mzf8Dp6J533f8AvimbGT7yqif7FADdm9fl3UzZ8n8WyrDp/di/4HuqJ/70X/AvmoAh+X7v8f8AD/HTX+f5qlf5GT/2SmTbvk+WgCvs/hVm2/3KbsV/9t/7lWHTe3+3/sUzZ8/+2v8AfoAr/Kn97f8A7FNeF3+Zf/s6l2M6bfub6Y6bF2r/AAUARP8AP8zff3V2Fg/+iom3e9cpsV2RW2oldhZo0Nkm5fk/v7qAGwDZPc7txwsQ3C3yp5k6Sfxf7v8AD/wKiovlWa6wyE4hz5yy7usvXbx+Xfd220UAdFefeT5v4ah/jTctWLn7yf7lV/46AH7Pk/v0zZ/eZqE/jp+z/vigBnzP/DR8u6jf/D9+j5U+9QAf7e2m/wAe75t9O2M7f3/9+j+HdQA19z/M1Qu/93/x+pptv8K/99tTH+f5V+7/ALFADHf5drN89N+4mxdtO+VE+Vf+Affprurv95d9AB8qfdbe9M/gf5vnod/n2t/3xRN/s7UoAid/k3NtRP4t9MT5Jdy7U2U/5fusvyf7dCO3/LX/AI9/v/J9xaAPi/8Aac8NwaP8WvlljT+1IluGR2+43+3Xj80zJO6xMybPk81K9A/aZ15tb8fXGqxfPaQN9lV/4K80SZbn5t3z0AdNpviHZ5Ss3/fddLYarE/msu35v/Ha8ym83zXaDd8n9yrWm+KorZtsi7KAPZdN1VrZIvNbfcfw7K66w1hUi27v96vD08ZwWc+5p9m/+B629H+IsSPuiZdj/e30AfQWiaqqW/8AC+7/AGt9bsMy7H2/J/e2V4PpvxRis9nmt/o7fwV2em/EixmdGtpf4fm+b56APQHmW23qrNvf+PdVT7fF8/zf7yVyX9vXOqyusUUqI38cq7Ku2cMqO6s3yfx/7dAGs959sd9q7EX/AGq0PCth9s1y3ZlbZF8/z1nwwr9+L5ET+/XW+AId73c+7f8Awb6AOt2fL/6DS/K/8VCJsfa2756TYu/5tz/7FABs/wCB0fNs/uf79P2L935v9+h/vfvW/wB1KAItjfIrfI9Mfb93dvT+/Uv9/cu9KP8AaX5NlAEWz+JV3/7lRfK7fLuR6sb9/wC9bc70zY21Pl+egBmxkXbt/wCB1FsaHeyt8lSunkv92m/Mn3pPn/2KAIX+dNqr89Nf522squn99KldF/u0x0+T72z/AH6AK77X+79z+49Nf7n9+pXT5921f+B/x0x0/u/I9ADdjbPk27P4q62zT/Q4mXc6fxb/AJa5RPu/e/eo3yv/AAV1dmnnQJ/B8vz7/wCOgBYnHnXG3O3bFj99hesnSP8Ah/3v4v8AgNFEKlri5+VlG2LGINy9ZOjf+yfw/wDAqKANy5Rtybf7tV3/AOA1Le/fT/cqI7d3/wAXQA/+H7vyUzZv2Kzb6N+z+7Td67PvUAO/3Kbv+emPMv8AEy/8Dqlea3bWau088Sbf77UAaD/O/wAv/fFM85d9cJrHxa0PTfu3P2mVf+eNeb+Lf2n7PRIt0slpYRff827n2PQB788yon9yszUvEljpsW65voIU/wB6vjzxh+1Lcvon9tLPqF5pTf8ALxp8H7r/AL7+SvBfEP7XU80rtY6Q3mv/AMtb6f8A9kX/AOLoA/RLUvjHotgz+RLLcv8A9MV/9nrn9K+Nja3e7Vs4Eidv3SPLvd6/O3wN8QvHXxa8W/2ZBrUmmxKvmzppy+VtT/0Kuz0rwfqGleJZZfPvku7edJYLuHzXfd/tvvoA/SLRPEkWpP5TxbJdv3HrVf5P7teL2HieWzg0+5vJ13pEj3Ur/IldNc/G/wAOQo7QNPc/L/yxioA9CeZv7/yV5/8AF3x/Z+BvCku6X/iZ36vFaxJ9/f8A364Lxb8adevItukWP2BP4bi4+eX/AL4+7Xi+vXmp+JGtNV1O+nv71W2NNN/CtAD38MRaxo0tteR/aYp/vf368P8AE+j6h8NNZisb7dNZSt/ot8n8Sf3H/wBqvqLw9pX9qy/8B37Ksar4M0rxhp1xpWq2Mdzaf3HX/wAfoA+XbPVYrmL+H/4utD7HBc/e27P79dB4z/Zs8Q+D4pb7w0za3pifP9k/5eF/+Krz+w1X968EqtDcRfeiuPldXoA6KHwrYzfKsuxPuferQ0rwTBDL8yr8v3ndqoWF+rsi+avm/wAPzV09hu2ptl/77oAt2Hga0+9LFvT+5ur0Dw3o+n6aieVB/D9/79c1YOryxSqyv/z1TdsrpdNud/7pf9GT/prQB2dhNvV1+bZ/t/frStvkiSL7j/xVzulXLTfeZd/8SP8AJWwl59gi3eV93+NKAN2a5gtrfc235F/jrtfBOmy2egxSy/JLO3m1yvgzwleeJLyLUNVXydPiffFbv8jz/wD2NepOium1V2L/ALv3aAIvlR9q/O9Dv/s/P/cqX5oYki37Iv8A0KhPvfd3pQA37ibtvyN/Gi0x/kX7qu9Duv3d3/fdMhhWzVPKZtqL/wAtW3u1AD9i7N9M2LsfbVK51i2tvmZvk/3fuU+2v4rxd0Uqv/d2UAWt+/5t9RbPuf8AoFP3/wAVM3r/AN9UAH3PmX7lM/4H/wAA20fN/Fuf+9so+/8Axf8AAKAItn39u6mOnz7dux6e+7du3fe/74odFT5WVdn9+gCvs/3f9x6HRU+Zfuf3Kc/3E3N8lLvZE3f3v4KAGJ5UOxty7/8AY/hrq7bd9lXd86bf7tcum5GRl2o/9xK6i23bE3NsTb83+1QBAAourny1P3Ys7d+esnXHH5UUyQkG4ycj91gO+4DmXon8P179P4aKAOiu+if7tYOq+J9M0dnW8voLZ9u/ZLL89dBM+yWL+5tr4B/au8feI/Cfx/l8P6asVtFf2qXS3bWr3UrL/sIv+5QB9Xal8b/Dmms6rcyXP+xEv3q8/wDE/wC1LY6bv/dWlgn9/UZ9v/jlfNV/eN4wsLS+s7PVE+yr5U8OoXTWv2qf/rkv3f8AgdYXiH4V6VZwXfiPWpbbw3qduu/fbsssX3P4EZ3+agD3jXvj94h1XZ9hiu5opVd1mSL7Lb7F+++9vm2/7fzV4J4q+PHjGHxMkE9tbJpqNvn1CKVr2Lb/ALDrVjw9fy6x4Gu59V0+7uZX2uuo3EsSP5H/AKCv+4lcV8QvjNBeaD/wjnhXT4/tDfumeFXdNn+xQB6Bo/i3UPHlvqGq2LT6l4atWRPtDy/Z7hpf7myLZ8v+/WD4q+HXhq50PU9e8SzwaVqES7Fl0+VPK3f7a/P81aPgDw34jm+HyQeGvCF3omq3S7J/Nb7LaN/t/M+5v++a2rb9kvU/E9rD/wAJj4oV4kbf9h0yLYn/AH3/ABUAeZfDpPEtn4Xl1PUL7S7/AExfmisdQulR4l/v72Tav/oVeX+MLy+8f+IHl0/T1uXf5GTTLN//AEP7zf79faum/Bz4afDrS92oQQXMUXz79Wut+3/gD/LWFqv7QngDw232PQYG1WX7qxaTa/J/3392gDwT4UfBD4kWGvW+r6fAvh5l+T7RfN99f9tK+y9B0e+s7BJ9a1OC5u/4nhgS3i2/+zV5JZ+JPi78S/3Xhrw1B4bsnb5bvU/nf/x7/wCIruNB/Zgl1VbS+8e+I9Q8Q3cTb2t3nf7Ov/AFoAtw3k/xC8US2OlMyeGrBv8ASr5PuXEv9xH/AIlr0Kw0e0s181ol2JVv7HFptvFZ2MUFtbxLsVIV2IiU97b+Fv8AvtKAMm20SLXrq4laL5EXYtef22jyut7Zt/x8RNs317t4bsFhiRv/AGWuU8Z6C2m699uVNlvP97/eoAx/BMP2OBFlRd//AD1rY1vSpbCVL6D/AIE6fxUaPbLv2suzd8/yfw11H2bfavbS/cZfv0AZWlPBf2u7+P8A3q8v+KPhXwL4qZ/7Z8qz1D7q6jaPslWrHi3WLzRLx9KiZkt3b97Mny/8ArnNNhbXtJ1OxvrGPVfst4nyQqqSxRMn399AHnXiH4OeI9BWKWzgj8SaVL/qLu3+SX/gaVy+g6k0Osy6RP59heo3+qu4GR6+0PBPgC20Hw4lzZ3zTafKu9Ulbe6VPqttpjo/2yxtrlNu/fLF86rQB826D4eubxtzT70/2Fr0DR/Cs6RI22V0X7u+ur+G6aH42S9vtFsfs2n28rW/2j+838exK9ItvD2nwxeUy+dF/Ej/AMVAHnOg+DLnW2/dLvT/AJ6/cSvUPD3gOz0p1lZVubj+/wDwVpzP/ZWnJ9jgX/pkkPyIlYiePN+nS3KxfZpbeXY0Nx/y1/3KAOz+b7yr8n9ypkRv4aqaVfxaxYRXltudJVq1sZH+98/+3QBXmT5Uli2u1VZrlYfmniZE/wBhq0vv/wAK7/8AvjdWLrcLeb87b9y/c2UASpqVt91Z4/8AgbVXvLyO5i8qJfO/vVxXifww1/ZusW6F0+7srwn4FeP9Q8GfHDU/CviPU/8ARL9f9Dmu2Z33/wACJQB7d8UfFv8Awh+gyy2e171l/dRbd+3/AIB/FXz/AGf7TniD4bxRXniXSF1XQr1v3WoWKvby2/8AsPE3/wAXX0h428N2eq39vqd9Y/2rZWG6X7Oi75fl/jRP4q+XP2rv2h/BPjb4W3vhXQ7O5/th7pNyXdq0Xkbf97+KgD6A+Hv7RXgn4hGL+ytegS72/wDHpdt9nl/74avTYdS86JGi+dH/AI91fjLDM1ts3NsdPuv/ALdfTHwf8W/Evw9pz30viWSw0eJflm1OL7Raf7m/fuWgD9CnmV/vffpv+ztV6+WdH/bPsdB1SLSPGNmtncMu+LU9Jl+1Wk6/3/7y17n4P+KnhzxzB9p0XWrS/V/vJFLvdf8Af/ioA7X+B1Vd7/7dN++nzL/3xVb7ZFu27tn/AAKpt/3Puv8A7dADPmf5typ/v/fpvyp8zNs/u76c/wAnzbv++Kbvb73lb6AH7Fdv4X+b+7XRW3+qRdv7rb/BXOIn71PvfM38ddTDu2ou3f8A7lAFaRHSe6LB5ciLnyVPeX/lp/F/u/w/8CopECpeXQVIxJ5cG7y92f8Alp1xx9Md91FAG/eP9z/dr4w/4KL+G7+DRvCvjfRGkhvrS4+xXP2T/WyxP/DuX/PzV9TeJHuYZLRop2Rvsy7q+ffivo+p6D4ot/FE893qWlW675bebfKkX+4lAHzF4b8N+ONYa3vPDnhW703zdjNLqc7RI7f33T7zV0F/+y14s8Z7P+En8S20Nu7b2t7GLen/ALJWlrH7Wl3rd01t4M8J3upO/wAm+Xcnzf7i76vWGj/HLx/apLeahaeErd/uwwwb5f8A2egC7pv7N/g7QdOS21XU9Q1Wyi+fyr6822//AHx92pbn4l/Cb4dL9m09rJJYv+XfRrXzX3f8B/8Ai629B/Y8tdSnS88Y61qXiSX+L7RO+z/vivWPCvwN8K+FYk/s/Q7S22/3IkoA+fX+OvjHxJL/AMUn4F1CaL7izah+6i/3/wDLUx/Bnxp8Zp5l9r1t4et2/wCXfTF+fZ/v19cQ+G7bZuWBf+AVof2JFbRbWVf9mgD5Es/2RdKuUSfWrzVPEN6/ztLdz769V+HXwE0Pwfslg0+2hlT+Pbur2iHTV/u7/wDcrTh0pd/zLQBiWyNbRJtg2bazdYtp7l/lZU3f3K7Ka2XZt27P71ZtzbfPuVfu0AcommxWzbV+/T0sPOl/9nrVvLbY25alSFfkZW/4BQBNpsP2ZfmX/viq+t6VFf2EsTbnR1rSh3Qp93/vinpuT+L53/gdaAPL7Owltrjav75E/wCBypXUWc3nRJtZXRf4/wCOqmsWDaVrPmruSKX+/W3DYQXkSSxL+9/vpQB418VLC8s5b2KLb/Z978/zr92VfufPXj9trGueGNJvba7WS2u5dssVxbtvRX/jR/79fWeq+HluYJYLyJbmJ1+ZK4Sb4V6HNvb9/N/0xll+RaAOJ+CF54j8W6vLqssTW2hWsXlNEjf6+X+N69I8Q/8AHhetLJs/cNt31b0Hy/D0SWdsv+j/APPJPuVY8YTRJ4X1i5Xam21fdv8AmoA4r9kjTZYfhLcSsv8ArdRndd/++9ewJDLD838H+21edfseXkV/8CtKnVfuSy7tn++9ey+T5y/Lt/3HoA8nh+My+GPHl74c1PbD5q74JX/irkdV8c6VpS3ulea03nt5sUUrb/4/uJWn8afgtfeJNet/EOkfPqES7JYf+ev/AAOqngD4Dy38SanrjTw3qy/NYyquygD2jwBbT23he3a83JLcNvRE+fYtdB/urvptnCsMEUUfybV2Jvqf5tvzKzpQA3Zs/wBt/wC4/wDDVd4fOT5lX/gdSzfPs2r8n8VGzf8A8stn/AqAMK80dnT5W3pXh/xj+BVn4/f7ZEzabrdv88FwnyV9Fv8Ad+9s/wBuqlzZwTLsZd//ALPQB8L+DP2gfHXwE159D8dWdzrGif6qK7Rf3sSL/wChV6xqWm/CT9p+w3LLZXl7t/11u3lX0X/APvf9917R4k8B2esRSrPbQXlvL96GWLfXzf8AEX9jbTL+4fU/CF9LoOqr8yojNs3f7D/eWgDyL4i/sPeIdHaW58J3kWvWn31tLj91cIv/AKC1c54D0qXQfC+t+E/Eetal8Pb2WJ3+yXa/6Pdf99f+yNXqFh48+NfwTlSLxLpTeLdCi/5ePvyov/XVf/Z69b8K/Gn4ZfG+w/sy+WB72X5G0nWYkR/+Abvlb/gFAHy18Dbbwm/hx7afT7a/8RwXX7qZ3+T7/wAj7/7teseM/hjp95KmrtAulaxZ7nnfRmaKWVfvfJ/tV0Xif9jDSEv/AO2vAusN4b1BPnW0m/0i3f8A4BWF4w8PeIf7Ou1+I2mahpqRQbINb8PTu9vvX7m9FT/0OgDh7P8AaH8Z+BvEdvZ6VqEnj/R3+RYr61eK7ib/AJ5O/wB7dXtvhX9rrQ/tEVn4s0+98JXr/d+3QM9v/wB9rXz/APCX4hS+J7W48L31ys0sU/zah5TvLLF/A+z+99yvWPFtha6V4S/4n19bXNxZNstZtT/4950b7iPQB9IeG/G2leJLdJdM1O0v7d/44pVdK3UufubW+Svzqm8B64niCLxH4alXwZZSyqjJp941xs/202/eWva9H+J3xN+Ht1aW18un+OdPuot8E1pP5V2/9/8A3moA+sIfn+b7n+//AB10qP8Auk+bY6fwPXg/w6+PHhr4i6z/AGLY3Mum+IE/1uk6nF5Vwv8A8VXvCJLDEm6gBIHcXV1udidsXHnYxzJ/yz/h/wB7+L/gNFJEC11dMFbBWL5vIznmT/lp/F/u/wAP/AqKAF120W5kt1/6YLWLNo6PF5Uq70b73+1XS6on7y3/AOua1mzfI23dsegDkrbwZpmm/NbWcUL/AOwqJWlbeHrX/lrBE/8AGu9a20hX/aR6fvV/7r0AUUs9ibdrP/vtT/JXe+7a7pV1E3t96hId7Iv/ALLQBVRFT5aPse9/4dm77+6tL7Mu/btqaG2+b+GgCikOz7v3Km2Lt+apZodj7VqV02J9376/coAzLn7v9/8A36oO7XMu1W/4HV28eJPmb+Ntv3altrZd+5t1AGFeW2xPlbfVizsNifd/77rQeH7TdfdX5a0IYV+6rfP/ALa0AZSW3yfL8/8AsP8AwUJCvz7fnrVuU2J8qrvrPtn3y7WVf9+gDC8VWDTWe75d6f3/AL9Z/ht967VVk2/erotb2/Y3rndB/wCPj5fuf7tAHQTWzbfm/wCAvWZ9gim82C6Vfm+6/wD9nXSoivF83z1mzQqn3W/4A60AcfeeGIIZX2z/AGaX/vvdWTr2g3j+FNYs1Xzpbi1ZYtn3HbZTfHOpXk3j7w1pFtL5KSszzxf31VK1dY8YS3N/KtntttEtZfs8t2673Z/9j/Z/26AOP/ZI8Jar4A+D1ppGtWLW2oLPL5tvu+T79e0eTLt+baifwp9/bXOaV4h2XUsEUEnlL915v4v9yt6G/gmfb8r0AXYUZ2+4qf7aVMiN95m+7/s0yH59krf98I2yrGz5tv8A3zsoANnnN5u5t/8AvU53/us1Hzbv4arzP83y/c/i30ANd2d9ybql/hT5qE3b13fPsp6bX+Zfv/7FADPmRtvzfNRsbbtVvno/h/vv/t/coT5/mVv/ALCgCJE+d/79Q3Nssy/NFF/v1b+Xf/7PQ/yLuZl/4HQBhXmgxTK67l2fc2JXj/xF/ZX8HeP98k+mR213/wA/1p+6l/8Asq96eFvu7fk/9Bqu6baAPkBPhX8YPhRE6+EPFS+IdMT7uma2vz/8Aep9B/a0/sG6/sr4keFb3wxcfd+0bfNt3r64mtlf/Wrvf/bWud8Q+A9K8SWrwahY21/bv/BcRb0oA8Xufhv8K/jGqa5pH2F7v+HU9Dn8qVG/4D/7PWZ4k+Cer23h69giXT/G0W3YqanEsVwqf7+za3/jtP8AFX7GekJeS6h4R1C98H6n/DLpk7eU3+8lc/8A8Jh8Z/gzL5XiPSF8c6JF97UdM+S4Vf8AbT+KgDwrwfreq/CudPDnjjTZ9Hsopf8AQ3u4ndE/4HXqvxC1K2tvAdpqelafc3+j2squt3pkqxPAv/PVK9N8K/Hj4b/GC1/sq8a2hu5fkbTNZi2P/wCPVhfEX9mCC/8ADl7beAtaufDyXW9/7OSXzbSX/gH8NAHE/so+G7bx58XNV8f/ANoS63b6dEsVrcXdr5Vxvb+//Dur7rSZ3+bd87L/AB14v+zZ8JV+EXwvstDlVYdVlbzbzZ9xpa9oT5ItrKqf3qAKkm37VdbNufLgz5e7P/LXrjj8qKldmD3CuG2ARbV8/fjmX+D+H/e/i/4DRQBrak/zxf8AXL7lZV/88sTf3q17+FZmi3N/yyqJ7b/R/u/coAz9j/3afDbfJ81W/J37Nq053VF+b79AFJ9qfLVi2T+41UkdZrr7vyf7FaqI3yL/AOgUAGzZ/D8tWPuf3f8AgdEKfNupk0ywsm35N7bF+WgCKZGf+H/vinumz7y/JTk+9v3bKimTY77V3/7dAGVeTLNLt+V6tQp+63LVX78u5m+RXrQRPl+Zf+B0AMRPufdqwiNt27vk/wB2mJ8j7fv1YT599AFe82/Z/u76wt/k3vzf99vXRzI2ysm5tvOi+826gDN1JPOfcrfe/uNVe2s/s2z5fk/2KsOjQ/equ7/wqzf98/JQBqw7XXb/AH6qXMOxn3M2/wD2Kms3VF/iRKdcor/dZdlAHk/iSzlufjToSpuf/Q5dmz/gFcLqWvXngnWfti7bnT4rr7PrVvMu/YjP8j16rrCbPi/4fnb53a1lTen/AACtbxt8MdI8W3n2ydZYbvbs+1wtsfb/AHH/ALy0AQ6b4z0GaC1bTGa50xovN81F+RKt6Do7fZ3lZm3z/vfn/hrJ0H4b22jtbxNcy3lvB/qoX2JEn/AFru4bNURPlV0/2P4aACz+Rf8AVb3/ANurqfc+7/vVEn30Xd5zN91P46lRNj/MtAB8u390q1XfbN8/zf771bd91Z77fN+98/8Au0AW4Xb+/wDJ/fpz7d39/d916IX3un/PWnvt20AM2bPl+V9/+1Rs+b+J9n/AKNjbP4aPlf5F+/8AxUAGxt/yr/vU3/gX/j1O+b+H71GxvvbVSgCL5fvLKzo39+mbE2fe2VY3v93c2z+49RIi7t26gBif7S7/APcps0P+0uxqsfcbcjN/wOof4tv8f996AGvCv3dm/wD4FVS501ZvllX5/wDdq6+751/uf7VNdFT+Jtj0AeKfFf8AZj8HfFG1f7Zp62epr/qtQtE8qVP/AIquX+CHwZ+Inwu8ZJbX3iqLW/A6q223u1Z7hf8Acr6Q2f8ATX5P7iUJCv8Atb/7lAFe8SJN7Lu2VoJuSJdzN9379ZmpP+9t4N3+tf5tlbP+pXav36AKEnyPcGJWdSIufIVO8v8AH/F/u/w/8Cop27dLdeXs34i3ZWXPWXrt4/Lvu7baKANm6/1kX/XNam2b4v8A4ikuNuIt3/PNaVE/vLQBX+58y7kes+/ufkfduq7N/d/g/wC+6x7n55f76UAPsE3sjVsQ/O33qpWafL/sVahdd/8AcoAt/M7f/EVFv3/7lO3799NTbuoAd/B/t1Fc/wC0vyVY371+9UT7n30AZ6Q1dRGeL7rVF5P91qsbF+Tdu30AMT738Oypf9779ROnz/3P9upU+Rvm+5/FQAqfd+X5E/uPVGaH+Nf/ABxqt7F/vNs/hodN/wArfxUAYl5C2zcv/fFY8yb/APvr+OujuYfvqrKjfxf7Vc5eI+75t1AEsKb3+Vpflbf8laDu32dF+byv4qpQp9zykb/gFW98u3cy/wDA91AHI69CqfEHw5KrfJ8ybK76b5K8/wBbdX8eeGlZv3qK+7Z9yvQn3bvl2pQBX8n5PmX5FqZIV/i+5T0T/a2P/wChU6Hai/KrUAGzZsZf++/79Gxdu5fuU9E//YoRN77vlR/9j79AA/zq+75/9usmb522tt/2f9mtOZ/+BvWYj77ja38dAGhC/wAn3fn/AL9PdF+8rL/31Qn8CxKz0ff2blVH/wBv5KAGfLsf+P8AvUfN/D/8RQ+/d83/ANhTd6/eX59n8GygCVNr/wCxvodG2J/c/v0xPk/u73/jp7/7y/7/APBQAz5t/wAqs9Gxt/71l+f+589EyN/Ey/N/cpqf3drbKAHfN95vuf71Rf31++j/AMFSo6v8i/J/v1Fs+Z2ZW/4BQAfK/wB5qYP4/wC/U3zJ83/fOxqY/wDAu9f9+gBj7f4m/wDHaNkrp8v3Wp+z50+7UVz+5R9u3etAGfCi3OqSsu5PK+RUf7lbSbk+63+86L92ud0FIpmlk2/feuge8iS6S23f6Qy71T+Pb/lqAGNJvnuDukb5If4t3eX+D+H69+n8NFALfaLh+m5YufK2Z5k/j/i/3f4f+BUUAa8v3ovn2fu1qT+D+5Va4m2T26/9M1q3/B97+GgDKufkX+5WfbQ733VbuX30yFFd6ALFM37G+apnfZ83/jlUX2vL/wCyUAaabv7qp/sUIm/5V+R92+mQuu5GVae/3/4X3UAS72/iX/x6n7N6/K/+7vqL/Z/jp38PzNvoArv/AHW+T/bqxvVF203Z8yf+yVN/F/8AEUAQ7P4vvp/t/cp2xd+5NtHy7/u/990/Z8/3/noAY7t95k+b/e30I+xX3fx010V22t/wKjfv+agCG5h/2N7t92ud1VNkv3l81a6W5RfvMv8A49WFqUPybl/8c+/QBUtnbb8vzp/c/jq3v8n+H/gD/PVGz+Rvm/8A260/mT733P8AYoA4zVUab4m6Ev33WJn8mvQ32vK+1dledTbpvjJp+3bsis2f73+5XpDuz/w/PQAz5U+7/wAC3/fp7/3ty/8AA/loR/k+X5/79O/uMv31/v0AN+Xf/wChPTn+58u1P9vb9yj7nzNtejZvdNv3P9ugCrebUidd33f46qWb+d8u5n/2EqW/mb7u3/gdFnuSJGX7lAFtNqbF+5/6BTHdX/h2f3XqK5vINNieedlhi++2+uK8VfGPwr4SntItX1WCze6XfAjq7+an+xQB3Hyp975E/wBimb9/zN9z+/XCeM/i94c8AS2UWs3U+mvfrvtvtED/AL2qWq/HXw9pUt2s888L2So8/wC6f5VagD0W2dvNl83bDCv3fm+9Vjf8n7rbsb5/nrj/AAx8RdP8TwRXmn+Y8T/Ovy/erb1LW/7Kt3le2lRPvtQBp/unf7v+781MT5/+WrV514V+NmleLfGsvheztrlL2Jd+91REru/tMv8Azy+agDQ3s6/eqF3X73/odcpf+Nv7NunjlibenyfeqbQfGf8AbesvYtFsfbv37vvUAdL8vyMqslPdF/2v+B05Pkfb8r/7dCJ825V2P/6FQBFsX5fm3u//AACqOsO0Ng8W75q0URk/hVN9Y/iH78UG7+LfQAzRIWhXbt/4A9dBs3tuVayrCH7Mn3WStjZv+Vm2UAVFKfbLna7M+yLds3Z6ydccflRUkTmO4uFb5QEiwPtXlf3/AOH/ANm/i/4DRQBFrU32a8tX/wCmK1rW0yzRbv8AZrK8WWzOkUqffWKmaDeb12rQBEk372Xd/A38dW7b/gPyf36z7b/j8u12/cb+OtCH5Dtf/vugB1y+xdq7f9r/AG6qp8ku5W2f7/36deTb321Enz7P3X3aANj/AJZbvmShPufeX56r7/3Sf521Kjts+ZW/+LoAmT7j7W2U5H/4HtqJ/wCD/wBD20/5vN3NQAbN7bt33ql+/wD3qiTb97dvf+5Uv36AD7nyttd3p2xvvL5e/wDi+al+XZ93f/7LR/u/Oi/36AGOPl2szPu/h/gqH7mxfuf7FTTfOn8SP/sUxNv+09ADZtvyfL/vOlY9/DvR9q/J/FWrvba+3d/uPVK5Rdm7+5/BQBzkP7mXbt2J/t1sJt2ov33/ANisx9yT/wDxFaFt86fKrI6/eSgDkNH2zfFq9+8jxWqfw16O+zftba/8a1514STf8UvEEv3NsESb3/4HXoe9fN+ZW2f7dADgzSjdIzN/tp81N+5827Z/d2U7eqfM23/fpv8As7l20AO2fxbd9D7XTd/4+lEL/f8A9Ynzfx/x0TP8nzM1AGVefPOm1d7/ANzbViHdDvaon3PebdrbNv8A3zVp9qJt+Xe3yf7FAHjXxv8AEl5o+o6VE155On3UUvm/Lv8A4K8P8W+IVufih8H9VvND1DVdPRWeW3hgZ9vz/I+z+7/FXrH7UqNYf8I1fbf9VOyMm3725K4//hKpZtS+E8q2d2/kLsn/AHDfuv4PnoA6P9uS9/tX4a6NHpekX2q3f26KeK4t4/8Aj1/3m/8AZa+d/HyeLLDVPEt5c6DfJZS6TE87yr/uf/EV9QftD+IbO5+H13bWztNd+fE629vE7O/z/wByuE8f6lc+PNE1uz0rSNQvHl0CKL5IG2eb8/yf71AB+zBf+JZvBelan/YbTaf5WxYvNXeyq717RrD65qvh/ULGz0qeG4uG3r9unV0X/Y+WvMv2eNbvvAfwCRtc0jUNNTTmledHi3vEm/7+ytjw9+054V8SeJdM0ixW7vLi9l2RfuNibv8AgVAHhnwo/wCEj0H9rF7G8tonlW1ZGiSf5F/dJ/HX2HbTa55su5YkTd8v72vn9/BnjGH9rl9eg0Pfoixfvbh5UT/ll/BXoV/+0DplnreoWcumXvm2sro3yp/8XQBsax4S17Vb2Wf/AEJEf7v71/8A4ipvB/hLV9K8RxXl9PafZEXZ5MO/fXLp+0VYzNti0y+T/vlP/Z63fh18Tm8f6vd2y2LWcUH8fm76APU32v8AJ/B/fp3yv8u7Yi/x1FDN9xd3yVY2b/lXd/uUAM2N8lYUz+dqT/Kr7PkrddNifeV1/wBis223P96gCxD/ALLL/uVpbP4fvp/vfPWbDt3fMrb/APYatJ/n+Xds3UAVrOBzPcFt33Iv9VHgfx/x/wAX+7/D/wACoqJ1eO5ugmGk2xfd83zNuZcbtvH5fjxtooA09Vg+0xIv/TKuV0eZrbUnib5K7C8+/F95/l+4lcvrFt9mvUni+5QBFZ/8hm93K2zd/HWw/wAkH+3XOaVeLc69e7fufJXR6lN9j0i7lZV+SL79AGP539qy7l3bEqXyf3qfe2J/tVU8Kp53h63n3fPL8/3a1oU/hZfnoAdeJ5zoq/J/vtV7YsMWz5kf/eqpDtd9v3HqxvXb8zK9AAiL/BLI9WPJbY6+bs/2KrpM7r/qv++Kt/L5X3v++FoAZZ20qRPu+/8A39tWIXl3feX/AL5pkKb4vm/4D81WE83+GgCLfL521oKem3d91k/2HpH+Rv7jU9Pv/dVH/vf3qAGb2+8q/J/fqLZ8z/3KmZN/zffb+KmbFdf/AGd6AIk/jZtv/wARVd4fJ3tE2/b97fVpEVH3Ju/3/wCCqrp8z/KqUAc/fp/pn7rb/wADq1Z/Js3bt61Xv9r3Xy/+hVYh+RE+WgDl/AyLN438UStu+8qfP/uV115rC20qLtb/AGn/AIFrgdKhnS88Z3MDS/aFbeqJ/uVU+EvjO81XwbrWueI5dlwt80UH2jbEmxdmxN9AHqP2yNJXg81XdP4NtSpNvi+78lc5qt5PqVvp9zpjKkrr8zv8/wD4+tTaJZ61Zy7tQvILnf8AwQrsegDqEdvlZtvy/wCzVG8fZv2rsq86fK7M2/8A3Pv1k3O550+Zf9nfQA+2h/ib7/8A441aDpsi2t871XhRf729f4kSrD7Xf5V2JQB5P8ddNkfQdEvtrPFYajFLLs/u7/n/APQqLbx5oLunlTq9eoTWa3Py7VdH/gql/YNiif8AHnGn/AaAPnzx54209/EKSwRT3KeV9+3iarvw68ZwQ6pdtPY3aRPF8qPbOiPXvH9lW1t/ywjRG/uVMmmxJ92JU/u0AeKeKvFsupfDTxbZ2ekXz3FxA6QRfZWTzX/2K+T/AIS+A/G2g/EPw5qFz4O1RLS3ukeV3X50Wv0YhsF82X+Pc2/Y6/coSwttj/KqPQB51eeJ7mHxW88Wg6g9o/8Ay28r7tfO/jDwZ421XxlqtzY+GLv7PPO8qu8qpur7Q+wfxfcT+46/fpiWa/8APLZ/doA+Gv8AhBvH6Oir4anR/wDrqtex/s/eDPHGieI7i81zT7azsp1X50n+f/vivoL7HB5qfLsf++9SpDEn3f8Ax/7lADdjQyv5W59/+zTv4UfdT5oV/h+//f3Ufc+82xG/uL96gCvebYbV3X/Wt/Btqum6G3Tb8n+5T7xFd03LUOzzm/uIn9+gASbZOnlfuX/v7a2N/wAmxv4/9quatrlptWRfubf7ldX838P3P9ugCigdLm4Ub8BIut35f9/+H/2b+L/gNFTQq32m4zuVNkW35P8Af/j7/Tt1/iooAu3n8Lf9MvuVlaxCtzpsv99fn/3K0rx2R4vl/wCWVUrxG2fL/EtAHBeDLlptSvW81d+7+Otr4hX7Wfg+9dVXft2V578KLmf/AIS3xLbT7f3U/wAqO3z10Hxg1L/iUWViq/PdTomygDrfD1sqeHtPXazv5S/7FSvuRtrNsq9bJssreBvnRFT/AH6rzfPLtWL7vyUAOtn3/wB6rbuuxNn8NVbNP3vzbtn+xUszq6uytQA6J/O+7uq2kyom5vneq9t86IzL/u0+Z1/2f+B0AWofn+78iVb/ANlvvf7dZ9m6v/u/71aCfd+9v/3FoAPmf5Vpm/8AhX7lPf723f8AN/FR8qN/f/2NtADPvoitto++nzU3Z/F/B/cpyOvz/KuygCJE+R2/gqlc/d+Zvuf360Nn7p2b5P8AbrPuUZ13earxUAYk255fmXf81XUTY/8AD5X99Kq/8t9v8FXU3+ajbVf+9sX5KAOU+Hu2817xWrRb/wB/sZP+AU/UvhjFNby2NtctDpVw2+W0dd6VX+GLo/ivxbt+/wCenybfkf5K9A8lXT5mZHoAzNE0eLR7C3sV27EX5fJrWT5P9v8A4DQm3ytm5f8Acp0PyKm5V+b/AGaAIpn2ferKmTZL8rb91aVyjPF/C/8AsP8Afqkm3/K0AW4YVTZ8rJvWnb1dnVZfnSizTYm5l3/+gVS0d1e4vZYv+euz56ANDYyRfe+SmpCyfxVP8r/MzfP/ALtN8td33vn/AL/8FAFS8SV2TdLs3/ep/kr93d/D/vpUrov3fm/4H9ynumxfvLs/uJ9+gCvbQr/s/wDA6JkXfu/9AqWFP+WsG3Z/f3U5/ufNt3tQBV8ldm6KX/gD/fo2K+z72+rGzZ8rbfm/jSonh3xJuXYn+f46ADe21P3Xyf7tO2N97+D/AG6VH2fMrNspN+yXb9//AHKAGum/5vlT/Y2/cpj7k+ZW2f7DrUroqPt2/f8A9qq823ZtagCrNthfb993+7VK/drCD+5K/wDAnz1P8vlPLK2xE+7vrKm3X96kvlbE/h2UAXfDds01w8v3/wDb3V1bw/JWPo8Kwyuyqu9vvPW2ifP8qr/31QBlESPqN0IhiQRxb1j3ZHMnXHH5UVYQO99OgkkIWOP7suP738H8P1/i/wCA0UATXR2tF/1zWo327trVpPZ79nzfdXbUX2H5vm+egDyL+zYtH+JOoTwfIl1Ejt81cp4z8Q2d58SNHgvLlYbK1/es8v3N9ex3/gmS78SpqCy/ufK2bKzr34MaFql41zeQtNK53M+6gDLufip4eT/l+V/9tFeq8PxL0i/R2gaX/f8AKetK5+BegXIwqSp/uSfLVX/hTUWnN/obb/8AgVAFi28eaY8XzebsT/lt5D7P++62LPXrHWERra5gmT/YbfUuieE7mxg8qfZ/v0mp/DbSdVbzZYPJuO1xb/I6/wDfNAGpbTRbN27+GonmV3+Vqw4/C3iDRZR9lvI9Vt1/5ZXa7H/76Wugs7S5vE82VWSX+JJVoAs2e7yPl+dF/wBmrSXKoqfNv3f7NZ/9j3LvuWfyf+uVSrocQX590zfe/fOzUAW97Ov8L/7G6nq+xv8A2esx/C1s77tmxv8AYlamv4bkA/c6hcwH03b1/wDHqANJ/kd2+Z/9ihE//YSslbfWbNlZvs1+v3flXyn21swxMYuF8lv7tADNmxH3f+g1n3MK7dqq3zVsGNn/ANmqj2Gfl3b/AP2WgDmH8rzf4t/8f+zV22+TYqtsqw+iSb3Xe3lNVi20qWHZ82ygDgfhW6P4j8Wqsfz/AGr76N975K9Gf7n3vnX+/wDfrlvA3hm50fVfEE05R4Lq53xbF2/w12P2d6AKn+tb7ux/93bT33p8tTvBI69W3f3G+7TXt5HTa1AGfM/95V3/AN9G+5VLY3moys3z/Pv27K2JLRmbYq7v7z1S/s2V23S7n/8AQ6AHJuff8zb/APd31m+G3+W9+Zt/nttfbW0lpj7qt/8AE1n+G7O5torvz1VHad/+BJQBoO/3Gl+/TP4trfw/3P8A4qrPkrv3K2z/AIDTHtmRUXdvSgBn/LJ13fe/2af9xPm3f79PSHYv8VI1ux/2G/3aAKXzPO/yr/wCpndNvzL86f3KPs3735v++E+SpUtv/HaAIvl27v3n/fPyPTNjfeban+xVh938W7fTPJ/3aAG7N/3mbZ/C+2hE3/d3I/8AD81S/Zm/2nT+5TXRn/3P9ugBjp5KfMvz1n3nlbX+ZXT/AGK0ntmT7r73/uJWVqWmteMjNt+X738FAGJNN9sl+X/j3/8AQqt2EK/dVd6f72z/AMfp32OXf5SRLs/3fnrTS2l+RpVXen9xVoAt2ELJ+6bdv+/86/JVt/kR/wCOKqltCyfM3yP/ALH3Kt/f/wB3+/QBSAP2+dvmMZjj24hUr/F0b/2Xt1/iopiox1K42x8+VHnzN2fvSenH5UUAdBRRRQAUUUUAFFFFABRSd6WgAooooAKKKKAGfx05ulLSfjQAtMp9R7l/75oAWin1G3Py7qAFpi/L9773/oVP/i+7R/47QAn8Pz7aX5mX+5RR/wCO0AFFHyvRx0+agA2Ufx0Uxwr/AHvn/u0APo+b73/jtPplAB/u0n3B/epf4KOn3moAY237336Nvy42/LQHj+bbtqJJGkiWTbs3LuZJf4aAJfl/hah03/dbY9H3/m/8do+/u2/+g0AG3+Fv++qZsRNit96nLuJ+Yf8AAaX5fuqtADM7hz/498tLv/2v++KOg+Vv/Zt1JsX+Fv8AvigCJH3t+6VdlP8AvfeXe393bT9+z/epPuN8vy7v71AERiiRfmXev8Tf3aPlT/d/26m37P7v+/SZXduWRaAIvufxfJ/sVLvbftXb8tN3/wC8if7tOG7dtaP5v726gDKm3C7uPn/hj+9IQP4+g7f16fw0UlzkXUxGeUj6pn+/37/06/xUUAbnfHanbaKKAG9s96P4KKKAH0UUUAFM/joooAfTDwlFFACtQ/SiigBjsdy05o1I6UUUAC80fx0UUANX5l5pn8OO1FFAEkfRqaPnXB5FFFADWPz9BUi9KKKAGhiabO5jT5TRRQBIOjVJRRQBDTlG6Lnn60UUAOEajtTc/PjtRRQA7y13bsc1Cv71cNyKKKAGvKy9DUgTc3JP50UUAJKxG3Bx9KUsVIA6UUUAN/1ciKvA29Kc8KqGYZz65oooAO+O1IPvPRRQBXSVpU+Y5qYfNhjyfeiigCN5Wx1qfaPL6fw0UUAVf7Pt7i482SMO8kaqxPcKTt/9Db86KKKAP//Z"/>
  <p:tag name="MMPROD_10026LOGO" val=""/>
  <p:tag name="MMPROD_TAG_VCONFIG" val="PD94bWwgdmVyc2lvbj0iMS4wIiBlbmNvZGluZz0iVVRGLTgiPz4NCjxjb25maWd1cmF0aW9uPg0KCTxjb2xvcnM+DQoJCTx1aWNvbG9yIG5hbWU9InByaW1hcnkiIHZhbHVlPSIweDZGODQ4OCIvPg0KCQk8dWljb2xvciBuYW1lPSJnbG93IiB2YWx1ZT0iMHgzNUQzMzQiLz4NCgkJPHVpY29sb3IgbmFtZT0idGV4dCIgdmFsdWU9IjB4RkZGRkZGIi8+DQoJCTx1aWNvbG9yIG5hbWU9ImxpZ2h0IiB2YWx1ZT0iMHg0RTVENjAiLz4NCgkJPHVpY29sb3IgbmFtZT0ic2hhZG93IiB2YWx1ZT0iMHgwMDAwMDAiLz4NCgkJPHVpY29sb3IgbmFtZT0iYmFja2dyb3VuZCIgdmFsdWU9IjB4NzI3OTcx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mZhbHNlIi8+DQoJCTx1aXNob3cgbmFtZT0iY29tcGFueWxvZ28iIHZhbHVlPSJmYWxzZSIvPg0KCQk8dWlzaG93IG5hbWU9InNpZGViYXIiIHZhbHVlPSJ0cnVlIi8+DQoJCTx1aXNob3cgbmFtZT0ib3V0bGluZSIgdmFsdWU9InRydWUiLz4NCgkJPHVpc2hvdyBuYW1lPSJ0aHVtYm5haWwiIHZhbHVlPSJmYWxzZSIvPg0KCQk8dWlzaG93IG5hbWU9Im5vdGVzIiB2YWx1ZT0iZmFsc2UiLz4NCgkJPHVpc2hvdyBuYW1lPSJzZWFyY2giIHZhbHVlPSJ0cnVlIi8+DQoJCTx1aXNob3cgbmFtZT0iYXR0YWNobWVudHMiIHZhbHVlPSJ0cnVlIi8+DQoJCTx1aXNob3cgbmFtZT0idXRpbHMiIHZhbHVlPSJ0cnVlIi8+DQoJCTx1aXNob3cgbmFtZT0idm9sdW1lIiB2YWx1ZT0idHJ1ZSIvPg0KCQk8dWlzaG93IG5hbWU9InBsYXliYXIiIHZhbHVlPSJ0cnVlIi8+DQoJCTx1aXNob3cgbmFtZT0idGFsa2luZ2hlYWQiIHZhbHVlPSJ0cnVlIi8+DQoJCTx1aXNob3cgbmFtZT0ic2lkZWJhcm9ucmlnaHQiIHZhbHVlPSJ0cnVlIi8+DQoJCTx1aXNob3cgbmFtZT0idmlld2NoYW5nZSIgdmFsdWU9InRydWUiLz4NCgkJPHVpc2hvdyBuYW1lPSJpbml0aWFsZGlzcGxheW1vZGVpc25vcm1hbCIgdmFsdWU9InRydWUiLz4NCgkJPHVpcmVwbGFjZSBuYW1lPSJsb2dvIiB2YWx1ZT0iIi8+DQoJCTx1aXJlcGxhY2UgbmFtZT0iYmdpbWFnZSIgdmFsdWU9IiIvPg0KCQk8dWlyZXBsYWNlIG5hbWU9ImluaXRpYWx0YWIiIHZhbHVlPSJvdXRsaW5lIi8+DQoJPC9sYXlvdXQ+DQoJPGxhbmd1YWdlIGlkPSJlb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IHVpdGV4dCAtLT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0xPQURJTkciIHZhbHVlPSJMb2FkaW5nIi8+DQoJCTx1aXRleHQgbmFtZT0iU0NSVUJCQVJTVEFUVVNfQlVGRkVSSU5HIiB2YWx1ZT0iQnVmZmVyaW5nIi8+DQoJCTx1aXRleHQgbmFtZT0iU0NSVUJCQVJTVEFUVVNfUVVFU1RJT04iIHZhbHVlPSJBbnN3ZXIgUXVlc3Rpb24iLz4NCgkJPHVpdGV4dCBuYW1lPSJTQ1JVQkJBUlNUQVRVU19SRVZJRVdRVUlaIiB2YWx1ZT0iUmV2aWV3aW5nIFF1aXoiLz4NCgkJPCEtLSBzdWJzdGl0dXRpb246ICVtID09IG1pbnV0ZXMgcmVtYWluaW5nIC0tPg0KCQk8IS0tIHN1YnN0aXR1dGlvbjogJXMgPT0gc2Vjb25kcyByZW1haW5pbmcgLS0+DQoJCTx1aXRleHQgbmFtZT0iRUxBUFNFRCIgdmFsdWU9IiVtIE1pbnV0ZXMgJXMgU2Vjb25kcyBSZW1haW5pbmciLz4NCgkJPHVpdGV4dCBuYW1lPSJOT1RGT1VORCIgdmFsdWU9Ik5vdGhpbmcgRm91bmQiLz4NCgkJPHVpdGV4dCBuYW1lPSJBVFRBQ0hNRU5UUyIgdmFsdWU9IkF0dGFjaG1lbnRz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GFjdCIvPg0KCQk8dWl0ZXh0IG5hbWU9IlRBQl9PVVRMSU5FIiB2YWx1ZT0iT3V0bGluZSIvPg0KCQk8dWl0ZXh0IG5hbWU9IlRBQl9USFVNQiIgdmFsdWU9IlRodW1iIi8+DQoJCTx1aXRleHQgbmFtZT0iVEFCX05PVEVTIiB2YWx1ZT0iTm90ZXMiLz4NCgkJPHVpdGV4dCBuYW1lPSJUQUJfU0VBUkNIIiB2YWx1ZT0iU2VhcmNoIi8+DQoJCTx1aXRleHQgbmFtZT0iU0xJREVfSEVBRElORyIgdmFsdWU9IlNsaWRlIFRpdGxlIi8+DQoJCTx1aXRleHQgbmFtZT0iRFVSQVRJT05fSEVBRElORyIgdmFsdWU9IkR1cmF0aW9uIi8+DQoJCTx1aXRleHQgbmFtZT0iU0VBUkNIX0hFQURJTkciIHZhbHVlPSJTZWFyY2ggZm9yIHRleHQ6Ii8+DQoJCTx1aXRleHQgbmFtZT0iVEhVTUJfSEVBRElORyIgdmFsdWU9IlNsaWRlIi8+DQoJCTx1aXRleHQgbmFtZT0iVEhVTUJfSU5GTyIgdmFsdWU9IlNsaWRlIFRpdGxlL0R1cmF0aW9uIi8+DQoJCTx1aXRleHQgbmFtZT0iQVRUQUNITkFNRV9IRUFESU5HIiB2YWx1ZT0iRmlsZSBOYW1lIi8+DQoJCTx1aXRleHQgbmFtZT0iQVRUQUNIU0laRV9IRUFESU5HIiB2YWx1ZT0iU2l6ZSIvPg0KCQk8dWl0ZXh0IG5hbWU9IlNMSURFX05PVEVTIiB2YWx1ZT0iU2xpZGUgTm90ZXM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lNob3cgc2lkZWJhciB0byBwYXJ0aWNpcGFudHMiLz4NCgkJPHVpdGV4dCBuYW1lPSJET0NXUkFQX1RJVExFIiB2YWx1ZT0iQnJlZXplIEZpbGUgQXR0YWNobWVudCIvPg0KCQk8dWl0ZXh0IG5hbWU9IkRPQ1dSQVBfTVNHIiB2YWx1ZT0iU2F2ZSB0byBNeSBDb21wdXRlciIvPg0KCQk8dWl0ZXh0IG5hbWU9IkRPQ1dSQVBfUFJPTVBUIiB2YWx1ZT0iQ2xpY2sgdG8gRG93bmxvYW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JGb2xpZSAlbiIvPg0KCQk8IS0tIHN1YnN0aXR1dGlvbjogJW4gPT0gc2xpZGUgbnVtYmVyIC0tPg0KCQk8IS0tIHN1YnN0aXR1dGlvbjogJXQgPT0gdG90YWwgc2xpZGUgY291bnQgLS0+DQoJCTx1aXRleHQgbmFtZT0iU0NSVUJCQVJTVEFUVVNfU0xJREVJTkZPIiB2YWx1ZT0iRm9saWUgJW4gLyAldCB8ICIvPg0KCQk8dWl0ZXh0IG5hbWU9IlNDUlVCQkFSU1RBVFVTX1NUT1BQRUQiIHZhbHVlPSJCZWVuZGV0Ii8+DQoJCTx1aXRleHQgbmFtZT0iU0NSVUJCQVJTVEFUVVNfUExBWUlORyIgdmFsdWU9IldpZWRlcmdhYmUiLz4NCgkJPHVpdGV4dCBuYW1lPSJTQ1JVQkJBUlNUQVRVU19OT0FVRElPIiB2YWx1ZT0iS2VpbiBBdWRpbyIvPg0KCQk8dWl0ZXh0IG5hbWU9IlNDUlVCQkFSU1RBVFVTX0xPQURJTkciIHZhbHVlPSJMYWRlbiIvPg0KCQk8dWl0ZXh0IG5hbWU9IlNDUlVCQkFSU1RBVFVTX0JVRkZFUklORyIgdmFsdWU9IlB1ZmZlcm4iLz4NCgkJPHVpdGV4dCBuYW1lPSJTQ1JVQkJBUlNUQVRVU19RVUVTVElPTiIgdmFsdWU9IkZyYWdlIGJlYW50d29ydGVuIi8+DQoJCTx1aXRleHQgbmFtZT0iU0NSVUJCQVJTVEFUVVNfUkVWSUVXUVVJWiIgdmFsdWU9Ik5vY2htYWxzIGR1cmNoc2VoZW4iLz4NCgkJPCEtLSBzdWJzdGl0dXRpb246ICVtID09IG1pbnV0ZXMgcmVtYWluaW5nIC0tPg0KCQk8IS0tIHN1YnN0aXR1dGlvbjogJXMgPT0gc2Vjb25kcyByZW1haW5pbmcgLS0+DQoJCTx1aXRleHQgbmFtZT0iRUxBUFNFRCIgdmFsdWU9IlJlc3RkYXVlcjogJW0gTWludXRlbiAlcyBTZWt1bmRlbiIvPg0KCQk8dWl0ZXh0IG5hbWU9Ik5PVEZPVU5EIiB2YWx1ZT0iTmljaHRzIGdlZnVuZGVuIi8+DQoJCTx1aXRleHQgbmFtZT0iQVRUQUNITUVOVFMiIHZhbHVlPSJBbmxhZ2VuIi8+DQoJCTwhLS0gc3Vic3RpdHV0aW9uOiAlcCA9PSBjdXJyZW50IHNwZWFrZXIncyB0aXRsZSAtLT4NCgkJPHVpdGV4dCBuYW1lPSJCSU9XSU5fVElUTEUiIHZhbHVlPSJTcHJlY2hlcjogJXAiLz4NCgkJPHVpdGV4dCBuYW1lPSJCSU9CVE5fVElUTEUiIHZhbHVlPSJTcHJlY2hlciIvPg0KCQk8dWl0ZXh0IG5hbWU9IkRJVklERVJCVE5fVElUTEUiIHZhbHVlPSJ8Ii8+DQoJCTx1aXRleHQgbmFtZT0iQ09OVEFDVEJUTl9USVRMRSIgdmFsdWU9IktvbnRha3QiLz4NCgkJPHVpdGV4dCBuYW1lPSJUQUJfT1VUTElORSIgdmFsdWU9IlN0cnVrdHVyIi8+DQoJCTx1aXRleHQgbmFtZT0iVEFCX1RIVU1CIiB2YWx1ZT0iTWluaWF0dXIiLz4NCgkJPHVpdGV4dCBuYW1lPSJUQUJfTk9URVMiIHZhbHVlPSJOb3RpemVuIi8+DQoJCTx1aXRleHQgbmFtZT0iVEFCX1NFQVJDSCIgdmFsdWU9IlN1Y2hlbiIvPg0KCQk8dWl0ZXh0IG5hbWU9IlNMSURFX0hFQURJTkciIHZhbHVlPSJGb2xpZW50aXRlbCIvPg0KCQk8dWl0ZXh0IG5hbWU9IkRVUkFUSU9OX0hFQURJTkciIHZhbHVlPSJEYXVlciIvPg0KCQk8dWl0ZXh0IG5hbWU9IlNFQVJDSF9IRUFESU5HIiB2YWx1ZT0iVGV4dCBzdWNoZW46Ii8+DQoJCTx1aXRleHQgbmFtZT0iVEhVTUJfSEVBRElORyIgdmFsdWU9IkZvbGllIi8+DQoJCTx1aXRleHQgbmFtZT0iVEhVTUJfSU5GTyIgdmFsdWU9IkZvbGllbnRpdGVsL0RhdWVyIi8+DQoJCTx1aXRleHQgbmFtZT0iQVRUQUNITkFNRV9IRUFESU5HIiB2YWx1ZT0iRGF0ZWluYW1lIi8+DQoJCTx1aXRleHQgbmFtZT0iQVRUQUNIU0laRV9IRUFESU5HIiB2YWx1ZT0iR3LDtsOfZSIvPg0KCQk8dWl0ZXh0IG5hbWU9IlNMSURFX05PVEVTIiB2YWx1ZT0iRm9saWVubm90aXplbi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RGVuIFRlaWxuZWhtZXJuIGRpZSBTZWl0ZW5sZWlzdGUgYW56ZWlnZW4iLz4NCgkJPHVpdGV4dCBuYW1lPSJET0NXUkFQX1RJVExFIiB2YWx1ZT0iQnJlZXplLUFuaGFuZyIvPg0KCQk8dWl0ZXh0IG5hbWU9IkRPQ1dSQVBfTVNHIiB2YWx1ZT0iQXVmIG1laW5lbSBBcmJlaXRzcGxhdHogc3BlaWNoZXJuIi8+DQoJCTx1aXRleHQgbmFtZT0iRE9DV1JBUF9QUk9NUFQiIHZhbHVlPSJadW0gSGVydW50ZXJsYWRlbiBrbGlja2VuIi8+DQoJPC9sYW5ndWFnZT4NCgk8bGFuZ3VhZ2UgaWQ9ImZy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4Lir4Lix4Lin4LiC4LmJ4Lit4LiX4Li14LmIICVuIi8+DQoJCTwhLS0gc3Vic3RpdHV0aW9uOiAlbiA9PSBzbGlkZSBudW1iZXIgLS0+DQoJCTwhLS0gc3Vic3RpdHV0aW9uOiAldCA9PSB0b3RhbCBzbGlkZSBjb3VudCAtLT4NCgkJPHVpdGV4dCBuYW1lPSJTQ1JVQkJBUlNUQVRVU19TTElERUlORk8iIHZhbHVlPSLguKvguLHguKfguILguYnguK0gJW4gLyAldCB8ICIvPg0KCQk8dWl0ZXh0IG5hbWU9IlNDUlVCQkFSU1RBVFVTX1NUT1BQRUQiIHZhbHVlPSLguKvguKLguLjguJTguJrguKPguKPguKLguLLguKIiLz4NCgkJPHVpdGV4dCBuYW1lPSJTQ1JVQkJBUlNUQVRVU19QTEFZSU5HIiB2YWx1ZT0i4LiB4Liz4Lil4Lix4LiH4Lia4Lij4Lij4Lii4Liy4LiiIi8+DQoJCTx1aXRleHQgbmFtZT0iU0NSVUJCQVJTVEFUVVNfTk9BVURJTyIgdmFsdWU9IuC5hOC4oeC5iOC4oeC4teC5gOC4quC4teC4ouC4hyIvPg0KCQk8dWl0ZXh0IG5hbWU9IlNDUlVCQkFSU1RBVFVTX0xPQURJTkciIHZhbHVlPSLguIHguLPguKXguLHguIfguYLguKvguKXguJQiLz4NCgkJPHVpdGV4dCBuYW1lPSJTQ1JVQkJBUlNUQVRVU19CVUZGRVJJTkciIHZhbHVlPSLguIHguLPguKXguLHguIfguK3guYjguLLguJkiLz4NCgkJPHVpdGV4dCBuYW1lPSJTQ1JVQkJBUlNUQVRVU19RVUVTVElPTiIgdmFsdWU9IuC4geC4o+C4uOC4k+C4suC4leC4reC4muC4hOC4s+C4luC4suC4oSIvPg0KCQk8dWl0ZXh0IG5hbWU9IlNDUlVCQkFSU1RBVFVTX1JFVklFV1FVSVoiIHZhbHVlPSLguJfguJrguJfguKfguJnguITguLPguJbguLLguKEiLz4NCgkJPCEtLSBzdWJzdGl0dXRpb246ICVtID09IG1pbnV0ZXMgcmVtYWluaW5nIC0tPg0KCQk8IS0tIHN1YnN0aXR1dGlvbjogJXMgPT0gc2Vjb25kcyByZW1haW5pbmcgLS0+DQoJCTx1aXRleHQgbmFtZT0iRUxBUFNFRCIgdmFsdWU9IiVtIOC4meC4suC4l+C4tSAlcyDguKfguLTguJnguLLguJfguLUiLz4NCgkJPHVpdGV4dCBuYW1lPSJOT1RGT1VORCIgdmFsdWU9IuC5hOC4oeC5iOC4nuC4miIvPg0KCQk8dWl0ZXh0IG5hbWU9IkFUVEFDSE1FTlRTIiB2YWx1ZT0i4LmA4Lit4LiB4Liq4Liy4Lij4LmB4LiZ4LiaIi8+DQoJCTwhLS0gc3Vic3RpdHV0aW9uOiAlcCA9PSBjdXJyZW50IHNwZWFrZXIncyB0aXRsZSAtLT4NCgkJPHVpdGV4dCBuYW1lPSJCSU9XSU5fVElUTEUiIHZhbHVlPSLguJvguKPguLDguKfguLHguJXguLQgOiAlcCIvPg0KCQk8dWl0ZXh0IG5hbWU9IkJJT0JUTl9USVRMRSIgdmFsdWU9IuC4m+C4o+C4sOC4p+C4seC4leC4tCA6Ii8+DQoJCTx1aXRleHQgbmFtZT0iRElWSURFUkJUTl9USVRMRSIgdmFsdWU9InwiLz4NCgkJPHVpdGV4dCBuYW1lPSJDT05UQUNUQlROX1RJVExFIiB2YWx1ZT0i4LiX4Li14LmI4LiV4Li04LiU4LiV4LmI4LitIi8+DQoJCTx1aXRleHQgbmFtZT0iVEFCX09VVExJTkUiIHZhbHVlPSLguKPguLLguKLguIHguLLguKPguKvguLHguKfguILguYnguK0iLz4NCgkJPHVpdGV4dCBuYW1lPSJUQUJfVEhVTUIiIHZhbHVlPSLguKDguLLguJ7guILguJnguLLguJTguKLguYjguK0iLz4NCgkJPHVpdGV4dCBuYW1lPSJUQUJfTk9URVMiIHZhbHVlPSLguITguLPguK3guJjguLTguJrguLLguKIiLz4NCgkJPHVpdGV4dCBuYW1lPSJUQUJfU0VBUkNIIiB2YWx1ZT0i4LiE4LmJ4LiZIi8+DQoJCTx1aXRleHQgbmFtZT0iU0xJREVfSEVBRElORyIgdmFsdWU9IuC4q+C4seC4p+C4guC5ieC4rSIvPg0KCQk8dWl0ZXh0IG5hbWU9IkRVUkFUSU9OX0hFQURJTkciIHZhbHVlPSLguYDguKfguKXguLIiLz4NCgkJPHVpdGV4dCBuYW1lPSJTRUFSQ0hfSEVBRElORyIgdmFsdWU9IuC4hOC5ieC4meC4guC5ieC4reC4hOC4p+C4suC4oSIvPg0KCQk8dWl0ZXh0IG5hbWU9IlRIVU1CX0hFQURJTkciIHZhbHVlPSLguKvguLHguKfguILguYnguK0iLz4NCgkJPHVpdGV4dCBuYW1lPSJUSFVNQl9JTkZPIiB2YWx1ZT0i4Lir4Lix4Lin4LiC4LmJ4LitL+C5gOC4p+C4peC4siIvPg0KCQk8dWl0ZXh0IG5hbWU9IkFUVEFDSE5BTUVfSEVBRElORyIgdmFsdWU9IuC4iuC4t+C5iOC4reC5geC4n+C5ieC4oSIvPg0KCQk8dWl0ZXh0IG5hbWU9IkFUVEFDSFNJWkVfSEVBRElORyIgdmFsdWU9IuC4guC4meC4suC4lOC5geC4n+C5ieC4oSIvPg0KCQk8dWl0ZXh0IG5hbWU9IlNMSURFX05PVEVTIiB2YWx1ZT0i4LiE4Liz4Lit4LiY4Li04Lia4Liy4Lii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LguIrguLfguYjguK3guKvguLHguKfguILguYnguK0iLz4NCgkJPHVpdGV4dCBuYW1lPSJET0NXUkFQX1RJVExFIiB2YWx1ZT0i4LmA4Lit4LiB4Liq4Liy4Lij4LmB4LiZ4Lia4LiC4Lit4LiHIEJyZWV6ZSIvPg0KCQk8dWl0ZXh0IG5hbWU9IkRPQ1dSQVBfTVNHIiB2YWx1ZT0i4Lia4Lix4LiZ4LiX4Li24LiBIi8+DQoJCTx1aXRleHQgbmFtZT0iRE9DV1JBUF9QUk9NUFQiIHZhbHVlPSLguITguKXguLTguIHguYDguJ7guLfguYjguK3guJTguLLguKfguJnguYzguYLguKvguKXguJQ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0gdWl0ZXh0IC0tPg0KCQk8IS0tIHN1YnN0aXR1dGlvbjogJW4gPT0gc2xpZGUgbnVtYmVyIC0tPg0KCQk8dWl0ZXh0IG5hbWU9IlVOTkFNRURTTElERVRJVExFIiB2YWx1ZT0i44K544Op44Kk44OJIDogJW4iLz4NCgkJPCEtLSBzdWJzdGl0dXRpb246ICVuID09IHNsaWRlIG51bWJlciAtLT4NCgkJPCEtLSBzdWJzdGl0dXRpb246ICV0ID09IHRvdGFsIHNsaWRlIGNvdW50IC0tPg0KCQk8dWl0ZXh0IG5hbWU9IlNDUlVCQkFSU1RBVFVTX1NMSURFSU5GTyIgdmFsdWU9IuOCueODqeOCpOODiSA6ICVuIC8gJXQgfCAiLz4NCgkJPHVpdGV4dCBuYW1lPSJTQ1JVQkJBUlNUQVRVU19TVE9QUEVEIiB2YWx1ZT0i5YGc5q2iIi8+DQoJCTx1aXRleHQgbmFtZT0iU0NSVUJCQVJTVEFUVVNfUExBWUlORyIgdmFsdWU9IuWGjeeUn+S4rSIvPg0KCQk8dWl0ZXh0IG5hbWU9IlNDUlVCQkFSU1RBVFVTX05PQVVESU8iIHZhbHVlPSLpn7Plo7DjgarjgZc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T1VUTElORSIgdmFsdWU9IuOCouOCpuODiOODqeOCpOODsyIvPg0KCQk8dWl0ZXh0IG5hbWU9IlRBQl9USFVNQiIgdmFsdWU9IuOCteODoOODjeODvOODqyIvPg0KCQk8dWl0ZXh0IG5hbWU9IlRBQl9OT1RFUyIgdmFsdWU9IuODjuODvOODiCIvPg0KCQk8dWl0ZXh0IG5hbWU9IlRBQl9TRUFSQ0giIHZhbHVlPSLmpJzntKIiLz4NCgkJPHVpdGV4dCBuYW1lPSJTTElERV9IRUFESU5HIiB2YWx1ZT0i44K544Op44Kk44OJ44K/44Kk44OI44OrIi8+DQoJCTx1aXRleHQgbmFtZT0iRFVSQVRJT05fSEVBRElORyIgdmFsdWU9IumVt+OBlSIvPg0KCQk8dWl0ZXh0IG5hbWU9IlNFQVJDSF9IRUFESU5HIiB2YWx1ZT0i5qSc57Si44GZ44KL44OG44Kt44K544OIIDogIi8+DQoJCTx1aXRleHQgbmFtZT0iVEhVTUJfSEVBRElORyIgdmFsdWU9IuOCueODqeOCpOODiSIvPg0KCQk8dWl0ZXh0IG5hbWU9IlRIVU1CX0lORk8iIHZhbHVlPSLjgrnjg6njgqTjg4njgr/jgqTjg4jjg6sgLyDplbfjgZUiLz4NCgkJPHVpdGV4dCBuYW1lPSJBVFRBQ0hOQU1FX0hFQURJTkciIHZhbHVlPSLjg5XjgqHjgqTjg6vlkI0iLz4NCgkJPHVpdGV4dCBuYW1lPSJBVFRBQ0hTSVpFX0hFQURJTkciIHZhbHVlPSLjgrXjgqTjgroiLz4NCgkJPHVpdGV4dCBuYW1lPSJTTElERV9OT1RFUyIgdmFsdWU9IuOCueODqeOCpOODieODjuODvOODiC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44K144Kk44OJ44OQ44O844KS5Y+C5Yqg6ICF44Gr6KaL44Gb44KLIi8+DQoJCTx1aXRleHQgbmFtZT0iRE9DV1JBUF9USVRMRSIgdmFsdWU9IkJyZWV6ZSDmt7vku5jjg5XjgqHjgqTjg6siLz4NCgkJPHVpdGV4dCBuYW1lPSJET0NXUkFQX01TRyIgdmFsdWU9IuODnuOCpOOCs+ODs+ODlOODpeODvOOCv+OBq+S/neWtmCIvPg0KCQk8dWl0ZXh0IG5hbWU9IkRPQ1dSQVBfUFJPTVBUIiB2YWx1ZT0i44Kv44Oq44OD44Kv44GX44Gm44OA44Km44Oz44Ot44O844OJIi8+DQoJPC9sYW5ndWFnZT4NCgk8bGFuZ3VhZ2UgaWQ9Imtv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E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E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IHVpdGV4dCAtLT4NCgkJPCEtLSBzdWJzdGl0dXRpb246ICVuID09IHNsaWRlIG51bWJlciAtLT4NCgkJPHVpdGV4dCBuYW1lPSJVTk5BTUVEU0xJREVUSVRMRSIgdmFsdWU9IuyKrOudvOydtOuTnCAlbiIvPg0KCQk8IS0tIHN1YnN0aXR1dGlvbjogJW4gPT0gc2xpZGUgbnVtYmVyIC0tPg0KCQk8IS0tIHN1YnN0aXR1dGlvbjogJXQgPT0gdG90YWwgc2xpZGUgY291bnQgLS0+DQoJCTx1aXRleHQgbmFtZT0iU0NSVUJCQVJTVEFUVVNfU0xJREVJTkZPIiB2YWx1ZT0i7Iqs65287J2065OcICVuIC8gJXQgfCAiLz4NCgkJPHVpdGV4dCBuYW1lPSJTQ1JVQkJBUlNUQVRVU19TVE9QUEVEIiB2YWx1ZT0i7KSR7KeA65CoIi8+DQoJCTx1aXRleHQgbmFtZT0iU0NSVUJCQVJTVEFUVVNfUExBWUlORyIgdmFsdWU9IuyerOyDnSIvPg0KCQk8dWl0ZXh0IG5hbWU9IlNDUlVCQkFSU1RBVFVTX05PQVVESU8iIHZhbHVlPSLsmKTrlJTsmKQg7JeG7J2MIi8+DQoJCTx1aXRleHQgbmFtZT0iU0NSVUJCQVJTVEFUVVNfTE9BRElORyIgdmFsdWU9IuuhnOuUqSIvPg0KCQk8dWl0ZXh0IG5hbWU9IlNDUlVCQkFSU1RBVFVTX0JVRkZFUklORyIgdmFsdWU9IuuyhO2NvOungSIvPg0KCQk8dWl0ZXh0IG5hbWU9IlNDUlVCQkFSU1RBVFVTX1FVRVNUSU9OIiB2YWx1ZT0i7KeI66y47JeQIOuLte2VmOq4sCIvPg0KCQk8dWl0ZXh0IG5hbWU9IlNDUlVCQkFSU1RBVFVTX1JFVklFV1FVSVoiIHZhbHVlPSLsp4jrrLgg64uk7Iuc67O06riwIi8+DQoJCTwhLS0gc3Vic3RpdHV0aW9uOiAlbSA9PSBtaW51dGVzIHJlbWFpbmluZyAtLT4NCgkJPCEtLSBzdWJzdGl0dXRpb246ICVzID09IHNlY29uZHMgcmVtYWluaW5nIC0tPg0KCQk8dWl0ZXh0IG5hbWU9IkVMQVBTRUQiIHZhbHVlPSIlbeu2hCAlc+y0iCDrgqjsnYwiLz4NCgkJPHVpdGV4dCBuYW1lPSJOT1RGT1VORCIgdmFsdWU9IuyXhuydjCIvPg0KCQk8dWl0ZXh0IG5hbWU9IkFUVEFDSE1FTlRTIiB2YWx1ZT0i7LKo67aAIO2MjOydvCIvPg0KCQk8IS0tIHN1YnN0aXR1dGlvbjogJXAgPT0gY3VycmVudCBzcGVha2VyJ3MgdGl0bGUgLS0+DQoJCTx1aXRleHQgbmFtZT0iQklPV0lOX1RJVExFIiB2YWx1ZT0i6rK966ClIOyGjOqwnDogJXAiLz4NCgkJPHVpdGV4dCBuYW1lPSJCSU9CVE5fVElUTEUiIHZhbHVlPSLqsr3roKUg7IaM6rCcIi8+DQoJCTx1aXRleHQgbmFtZT0iRElWSURFUkJUTl9USVRMRSIgdmFsdWU9InwiLz4NCgkJPHVpdGV4dCBuYW1lPSJDT05UQUNUQlROX1RJVExFIiB2YWx1ZT0i7Jew65297LKYIi8+DQoJCTx1aXRleHQgbmFtZT0iVEFCX09VVExJTkUiIHZhbHVlPSLqsJzsmpQiLz4NCgkJPHVpdGV4dCBuYW1lPSJUQUJfVEhVTUIiIHZhbHVlPSLstpXshoztjJAiLz4NCgkJPHVpdGV4dCBuYW1lPSJUQUJfTk9URVMiIHZhbHVlPSLrhbjtirgiLz4NCgkJPHVpdGV4dCBuYW1lPSJUQUJfU0VBUkNIIiB2YWx1ZT0i6rKA7IOJIi8+DQoJCTx1aXRleHQgbmFtZT0iU0xJREVfSEVBRElORyIgdmFsdWU9IuyKrOudvOydtOuTnCDsoJzrqqkiLz4NCgkJPHVpdGV4dCBuYW1lPSJEVVJBVElPTl9IRUFESU5HIiB2YWx1ZT0i7J6s7IOd7Iuc6rCEIi8+DQoJCTx1aXRleHQgbmFtZT0iU0VBUkNIX0hFQURJTkciIHZhbHVlPSLthY3siqTtirgg6rKA7IOJOiIvPg0KCQk8dWl0ZXh0IG5hbWU9IlRIVU1CX0hFQURJTkciIHZhbHVlPSLsiqzrnbzsnbTrk5wiLz4NCgkJPHVpdGV4dCBuYW1lPSJUSFVNQl9JTkZPIiB2YWx1ZT0i7KCc66qpL+yerOyDneyLnOqwhCIvPg0KCQk8dWl0ZXh0IG5hbWU9IkFUVEFDSE5BTUVfSEVBRElORyIgdmFsdWU9Iu2MjOydvCDsnbTrpoQiLz4NCgkJPHVpdGV4dCBuYW1lPSJBVFRBQ0hTSVpFX0hFQURJTkciIHZhbHVlPSLtgazquLAiLz4NCgkJPHVpdGV4dCBuYW1lPSJTTElERV9OT1RFUyIgdmFsdWU9IuyKrOudvOydtOuTnCDrhbjtirg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uywuOyXrOyekOyXkOqyjCDshLjroZwg66eJ64yAIOuztOydtOq4sCIvPg0KCQk8dWl0ZXh0IG5hbWU9IkRPQ1dSQVBfVElUTEUiIHZhbHVlPSJCcmVlemUg7YyM7J28IOyyqOu2gCIvPg0KCQk8dWl0ZXh0IG5hbWU9IkRPQ1dSQVBfTVNHIiB2YWx1ZT0i64K0IOy7tO2TqO2EsOyXkCDsoIDsnqUiLz4NCgkJPHVpdGV4dCBuYW1lPSJET0NXUkFQX1BST01QVCIgdmFsdWU9Iu2BtOumre2VmOyXrCDri6TsmrTroZzrk5wiLz4NCgk8L2xhbmd1YWdlPg0KPC9jb25maWd1cmF0aW9uPg0K"/>
  <p:tag name="MMPROD_UIDATA" val="&lt;database version=&quot;6.0&quot;&gt;&lt;object type=&quot;1&quot; unique_id=&quot;10001&quot;&gt;&lt;property id=&quot;20141&quot; value=&quot;ต้นไม้เอวีแอล&quot;/&gt;&lt;property id=&quot;20144&quot; value=&quot;1&quot;/&gt;&lt;property id=&quot;20146&quot; value=&quot;0&quot;/&gt;&lt;property id=&quot;20147&quot; value=&quot;0&quot;/&gt;&lt;property id=&quot;20148&quot; value=&quot;5&quot;/&gt;&lt;property id=&quot;20180&quot; value=&quot;1&quot;/&gt;&lt;property id=&quot;20181&quot; value=&quot;1&quot;/&gt;&lt;property id=&quot;20191&quot; value=&quot;Chula&quot;/&gt;&lt;property id=&quot;20192&quot; value=&quot;lms2.it.chula.ac.th&quot;/&gt;&lt;property id=&quot;20193&quot; value=&quot;0&quot;/&gt;&lt;property id=&quot;20224&quot; value=&quot;C:\Documents and Settings\spj\My Documents\My Breeze Presentations\14-AVL&quot;/&gt;&lt;property id=&quot;20250&quot; value=&quot;0&quot;/&gt;&lt;property id=&quot;20251&quot; value=&quot;1&quot;/&gt;&lt;property id=&quot;20259&quot; value=&quot;0&quot;/&gt;&lt;object type=&quot;4&quot; unique_id=&quot;10002&quot;&gt;&lt;object type=&quot;5&quot; unique_id=&quot;10026&quot;&gt;&lt;property id=&quot;20149&quot; value=&quot;สมชาย ประสิทธิ์จูตระกูล&quot;/&gt;&lt;property id=&quot;20150&quot; value=&quot;รองศาสตราจารย์&quot;/&gt;&lt;property id=&quot;20151&quot; value=&quot;somchai2.jpg&quot;/&gt;&lt;property id=&quot;20153&quot; value=&quot;somchaip@chula.ac.th&quot;/&gt;&lt;property id=&quot;20155&quot; value=&quot;วศ.บ. วิศวกรรมคอมพิวเตอร์ จุฬาฯ (เกียรตินิยมอันดับหนึ่ง เหรียญทอง)&amp;#x0D;&amp;#x0A;Ph.D. Computer Science, Univ. of Illinois at Urbana-Champaign, USA.&amp;#x0D;&amp;#x0A;ภาควิชาวิศวกรรมคอมพิวเตอร์&amp;#x0D;&amp;#x0A;คณะวิศวกรรรมศาสตร์&amp;#x0D;&amp;#x0A;จุฬาลงกรณ์มหาวิทยาลัย&amp;#x0D;&amp;#x0A;&quot;/&gt;&lt;/object&gt;&lt;/object&gt;&lt;object type=&quot;2&quot; unique_id=&quot;10003&quot;&gt;&lt;object type=&quot;3&quot; unique_id=&quot;10004&quot;&gt;&lt;property id=&quot;20148&quot; value=&quot;5&quot;/&gt;&lt;property id=&quot;20300&quot; value=&quot;Slide 1 - &amp;quot;ต้นไม้เอวีแอล&amp;#x0D;&amp;#x0A;(AVL Tree)&amp;quot;&quot;/&gt;&lt;property id=&quot;20303&quot; value=&quot;สมชาย ประสิทธิ์จูตระกูล&quot;/&gt;&lt;property id=&quot;20307&quot; value=&quot;530&quot;/&gt;&lt;property id=&quot;20309&quot; value=&quot;10026&quot;/&gt;&lt;/object&gt;&lt;object type=&quot;3&quot; unique_id=&quot;10005&quot;&gt;&lt;property id=&quot;20148&quot; value=&quot;5&quot;/&gt;&lt;property id=&quot;20300&quot; value=&quot;Slide 2 - &amp;quot;หัวข้อ&amp;quot;&quot;/&gt;&lt;property id=&quot;20303&quot; value=&quot;สมชาย ประสิทธิ์จูตระกูล&quot;/&gt;&lt;property id=&quot;20307&quot; value=&quot;678&quot;/&gt;&lt;property id=&quot;20309&quot; value=&quot;10026&quot;/&gt;&lt;/object&gt;&lt;object type=&quot;3&quot; unique_id=&quot;10006&quot;&gt;&lt;property id=&quot;20148&quot; value=&quot;5&quot;/&gt;&lt;property id=&quot;20300&quot; value=&quot;Slide 3 - &amp;quot;ต้นไม้ค้นหาแบบทวิภาค&amp;quot;&quot;/&gt;&lt;property id=&quot;20303&quot; value=&quot;สมชาย ประสิทธิ์จูตระกูล&quot;/&gt;&lt;property id=&quot;20307&quot; value=&quot;657&quot;/&gt;&lt;property id=&quot;20309&quot; value=&quot;10026&quot;/&gt;&lt;/object&gt;&lt;object type=&quot;3&quot; unique_id=&quot;10007&quot;&gt;&lt;property id=&quot;20148&quot; value=&quot;5&quot;/&gt;&lt;property id=&quot;20300&quot; value=&quot;Slide 4 - &amp;quot;ต้นไม้เอวีแอล&amp;quot;&quot;/&gt;&lt;property id=&quot;20303&quot; value=&quot;สมชาย ประสิทธิ์จูตระกูล&quot;/&gt;&lt;property id=&quot;20307&quot; value=&quot;636&quot;/&gt;&lt;property id=&quot;20309&quot; value=&quot;10026&quot;/&gt;&lt;/object&gt;&lt;object type=&quot;3&quot; unique_id=&quot;10008&quot;&gt;&lt;property id=&quot;20148&quot; value=&quot;5&quot;/&gt;&lt;property id=&quot;20300&quot; value=&quot;Slide 5 - &amp;quot;ตัวอย่างต้นไม้เอวีแอล&amp;quot;&quot;/&gt;&lt;property id=&quot;20303&quot; value=&quot;สมชาย ประสิทธิ์จูตระกูล&quot;/&gt;&lt;property id=&quot;20307&quot; value=&quot;660&quot;/&gt;&lt;property id=&quot;20309&quot; value=&quot;10026&quot;/&gt;&lt;/object&gt;&lt;object type=&quot;3&quot; unique_id=&quot;10009&quot;&gt;&lt;property id=&quot;20148&quot; value=&quot;5&quot;/&gt;&lt;property id=&quot;20300&quot; value=&quot;Slide 6 - &amp;quot;ต้นไม้ค้นหาแบบทวิภาคกับเอวีแอล &amp;quot;&quot;/&gt;&lt;property id=&quot;20303&quot; value=&quot;สมชาย ประสิทธิ์จูตระกูล&quot;/&gt;&lt;property id=&quot;20307&quot; value=&quot;658&quot;/&gt;&lt;property id=&quot;20309&quot; value=&quot;10026&quot;/&gt;&lt;/object&gt;&lt;object type=&quot;3&quot; unique_id=&quot;10010&quot;&gt;&lt;property id=&quot;20148&quot; value=&quot;5&quot;/&gt;&lt;property id=&quot;20300&quot; value=&quot;Slide 7 - &amp;quot;ต้นไม้เอวีแอลสูงเท่าใด ?&amp;quot;&quot;/&gt;&lt;property id=&quot;20303&quot; value=&quot;สมชาย ประสิทธิ์จูตระกูล&quot;/&gt;&lt;property id=&quot;20307&quot; value=&quot;659&quot;/&gt;&lt;property id=&quot;20309&quot; value=&quot;10026&quot;/&gt;&lt;/object&gt;&lt;object type=&quot;3&quot; unique_id=&quot;10011&quot;&gt;&lt;property id=&quot;20148&quot; value=&quot;5&quot;/&gt;&lt;property id=&quot;20300&quot; value=&quot;Slide 8 - &amp;quot;ความสูงของต้นไม้ฟิโบนักชี&amp;quot;&quot;/&gt;&lt;property id=&quot;20303&quot; value=&quot;สมชาย ประสิทธิ์จูตระกูล&quot;/&gt;&lt;property id=&quot;20307&quot; value=&quot;639&quot;/&gt;&lt;property id=&quot;20309&quot; value=&quot;10026&quot;/&gt;&lt;/object&gt;&lt;object type=&quot;3&quot; unique_id=&quot;10012&quot;&gt;&lt;property id=&quot;20148&quot; value=&quot;5&quot;/&gt;&lt;property id=&quot;20300&quot; value=&quot;Slide 12 - &amp;quot;ทำอย่างไรให้เป็นไปตามกฎของ AVL&amp;quot;&quot;/&gt;&lt;property id=&quot;20303&quot; value=&quot;สมชาย ประสิทธิ์จูตระกูล&quot;/&gt;&lt;property id=&quot;20307&quot; value=&quot;640&quot;/&gt;&lt;property id=&quot;20309&quot; value=&quot;10026&quot;/&gt;&lt;/object&gt;&lt;object type=&quot;3&quot; unique_id=&quot;10013&quot;&gt;&lt;property id=&quot;20148&quot; value=&quot;5&quot;/&gt;&lt;property id=&quot;20300&quot; value=&quot;Slide 13 - &amp;quot;การหมุนปม&amp;quot;&quot;/&gt;&lt;property id=&quot;20303&quot; value=&quot;สมชาย ประสิทธิ์จูตระกูล&quot;/&gt;&lt;property id=&quot;20307&quot; value=&quot;663&quot;/&gt;&lt;property id=&quot;20309&quot; value=&quot;10026&quot;/&gt;&lt;/object&gt;&lt;object type=&quot;3&quot; unique_id=&quot;10014&quot;&gt;&lt;property id=&quot;20148&quot; value=&quot;5&quot;/&gt;&lt;property id=&quot;20300&quot; value=&quot;Slide 14 - &amp;quot;rotateLeftChild( r )&amp;quot;&quot;/&gt;&lt;property id=&quot;20303&quot; value=&quot;สมชาย ประสิทธิ์จูตระกูล&quot;/&gt;&lt;property id=&quot;20307&quot; value=&quot;642&quot;/&gt;&lt;property id=&quot;20309&quot; value=&quot;10026&quot;/&gt;&lt;/object&gt;&lt;object type=&quot;3&quot; unique_id=&quot;10015&quot;&gt;&lt;property id=&quot;20148&quot; value=&quot;5&quot;/&gt;&lt;property id=&quot;20300&quot; value=&quot;Slide 15 - &amp;quot;rotateRightChild( r )&amp;quot;&quot;/&gt;&lt;property id=&quot;20303&quot; value=&quot;สมชาย ประสิทธิ์จูตระกูล&quot;/&gt;&lt;property id=&quot;20307&quot; value=&quot;643&quot;/&gt;&lt;property id=&quot;20309&quot; value=&quot;10026&quot;/&gt;&lt;/object&gt;&lt;object type=&quot;3&quot; unique_id=&quot;10016&quot;&gt;&lt;property id=&quot;20148&quot; value=&quot;5&quot;/&gt;&lt;property id=&quot;20300&quot; value=&quot;Slide 17 - &amp;quot;โครงสร้างปมของต้นไม้เอวีแอล&amp;quot;&quot;/&gt;&lt;property id=&quot;20303&quot; value=&quot;สมชาย ประสิทธิ์จูตระกูล&quot;/&gt;&lt;property id=&quot;20307&quot; value=&quot;661&quot;/&gt;&lt;property id=&quot;20309&quot; value=&quot;10026&quot;/&gt;&lt;/object&gt;&lt;object type=&quot;3&quot; unique_id=&quot;10017&quot;&gt;&lt;property id=&quot;20148&quot; value=&quot;5&quot;/&gt;&lt;property id=&quot;20300&quot; value=&quot;Slide 18 - &amp;quot;add และ remove ใช้ rebalance&amp;quot;&quot;/&gt;&lt;property id=&quot;20303&quot; value=&quot;สมชาย ประสิทธิ์จูตระกูล&quot;/&gt;&lt;property id=&quot;20307&quot; value=&quot;664&quot;/&gt;&lt;property id=&quot;20309&quot; value=&quot;10026&quot;/&gt;&lt;/object&gt;&lt;object type=&quot;3&quot; unique_id=&quot;10018&quot;&gt;&lt;property id=&quot;20148&quot; value=&quot;5&quot;/&gt;&lt;property id=&quot;20300&quot; value=&quot;Slide 19 - &amp;quot;rebalance : กรณีที่ 1&amp;quot;&quot;/&gt;&lt;property id=&quot;20303&quot; value=&quot;สมชาย ประสิทธิ์จูตระกูล&quot;/&gt;&lt;property id=&quot;20307&quot; value=&quot;667&quot;/&gt;&lt;property id=&quot;20309&quot; value=&quot;10026&quot;/&gt;&lt;/object&gt;&lt;object type=&quot;3&quot; unique_id=&quot;10019&quot;&gt;&lt;property id=&quot;20148&quot; value=&quot;5&quot;/&gt;&lt;property id=&quot;20300&quot; value=&quot;Slide 20 - &amp;quot;rebalance : กรณีที่ 2&amp;quot;&quot;/&gt;&lt;property id=&quot;20303&quot; value=&quot;สมชาย ประสิทธิ์จูตระกูล&quot;/&gt;&lt;property id=&quot;20307&quot; value=&quot;670&quot;/&gt;&lt;property id=&quot;20309&quot; value=&quot;10026&quot;/&gt;&lt;/object&gt;&lt;object type=&quot;3&quot; unique_id=&quot;10020&quot;&gt;&lt;property id=&quot;20148&quot; value=&quot;5&quot;/&gt;&lt;property id=&quot;20300&quot; value=&quot;Slide 21 - &amp;quot;rebalance : กรณีที่ 3&amp;quot;&quot;/&gt;&lt;property id=&quot;20303&quot; value=&quot;สมชาย ประสิทธิ์จูตระกูล&quot;/&gt;&lt;property id=&quot;20307&quot; value=&quot;671&quot;/&gt;&lt;property id=&quot;20309&quot; value=&quot;10026&quot;/&gt;&lt;/object&gt;&lt;object type=&quot;3&quot; unique_id=&quot;10021&quot;&gt;&lt;property id=&quot;20148&quot; value=&quot;5&quot;/&gt;&lt;property id=&quot;20300&quot; value=&quot;Slide 22 - &amp;quot;rebalance : กรณีที่ 4&amp;quot;&quot;/&gt;&lt;property id=&quot;20303&quot; value=&quot;สมชาย ประสิทธิ์จูตระกูล&quot;/&gt;&lt;property id=&quot;20307&quot; value=&quot;672&quot;/&gt;&lt;property id=&quot;20309&quot; value=&quot;10026&quot;/&gt;&lt;/object&gt;&lt;object type=&quot;3&quot; unique_id=&quot;10022&quot;&gt;&lt;property id=&quot;20148&quot; value=&quot;5&quot;/&gt;&lt;property id=&quot;20300&quot; value=&quot;Slide 23 - &amp;quot;rebalance&amp;quot;&quot;/&gt;&lt;property id=&quot;20303&quot; value=&quot;สมชาย ประสิทธิ์จูตระกูล&quot;/&gt;&lt;property id=&quot;20307&quot; value=&quot;673&quot;/&gt;&lt;property id=&quot;20309&quot; value=&quot;10026&quot;/&gt;&lt;/object&gt;&lt;object type=&quot;3&quot; unique_id=&quot;10023&quot;&gt;&lt;property id=&quot;20148&quot; value=&quot;5&quot;/&gt;&lt;property id=&quot;20300&quot; value=&quot;Slide 24 - &amp;quot;อย่าลืมปรับความสูงหลังการหมุน&amp;quot;&quot;/&gt;&lt;property id=&quot;20303&quot; value=&quot;สมชาย ประสิทธิ์จูตระกูล&quot;/&gt;&lt;property id=&quot;20307&quot; value=&quot;674&quot;/&gt;&lt;property id=&quot;20309&quot; value=&quot;10026&quot;/&gt;&lt;/object&gt;&lt;object type=&quot;3&quot; unique_id=&quot;10024&quot;&gt;&lt;property id=&quot;20148&quot; value=&quot;5&quot;/&gt;&lt;property id=&quot;20300&quot; value=&quot;Slide 28 - &amp;quot;สรุป&amp;quot;&quot;/&gt;&lt;property id=&quot;20303&quot; value=&quot;สมชาย ประสิทธิ์จูตระกูล&quot;/&gt;&lt;property id=&quot;20307&quot; value=&quot;676&quot;/&gt;&lt;property id=&quot;20309&quot; value=&quot;10026&quot;/&gt;&lt;/object&gt;&lt;object type=&quot;3&quot; unique_id=&quot;10025&quot;&gt;&lt;property id=&quot;20148&quot; value=&quot;5&quot;/&gt;&lt;property id=&quot;20300&quot; value=&quot;Slide 29 - &amp;quot;สวัสดี&amp;quot;&quot;/&gt;&lt;property id=&quot;20303&quot; value=&quot;สมชาย ประสิทธิ์จูตระกูล&quot;/&gt;&lt;property id=&quot;20307&quot; value=&quot;677&quot;/&gt;&lt;property id=&quot;20309&quot; value=&quot;10026&quot;/&gt;&lt;/object&gt;&lt;object type=&quot;3&quot; unique_id=&quot;10052&quot;&gt;&lt;property id=&quot;20148&quot; value=&quot;5&quot;/&gt;&lt;property id=&quot;20300&quot; value=&quot;Slide 9 - &amp;quot;จงเติมจำนวนปมให้ถูกต้อง&amp;quot;&quot;/&gt;&lt;property id=&quot;20303&quot; value=&quot;สมชาย ประสิทธิ์จูตระกูล&quot;/&gt;&lt;property id=&quot;20307&quot; value=&quot;680&quot;/&gt;&lt;property id=&quot;20309&quot; value=&quot;10026&quot;/&gt;&lt;/object&gt;&lt;object type=&quot;3&quot; unique_id=&quot;10053&quot;&gt;&lt;property id=&quot;20148&quot; value=&quot;5&quot;/&gt;&lt;property id=&quot;20300&quot; value=&quot;Slide 10 - &amp;quot;ข้อใดถูกต้อง&amp;quot;&quot;/&gt;&lt;property id=&quot;20303&quot; value=&quot;สมชาย ประสิทธิ์จูตระกูล&quot;/&gt;&lt;property id=&quot;20307&quot; value=&quot;681&quot;/&gt;&lt;property id=&quot;20309&quot; value=&quot;10026&quot;/&gt;&lt;/object&gt;&lt;object type=&quot;3&quot; unique_id=&quot;10054&quot;&gt;&lt;property id=&quot;20148&quot; value=&quot;5&quot;/&gt;&lt;property id=&quot;20300&quot; value=&quot;Slide 11 - &amp;quot;เพิ่มข้อมูลใดใน binary search tree จะได้ AVL tree&amp;quot;&quot;/&gt;&lt;property id=&quot;20303&quot; value=&quot;สมชาย ประสิทธิ์จูตระกูล&quot;/&gt;&lt;property id=&quot;20307&quot; value=&quot;682&quot;/&gt;&lt;property id=&quot;20309&quot; value=&quot;10026&quot;/&gt;&lt;/object&gt;&lt;object type=&quot;3&quot; unique_id=&quot;10055&quot;&gt;&lt;property id=&quot;20148&quot; value=&quot;5&quot;/&gt;&lt;property id=&quot;20300&quot; value=&quot;Slide 16 - &amp;quot;ข้อใดถูก&amp;quot;&quot;/&gt;&lt;property id=&quot;20303&quot; value=&quot;สมชาย ประสิทธิ์จูตระกูล&quot;/&gt;&lt;property id=&quot;20307&quot; value=&quot;683&quot;/&gt;&lt;property id=&quot;20309&quot; value=&quot;10026&quot;/&gt;&lt;/object&gt;&lt;object type=&quot;3&quot; unique_id=&quot;10056&quot;&gt;&lt;property id=&quot;20148&quot; value=&quot;5&quot;/&gt;&lt;property id=&quot;20300&quot; value=&quot;Slide 25 - &amp;quot;ตัวอย่าง&amp;quot;&quot;/&gt;&lt;property id=&quot;20303&quot; value=&quot;สมชาย ประสิทธิ์จูตระกูล&quot;/&gt;&lt;property id=&quot;20307&quot; value=&quot;679&quot;/&gt;&lt;property id=&quot;20309&quot; value=&quot;10026&quot;/&gt;&lt;/object&gt;&lt;object type=&quot;3&quot; unique_id=&quot;10057&quot;&gt;&lt;property id=&quot;20148&quot; value=&quot;5&quot;/&gt;&lt;property id=&quot;20300&quot; value=&quot;Slide 26 - &amp;quot;ข้อใดถูก&amp;quot;&quot;/&gt;&lt;property id=&quot;20303&quot; value=&quot;สมชาย ประสิทธิ์จูตระกูล&quot;/&gt;&lt;property id=&quot;20307&quot; value=&quot;684&quot;/&gt;&lt;property id=&quot;20309&quot; value=&quot;10026&quot;/&gt;&lt;/object&gt;&lt;object type=&quot;3&quot; unique_id=&quot;10058&quot;&gt;&lt;property id=&quot;20148&quot; value=&quot;5&quot;/&gt;&lt;property id=&quot;20300&quot; value=&quot;Slide 27 - &amp;quot;ข้อใดถูก&amp;quot;&quot;/&gt;&lt;property id=&quot;20303&quot; value=&quot;สมชาย ประสิทธิ์จูตระกูล&quot;/&gt;&lt;property id=&quot;20307&quot; value=&quot;685&quot;/&gt;&lt;property id=&quot;20309&quot; value=&quot;10026&quot;/&gt;&lt;/object&gt;&lt;/object&gt;&lt;object type=&quot;8&quot; unique_id=&quot;10187&quot;&gt;&lt;/object&gt;&lt;/object&gt;&lt;/database&gt;"/>
  <p:tag name="MMPROD_DATA" val="&lt;object type=&quot;10002&quot; unique_id=&quot;901&quot;&gt;&lt;property id=&quot;10007&quot; value=&quot;Next&quot;/&gt;&lt;property id=&quot;10008&quot; value=&quot;Back&quot;/&gt;&lt;property id=&quot;10009&quot; value=&quot;Submit&quot;/&gt;&lt;property id=&quot;10012&quot; value=&quot;2&quot;/&gt;&lt;property id=&quot;10022&quot; value=&quot;Try again&quot;/&gt;&lt;property id=&quot;10068&quot; value=&quot;Correct - Click anywhere to continue&quot;/&gt;&lt;property id=&quot;10069&quot; value=&quot;Incorrect - Click anywhere to continue&quot;/&gt;&lt;property id=&quot;10124&quot; value=&quot;Click to continue&quot;/&gt;&lt;property id=&quot;10125&quot; value=&quot;Click to submit answer&quot;/&gt;&lt;property id=&quot;10126&quot; value=&quot;Click to go back&quot;/&gt;&lt;property id=&quot;10127&quot; value=&quot;Clear&quot;/&gt;&lt;property id=&quot;10128&quot; value=&quot;Click to clear&quot;/&gt;&lt;property id=&quot;10133&quot; value=&quot;1&quot;/&gt;&lt;property id=&quot;10134&quot; value=&quot;0&quot;/&gt;&lt;property id=&quot;10135&quot; value=&quot;,&quot;/&gt;&lt;property id=&quot;10136&quot; value=&quot;2&quot;/&gt;&lt;property id=&quot;10156&quot; value=&quot;1&quot;/&gt;&lt;property id=&quot;10157&quot; value=&quot;1&quot;/&gt;&lt;property id=&quot;10158&quot; value=&quot;1&quot;/&gt;&lt;property id=&quot;10177&quot; value=&quot;1&quot;/&gt;&lt;property id=&quot;10183&quot; value=&quot;You must answer the question before continuing&quot;/&gt;&lt;property id=&quot;10185&quot; value=&quot;1&quot;/&gt;&lt;property id=&quot;10188&quot; value=&quot;The time to answer this question has expired.&quot;/&gt;&lt;property id=&quot;10189&quot; value=&quot;1&quot;/&gt;&lt;property id=&quot;10194&quot; value=&quot;2&quot;/&gt;&lt;property id=&quot;10195&quot; value=&quot;1&quot;/&gt;&lt;property id=&quot;10196&quot; value=&quot;0&quot;/&gt;&lt;property id=&quot;10198&quot; value=&quot;100&quot;/&gt;&lt;object type=&quot;10054&quot; unique_id=&quot;10002&quot;&gt;&lt;property id=&quot;10137&quot; value=&quot;Data Structures : AVL Tree&quot;/&gt;&lt;property id=&quot;10139&quot; value=&quot;1.0&quot;/&gt;&lt;property id=&quot;10141&quot; value=&quot;80&quot;/&gt;&lt;property id=&quot;10142&quot; value=&quot;  :  :  &quot;/&gt;&lt;property id=&quot;10143&quot; value=&quot;0&quot;/&gt;&lt;property id=&quot;10144&quot; value=&quot;0&quot;/&gt;&lt;property id=&quot;10145&quot; value=&quot;0&quot;/&gt;&lt;property id=&quot;10146&quot; value=&quot;1&quot;/&gt;&lt;property id=&quot;10147&quot; value=&quot;0&quot;/&gt;&lt;property id=&quot;10148&quot; value=&quot;0&quot;/&gt;&lt;property id=&quot;10149&quot; value=&quot;0&quot;/&gt;&lt;property id=&quot;10150&quot; value=&quot;0&quot;/&gt;&lt;property id=&quot;10151&quot; value=&quot;AVL Tree&quot;/&gt;&lt;property id=&quot;10152&quot; value=&quot;DSAVL&quot;/&gt;&lt;property id=&quot;10153&quot; value=&quot;DSAVL&quot;/&gt;&lt;property id=&quot;10154&quot; value=&quot;AVL Tree&quot;/&gt;&lt;property id=&quot;10155&quot; value=&quot;  :  :  &quot;/&gt;&lt;/object&gt;&lt;object type=&quot;10042&quot; unique_id=&quot;903&quot;&gt;&lt;object type=&quot;10003&quot; unique_id=&quot;10004&quot;&gt;&lt;property id=&quot;10002&quot; value=&quot;Intro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10004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10006&quot;&gt;&lt;property id=&quot;10020&quot; value=&quot;2&quot;/&gt;&lt;property id=&quot;10191&quot; value=&quot;-1&quot;/&gt;&lt;/object&gt;&lt;object type=&quot;10051&quot; unique_id=&quot;10007&quot;&gt;&lt;property id=&quot;10020&quot; value=&quot;2&quot;/&gt;&lt;property id=&quot;10191&quot; value=&quot;-1&quot;/&gt;&lt;/object&gt;&lt;/object&gt;&lt;object type=&quot;10003&quot; unique_id=&quot;21320&quot;&gt;&lt;property id=&quot;10002&quot; value=&quot;rotation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21320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21322&quot;&gt;&lt;property id=&quot;10020&quot; value=&quot;2&quot;/&gt;&lt;property id=&quot;10191&quot; value=&quot;-1&quot;/&gt;&lt;/object&gt;&lt;object type=&quot;10051&quot; unique_id=&quot;21323&quot;&gt;&lt;property id=&quot;10020&quot; value=&quot;2&quot;/&gt;&lt;property id=&quot;10191&quot; value=&quot;-1&quot;/&gt;&lt;/object&gt;&lt;/object&gt;&lt;object type=&quot;10003&quot; unique_id=&quot;21337&quot;&gt;&lt;property id=&quot;10002&quot; value=&quot;AddRemove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21337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21339&quot;&gt;&lt;property id=&quot;10020&quot; value=&quot;2&quot;/&gt;&lt;property id=&quot;10191&quot; value=&quot;-1&quot;/&gt;&lt;/object&gt;&lt;object type=&quot;10051&quot; unique_id=&quot;21340&quot;&gt;&lt;property id=&quot;10020&quot; value=&quot;2&quot;/&gt;&lt;property id=&quot;10191&quot; value=&quot;-1&quot;/&gt;&lt;/object&gt;&lt;/object&gt;&lt;/object&gt;&lt;/object&gt;"/>
  <p:tag name="MMPROD_NEXTUNIQUEID" val="2137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0,-618549497,C:\PortableHD\My Data\My Books\Draft\DataStruct\2005\Somchai\PPT-2549-1-final\14-AVL.pp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1,-618549497,C:\PortableHD\My Data\My Books\Draft\DataStruct\2005\Somchai\PPT-2549-1-final\14-AVL.pp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8,-618549497,C:\PortableHD\My Data\My Books\Draft\DataStruct\2005\Somchai\PPT-2549-1-final\14-AVL.pp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3,-618549497,C:\PortableHD\My Data\My Books\Draft\DataStruct\2005\Somchai\PPT-2549-1-final\14-AVL.pp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1,-618549497,C:\PortableHD\My Data\My Books\Draft\DataStruct\2005\Somchai\PPT-2549-1-final\14-AVL.pp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2,-618549497,C:\PortableHD\My Data\My Books\Draft\DataStruct\2005\Somchai\PPT-2549-1-final\14-AVL.pp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,-618549497,C:\PortableHD\My Data\My Books\Draft\DataStruct\2005\Somchai\PPT-2549-1-final\14-AVL.pp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,-618549497,C:\PortableHD\My Data\My Books\Draft\DataStruct\2005\Somchai\PPT-2549-1-final\14-AVL.pp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,-618549497,C:\PortableHD\My Data\My Books\Draft\DataStruct\2005\Somchai\PPT-2549-1-final\14-AVL.pp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,-618549497,C:\PortableHD\My Data\My Books\Draft\DataStruct\2005\Somchai\PPT-2549-1-final\14-AVL.pp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8,-618549497,C:\PortableHD\My Data\My Books\Draft\DataStruct\2005\Somchai\PPT-2549-1-final\14-AVL.pp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2,-618549497,C:\PortableHD\My Data\My Books\Draft\DataStruct\2005\Somchai\PPT-2549-1-final\14-AVL.pp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2,-618549497,C:\PortableHD\My Data\My Books\Draft\DataStruct\2005\Somchai\PPT-2549-1-final\14-AVL.ppc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32197</TotalTime>
  <Words>1526</Words>
  <Application>Microsoft Office PowerPoint</Application>
  <PresentationFormat>On-screen Show (4:3)</PresentationFormat>
  <Paragraphs>273</Paragraphs>
  <Slides>26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1" baseType="lpstr">
      <vt:lpstr>Agency FB</vt:lpstr>
      <vt:lpstr>Angsana New</vt:lpstr>
      <vt:lpstr>Arial</vt:lpstr>
      <vt:lpstr>Calibri</vt:lpstr>
      <vt:lpstr>Calibri Light</vt:lpstr>
      <vt:lpstr>Cambria Math</vt:lpstr>
      <vt:lpstr>Consolas</vt:lpstr>
      <vt:lpstr>Courier New</vt:lpstr>
      <vt:lpstr>Palatino Linotype</vt:lpstr>
      <vt:lpstr>Tahoma</vt:lpstr>
      <vt:lpstr>Times New Roman</vt:lpstr>
      <vt:lpstr>Wingdings</vt:lpstr>
      <vt:lpstr>Wingdings 2</vt:lpstr>
      <vt:lpstr>HDOfficeLightV0</vt:lpstr>
      <vt:lpstr>Equation</vt:lpstr>
      <vt:lpstr>AVL Tree</vt:lpstr>
      <vt:lpstr>Ordinary Binary Search Tree</vt:lpstr>
      <vt:lpstr>AVL Tree : Adelson-Velskii and Landis</vt:lpstr>
      <vt:lpstr>AVL Tree examples</vt:lpstr>
      <vt:lpstr>Non AVL Tree examples</vt:lpstr>
      <vt:lpstr>Are these AVL??????</vt:lpstr>
      <vt:lpstr>Maintaining the property of AVL</vt:lpstr>
      <vt:lpstr>Rebalance: 1st case</vt:lpstr>
      <vt:lpstr>Rebalance: 2nd Case</vt:lpstr>
      <vt:lpstr>Rebalance: 3rd Case</vt:lpstr>
      <vt:lpstr>Rebalance: 4th case</vt:lpstr>
      <vt:lpstr>AVL Node</vt:lpstr>
      <vt:lpstr>PowerPoint Presentation</vt:lpstr>
      <vt:lpstr>PowerPoint Presentation</vt:lpstr>
      <vt:lpstr>PowerPoint Presentation</vt:lpstr>
      <vt:lpstr>Iterator</vt:lpstr>
      <vt:lpstr>Methods for rotation</vt:lpstr>
      <vt:lpstr>PowerPoint Presentation</vt:lpstr>
      <vt:lpstr>PowerPoint Presentation</vt:lpstr>
      <vt:lpstr>PowerPoint Presentation</vt:lpstr>
      <vt:lpstr>PowerPoint Presentation</vt:lpstr>
      <vt:lpstr>insert and remove use rebalance</vt:lpstr>
      <vt:lpstr>PowerPoint Presentation</vt:lpstr>
      <vt:lpstr>PowerPoint Presentation</vt:lpstr>
      <vt:lpstr>PowerPoint Presentation</vt:lpstr>
      <vt:lpstr>Conclusion</vt:lpstr>
    </vt:vector>
  </TitlesOfParts>
  <Company>http://www.cp.eng.chula.ac.th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การทำโปรแกรมคอมพิวเตอร์</dc:title>
  <dc:creator>Somchai Prasitjutrakul</dc:creator>
  <dc:description>somchaip@chula.ac.th</dc:description>
  <cp:lastModifiedBy>Vishnu Kotrajaras</cp:lastModifiedBy>
  <cp:revision>797</cp:revision>
  <cp:lastPrinted>2002-07-15T06:11:04Z</cp:lastPrinted>
  <dcterms:created xsi:type="dcterms:W3CDTF">2002-04-12T09:05:11Z</dcterms:created>
  <dcterms:modified xsi:type="dcterms:W3CDTF">2021-04-22T01:59:19Z</dcterms:modified>
</cp:coreProperties>
</file>