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2302050" userId="S::r202302050ur@jindai.jp::82507fc5-803c-460b-984c-31e397735c57" providerId="AD" clId="Web-{9E55C9DE-5914-F9F9-0763-07A980A1E597}"/>
    <pc:docChg chg="addSld modSld sldOrd">
      <pc:chgData name="202302050" userId="S::r202302050ur@jindai.jp::82507fc5-803c-460b-984c-31e397735c57" providerId="AD" clId="Web-{9E55C9DE-5914-F9F9-0763-07A980A1E597}" dt="2023-12-19T07:39:33.674" v="597" actId="20577"/>
      <pc:docMkLst>
        <pc:docMk/>
      </pc:docMkLst>
      <pc:sldChg chg="modSp">
        <pc:chgData name="202302050" userId="S::r202302050ur@jindai.jp::82507fc5-803c-460b-984c-31e397735c57" providerId="AD" clId="Web-{9E55C9DE-5914-F9F9-0763-07A980A1E597}" dt="2023-12-19T06:32:36.387" v="12" actId="20577"/>
        <pc:sldMkLst>
          <pc:docMk/>
          <pc:sldMk cId="3746311885" sldId="256"/>
        </pc:sldMkLst>
        <pc:spChg chg="mod">
          <ac:chgData name="202302050" userId="S::r202302050ur@jindai.jp::82507fc5-803c-460b-984c-31e397735c57" providerId="AD" clId="Web-{9E55C9DE-5914-F9F9-0763-07A980A1E597}" dt="2023-12-19T06:32:36.387" v="12" actId="20577"/>
          <ac:spMkLst>
            <pc:docMk/>
            <pc:sldMk cId="3746311885" sldId="256"/>
            <ac:spMk id="3" creationId="{51815A08-5E52-28FD-F7DC-184F3C0BBEE1}"/>
          </ac:spMkLst>
        </pc:spChg>
      </pc:sldChg>
      <pc:sldChg chg="modSp">
        <pc:chgData name="202302050" userId="S::r202302050ur@jindai.jp::82507fc5-803c-460b-984c-31e397735c57" providerId="AD" clId="Web-{9E55C9DE-5914-F9F9-0763-07A980A1E597}" dt="2023-12-19T06:55:20.244" v="128" actId="1076"/>
        <pc:sldMkLst>
          <pc:docMk/>
          <pc:sldMk cId="3320048845" sldId="257"/>
        </pc:sldMkLst>
        <pc:spChg chg="mod">
          <ac:chgData name="202302050" userId="S::r202302050ur@jindai.jp::82507fc5-803c-460b-984c-31e397735c57" providerId="AD" clId="Web-{9E55C9DE-5914-F9F9-0763-07A980A1E597}" dt="2023-12-19T06:55:15.229" v="126" actId="20577"/>
          <ac:spMkLst>
            <pc:docMk/>
            <pc:sldMk cId="3320048845" sldId="257"/>
            <ac:spMk id="4" creationId="{3661922E-88B8-4190-7133-D574C338DBD3}"/>
          </ac:spMkLst>
        </pc:spChg>
        <pc:picChg chg="mod">
          <ac:chgData name="202302050" userId="S::r202302050ur@jindai.jp::82507fc5-803c-460b-984c-31e397735c57" providerId="AD" clId="Web-{9E55C9DE-5914-F9F9-0763-07A980A1E597}" dt="2023-12-19T06:55:20.244" v="128" actId="1076"/>
          <ac:picMkLst>
            <pc:docMk/>
            <pc:sldMk cId="3320048845" sldId="257"/>
            <ac:picMk id="3" creationId="{2B70A5A4-B7B8-0FFC-0B32-FC63D3664A37}"/>
          </ac:picMkLst>
        </pc:picChg>
      </pc:sldChg>
      <pc:sldChg chg="addSp delSp modSp">
        <pc:chgData name="202302050" userId="S::r202302050ur@jindai.jp::82507fc5-803c-460b-984c-31e397735c57" providerId="AD" clId="Web-{9E55C9DE-5914-F9F9-0763-07A980A1E597}" dt="2023-12-19T07:39:33.674" v="597" actId="20577"/>
        <pc:sldMkLst>
          <pc:docMk/>
          <pc:sldMk cId="1625061090" sldId="258"/>
        </pc:sldMkLst>
        <pc:spChg chg="add del">
          <ac:chgData name="202302050" userId="S::r202302050ur@jindai.jp::82507fc5-803c-460b-984c-31e397735c57" providerId="AD" clId="Web-{9E55C9DE-5914-F9F9-0763-07A980A1E597}" dt="2023-12-19T06:39:07.475" v="48"/>
          <ac:spMkLst>
            <pc:docMk/>
            <pc:sldMk cId="1625061090" sldId="258"/>
            <ac:spMk id="2" creationId="{7EA173A8-D00F-6CEB-BD95-96D2A7F20BB1}"/>
          </ac:spMkLst>
        </pc:spChg>
        <pc:spChg chg="mod">
          <ac:chgData name="202302050" userId="S::r202302050ur@jindai.jp::82507fc5-803c-460b-984c-31e397735c57" providerId="AD" clId="Web-{9E55C9DE-5914-F9F9-0763-07A980A1E597}" dt="2023-12-19T07:39:33.674" v="597" actId="20577"/>
          <ac:spMkLst>
            <pc:docMk/>
            <pc:sldMk cId="1625061090" sldId="258"/>
            <ac:spMk id="2" creationId="{9BC1872C-2D80-0F02-FC25-8C63BA8E9404}"/>
          </ac:spMkLst>
        </pc:spChg>
        <pc:spChg chg="mod">
          <ac:chgData name="202302050" userId="S::r202302050ur@jindai.jp::82507fc5-803c-460b-984c-31e397735c57" providerId="AD" clId="Web-{9E55C9DE-5914-F9F9-0763-07A980A1E597}" dt="2023-12-19T07:14:38.493" v="368" actId="20577"/>
          <ac:spMkLst>
            <pc:docMk/>
            <pc:sldMk cId="1625061090" sldId="258"/>
            <ac:spMk id="4" creationId="{DF400E8F-D141-9768-77CF-A5A441B52193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9:15.412" v="51"/>
          <ac:spMkLst>
            <pc:docMk/>
            <pc:sldMk cId="1625061090" sldId="258"/>
            <ac:spMk id="5" creationId="{7EA173A8-D00F-6CEB-BD95-96D2A7F20BB1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9:28.116" v="57"/>
          <ac:spMkLst>
            <pc:docMk/>
            <pc:sldMk cId="1625061090" sldId="258"/>
            <ac:spMk id="6" creationId="{7EA173A8-D00F-6CEB-BD95-96D2A7F20BB1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9:22.819" v="55"/>
          <ac:spMkLst>
            <pc:docMk/>
            <pc:sldMk cId="1625061090" sldId="258"/>
            <ac:spMk id="7" creationId="{7EA173A8-D00F-6CEB-BD95-96D2A7F20BB1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9:37.100" v="60"/>
          <ac:spMkLst>
            <pc:docMk/>
            <pc:sldMk cId="1625061090" sldId="258"/>
            <ac:spMk id="8" creationId="{7EA173A8-D00F-6CEB-BD95-96D2A7F20BB1}"/>
          </ac:spMkLst>
        </pc:spChg>
        <pc:spChg chg="mod">
          <ac:chgData name="202302050" userId="S::r202302050ur@jindai.jp::82507fc5-803c-460b-984c-31e397735c57" providerId="AD" clId="Web-{9E55C9DE-5914-F9F9-0763-07A980A1E597}" dt="2023-12-19T06:59:01.734" v="175" actId="20577"/>
          <ac:spMkLst>
            <pc:docMk/>
            <pc:sldMk cId="1625061090" sldId="258"/>
            <ac:spMk id="9" creationId="{FBF97B13-C9A2-5DA7-14DE-2DCB11D35F7D}"/>
          </ac:spMkLst>
        </pc:spChg>
        <pc:spChg chg="mod">
          <ac:chgData name="202302050" userId="S::r202302050ur@jindai.jp::82507fc5-803c-460b-984c-31e397735c57" providerId="AD" clId="Web-{9E55C9DE-5914-F9F9-0763-07A980A1E597}" dt="2023-12-19T06:53:02.756" v="121" actId="20577"/>
          <ac:spMkLst>
            <pc:docMk/>
            <pc:sldMk cId="1625061090" sldId="258"/>
            <ac:spMk id="10" creationId="{E072947F-9332-7284-258E-F6289418190D}"/>
          </ac:spMkLst>
        </pc:spChg>
      </pc:sldChg>
      <pc:sldChg chg="addSp delSp modSp">
        <pc:chgData name="202302050" userId="S::r202302050ur@jindai.jp::82507fc5-803c-460b-984c-31e397735c57" providerId="AD" clId="Web-{9E55C9DE-5914-F9F9-0763-07A980A1E597}" dt="2023-12-19T06:40:19.820" v="67"/>
        <pc:sldMkLst>
          <pc:docMk/>
          <pc:sldMk cId="224212800" sldId="259"/>
        </pc:sldMkLst>
        <pc:spChg chg="add del mod">
          <ac:chgData name="202302050" userId="S::r202302050ur@jindai.jp::82507fc5-803c-460b-984c-31e397735c57" providerId="AD" clId="Web-{9E55C9DE-5914-F9F9-0763-07A980A1E597}" dt="2023-12-19T06:40:19.820" v="67"/>
          <ac:spMkLst>
            <pc:docMk/>
            <pc:sldMk cId="224212800" sldId="259"/>
            <ac:spMk id="2" creationId="{75BBF046-0CE5-B01E-92BC-55CB44DA95CE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6:59.753" v="26"/>
          <ac:spMkLst>
            <pc:docMk/>
            <pc:sldMk cId="224212800" sldId="259"/>
            <ac:spMk id="4" creationId="{3A9DD1E3-5D45-1E60-D99D-FCF2E101A9E7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6:56.331" v="24"/>
          <ac:spMkLst>
            <pc:docMk/>
            <pc:sldMk cId="224212800" sldId="259"/>
            <ac:spMk id="5" creationId="{DF383B37-EF0A-C852-9FD0-6A69A92FFF99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6:36:50.815" v="21"/>
          <ac:spMkLst>
            <pc:docMk/>
            <pc:sldMk cId="224212800" sldId="259"/>
            <ac:spMk id="6" creationId="{B3E0B7E1-3667-C9E0-4FC1-8BDCD9BFA760}"/>
          </ac:spMkLst>
        </pc:spChg>
      </pc:sldChg>
      <pc:sldChg chg="delSp modSp">
        <pc:chgData name="202302050" userId="S::r202302050ur@jindai.jp::82507fc5-803c-460b-984c-31e397735c57" providerId="AD" clId="Web-{9E55C9DE-5914-F9F9-0763-07A980A1E597}" dt="2023-12-19T07:04:52.556" v="205"/>
        <pc:sldMkLst>
          <pc:docMk/>
          <pc:sldMk cId="248306889" sldId="260"/>
        </pc:sldMkLst>
        <pc:spChg chg="del mod">
          <ac:chgData name="202302050" userId="S::r202302050ur@jindai.jp::82507fc5-803c-460b-984c-31e397735c57" providerId="AD" clId="Web-{9E55C9DE-5914-F9F9-0763-07A980A1E597}" dt="2023-12-19T07:04:52.556" v="205"/>
          <ac:spMkLst>
            <pc:docMk/>
            <pc:sldMk cId="248306889" sldId="260"/>
            <ac:spMk id="4" creationId="{2726CDEA-C032-4950-EC1F-F6C9127CF347}"/>
          </ac:spMkLst>
        </pc:spChg>
      </pc:sldChg>
      <pc:sldChg chg="new">
        <pc:chgData name="202302050" userId="S::r202302050ur@jindai.jp::82507fc5-803c-460b-984c-31e397735c57" providerId="AD" clId="Web-{9E55C9DE-5914-F9F9-0763-07A980A1E597}" dt="2023-12-19T06:35:28.079" v="13"/>
        <pc:sldMkLst>
          <pc:docMk/>
          <pc:sldMk cId="1947148022" sldId="261"/>
        </pc:sldMkLst>
      </pc:sldChg>
      <pc:sldChg chg="modSp">
        <pc:chgData name="202302050" userId="S::r202302050ur@jindai.jp::82507fc5-803c-460b-984c-31e397735c57" providerId="AD" clId="Web-{9E55C9DE-5914-F9F9-0763-07A980A1E597}" dt="2023-12-19T06:54:50.962" v="125" actId="20577"/>
        <pc:sldMkLst>
          <pc:docMk/>
          <pc:sldMk cId="2964549694" sldId="261"/>
        </pc:sldMkLst>
        <pc:spChg chg="mod">
          <ac:chgData name="202302050" userId="S::r202302050ur@jindai.jp::82507fc5-803c-460b-984c-31e397735c57" providerId="AD" clId="Web-{9E55C9DE-5914-F9F9-0763-07A980A1E597}" dt="2023-12-19T06:54:50.962" v="125" actId="20577"/>
          <ac:spMkLst>
            <pc:docMk/>
            <pc:sldMk cId="2964549694" sldId="261"/>
            <ac:spMk id="3" creationId="{2AFB5DE7-7904-A663-3990-82C1CE2D1EFC}"/>
          </ac:spMkLst>
        </pc:spChg>
      </pc:sldChg>
      <pc:sldChg chg="addSp delSp modSp new ord">
        <pc:chgData name="202302050" userId="S::r202302050ur@jindai.jp::82507fc5-803c-460b-984c-31e397735c57" providerId="AD" clId="Web-{9E55C9DE-5914-F9F9-0763-07A980A1E597}" dt="2023-12-19T07:38:39.798" v="593" actId="1076"/>
        <pc:sldMkLst>
          <pc:docMk/>
          <pc:sldMk cId="2732996575" sldId="263"/>
        </pc:sldMkLst>
        <pc:spChg chg="add mod">
          <ac:chgData name="202302050" userId="S::r202302050ur@jindai.jp::82507fc5-803c-460b-984c-31e397735c57" providerId="AD" clId="Web-{9E55C9DE-5914-F9F9-0763-07A980A1E597}" dt="2023-12-19T07:05:39.807" v="207" actId="20577"/>
          <ac:spMkLst>
            <pc:docMk/>
            <pc:sldMk cId="2732996575" sldId="263"/>
            <ac:spMk id="2" creationId="{39FCAF8B-1F81-A0EC-1330-C01B49432FEC}"/>
          </ac:spMkLst>
        </pc:spChg>
        <pc:spChg chg="add mod">
          <ac:chgData name="202302050" userId="S::r202302050ur@jindai.jp::82507fc5-803c-460b-984c-31e397735c57" providerId="AD" clId="Web-{9E55C9DE-5914-F9F9-0763-07A980A1E597}" dt="2023-12-19T07:37:52.937" v="586" actId="1076"/>
          <ac:spMkLst>
            <pc:docMk/>
            <pc:sldMk cId="2732996575" sldId="263"/>
            <ac:spMk id="3" creationId="{490BF338-9EE1-151F-2CC7-933960F1135F}"/>
          </ac:spMkLst>
        </pc:spChg>
        <pc:spChg chg="mod">
          <ac:chgData name="202302050" userId="S::r202302050ur@jindai.jp::82507fc5-803c-460b-984c-31e397735c57" providerId="AD" clId="Web-{9E55C9DE-5914-F9F9-0763-07A980A1E597}" dt="2023-12-19T07:32:39.444" v="461" actId="1076"/>
          <ac:spMkLst>
            <pc:docMk/>
            <pc:sldMk cId="2732996575" sldId="263"/>
            <ac:spMk id="4" creationId="{331408C8-A6BF-1F88-4D1D-56C2EE928EAD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7:12:36.881" v="334"/>
          <ac:spMkLst>
            <pc:docMk/>
            <pc:sldMk cId="2732996575" sldId="263"/>
            <ac:spMk id="5" creationId="{9616B61A-09FD-C6DA-3F9F-4C5CF9606615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7:13:56.586" v="364"/>
          <ac:spMkLst>
            <pc:docMk/>
            <pc:sldMk cId="2732996575" sldId="263"/>
            <ac:spMk id="6" creationId="{19F985A2-ABE8-5FD2-A3FF-E9C6392A0C69}"/>
          </ac:spMkLst>
        </pc:spChg>
        <pc:spChg chg="mod">
          <ac:chgData name="202302050" userId="S::r202302050ur@jindai.jp::82507fc5-803c-460b-984c-31e397735c57" providerId="AD" clId="Web-{9E55C9DE-5914-F9F9-0763-07A980A1E597}" dt="2023-12-19T07:34:21.649" v="508" actId="1076"/>
          <ac:spMkLst>
            <pc:docMk/>
            <pc:sldMk cId="2732996575" sldId="263"/>
            <ac:spMk id="7" creationId="{FF78BFED-DA01-3C24-2920-938F755B6C85}"/>
          </ac:spMkLst>
        </pc:spChg>
        <pc:spChg chg="mod">
          <ac:chgData name="202302050" userId="S::r202302050ur@jindai.jp::82507fc5-803c-460b-984c-31e397735c57" providerId="AD" clId="Web-{9E55C9DE-5914-F9F9-0763-07A980A1E597}" dt="2023-12-19T07:38:26.360" v="590" actId="1076"/>
          <ac:spMkLst>
            <pc:docMk/>
            <pc:sldMk cId="2732996575" sldId="263"/>
            <ac:spMk id="8" creationId="{AEE4037F-B3AD-F3E2-D695-EAEF028081CF}"/>
          </ac:spMkLst>
        </pc:spChg>
        <pc:spChg chg="add del mod">
          <ac:chgData name="202302050" userId="S::r202302050ur@jindai.jp::82507fc5-803c-460b-984c-31e397735c57" providerId="AD" clId="Web-{9E55C9DE-5914-F9F9-0763-07A980A1E597}" dt="2023-12-19T07:07:01.403" v="218"/>
          <ac:spMkLst>
            <pc:docMk/>
            <pc:sldMk cId="2732996575" sldId="263"/>
            <ac:spMk id="9" creationId="{D36D170E-00EB-CF83-B1AC-315A1F16F9CC}"/>
          </ac:spMkLst>
        </pc:spChg>
        <pc:spChg chg="add mod">
          <ac:chgData name="202302050" userId="S::r202302050ur@jindai.jp::82507fc5-803c-460b-984c-31e397735c57" providerId="AD" clId="Web-{9E55C9DE-5914-F9F9-0763-07A980A1E597}" dt="2023-12-19T07:37:48.390" v="584" actId="1076"/>
          <ac:spMkLst>
            <pc:docMk/>
            <pc:sldMk cId="2732996575" sldId="263"/>
            <ac:spMk id="12" creationId="{0E54270F-22B9-BDB6-6D1B-3B77D41125E9}"/>
          </ac:spMkLst>
        </pc:spChg>
        <pc:spChg chg="add mod">
          <ac:chgData name="202302050" userId="S::r202302050ur@jindai.jp::82507fc5-803c-460b-984c-31e397735c57" providerId="AD" clId="Web-{9E55C9DE-5914-F9F9-0763-07A980A1E597}" dt="2023-12-19T07:32:27.506" v="459" actId="1076"/>
          <ac:spMkLst>
            <pc:docMk/>
            <pc:sldMk cId="2732996575" sldId="263"/>
            <ac:spMk id="13" creationId="{5C4CF3AA-EEA0-26FA-311E-8467D7268038}"/>
          </ac:spMkLst>
        </pc:spChg>
        <pc:spChg chg="mod">
          <ac:chgData name="202302050" userId="S::r202302050ur@jindai.jp::82507fc5-803c-460b-984c-31e397735c57" providerId="AD" clId="Web-{9E55C9DE-5914-F9F9-0763-07A980A1E597}" dt="2023-12-19T07:38:39.798" v="593" actId="1076"/>
          <ac:spMkLst>
            <pc:docMk/>
            <pc:sldMk cId="2732996575" sldId="263"/>
            <ac:spMk id="14" creationId="{418F9F39-4E2C-382F-1271-71378A2E304B}"/>
          </ac:spMkLst>
        </pc:spChg>
        <pc:spChg chg="mod">
          <ac:chgData name="202302050" userId="S::r202302050ur@jindai.jp::82507fc5-803c-460b-984c-31e397735c57" providerId="AD" clId="Web-{9E55C9DE-5914-F9F9-0763-07A980A1E597}" dt="2023-12-19T07:38:33.829" v="592" actId="1076"/>
          <ac:spMkLst>
            <pc:docMk/>
            <pc:sldMk cId="2732996575" sldId="263"/>
            <ac:spMk id="18" creationId="{E2C11F61-93AD-D93F-9B56-D99221120CE2}"/>
          </ac:spMkLst>
        </pc:spChg>
        <pc:picChg chg="add mod">
          <ac:chgData name="202302050" userId="S::r202302050ur@jindai.jp::82507fc5-803c-460b-984c-31e397735c57" providerId="AD" clId="Web-{9E55C9DE-5914-F9F9-0763-07A980A1E597}" dt="2023-12-19T07:12:01.927" v="329"/>
          <ac:picMkLst>
            <pc:docMk/>
            <pc:sldMk cId="2732996575" sldId="263"/>
            <ac:picMk id="3" creationId="{1960D8CE-8824-7B83-AF2F-44F39F24DCF1}"/>
          </ac:picMkLst>
        </pc:picChg>
      </pc:sldChg>
    </pc:docChg>
  </pc:docChgLst>
  <pc:docChgLst>
    <pc:chgData name="202302225" userId="S::r202302225kl@jindai.jp::646c6ac3-b07c-4c43-9d8b-275fa0ce4401" providerId="AD" clId="Web-{3660DB02-1237-907C-6506-0BABC20CE934}"/>
    <pc:docChg chg="delSld modSld">
      <pc:chgData name="202302225" userId="S::r202302225kl@jindai.jp::646c6ac3-b07c-4c43-9d8b-275fa0ce4401" providerId="AD" clId="Web-{3660DB02-1237-907C-6506-0BABC20CE934}" dt="2023-12-19T07:33:08.312" v="49" actId="14100"/>
      <pc:docMkLst>
        <pc:docMk/>
      </pc:docMkLst>
      <pc:sldChg chg="modSp del">
        <pc:chgData name="202302225" userId="S::r202302225kl@jindai.jp::646c6ac3-b07c-4c43-9d8b-275fa0ce4401" providerId="AD" clId="Web-{3660DB02-1237-907C-6506-0BABC20CE934}" dt="2023-12-19T07:28:23.162" v="37"/>
        <pc:sldMkLst>
          <pc:docMk/>
          <pc:sldMk cId="3320048845" sldId="257"/>
        </pc:sldMkLst>
        <pc:picChg chg="mod modCrop">
          <ac:chgData name="202302225" userId="S::r202302225kl@jindai.jp::646c6ac3-b07c-4c43-9d8b-275fa0ce4401" providerId="AD" clId="Web-{3660DB02-1237-907C-6506-0BABC20CE934}" dt="2023-12-19T07:10:55.550" v="23"/>
          <ac:picMkLst>
            <pc:docMk/>
            <pc:sldMk cId="3320048845" sldId="257"/>
            <ac:picMk id="3" creationId="{2B70A5A4-B7B8-0FFC-0B32-FC63D3664A37}"/>
          </ac:picMkLst>
        </pc:picChg>
      </pc:sldChg>
      <pc:sldChg chg="modSp">
        <pc:chgData name="202302225" userId="S::r202302225kl@jindai.jp::646c6ac3-b07c-4c43-9d8b-275fa0ce4401" providerId="AD" clId="Web-{3660DB02-1237-907C-6506-0BABC20CE934}" dt="2023-12-19T07:33:08.312" v="49" actId="14100"/>
        <pc:sldMkLst>
          <pc:docMk/>
          <pc:sldMk cId="1625061090" sldId="258"/>
        </pc:sldMkLst>
        <pc:spChg chg="mod">
          <ac:chgData name="202302225" userId="S::r202302225kl@jindai.jp::646c6ac3-b07c-4c43-9d8b-275fa0ce4401" providerId="AD" clId="Web-{3660DB02-1237-907C-6506-0BABC20CE934}" dt="2023-12-19T07:33:08.312" v="49" actId="14100"/>
          <ac:spMkLst>
            <pc:docMk/>
            <pc:sldMk cId="1625061090" sldId="258"/>
            <ac:spMk id="10" creationId="{E072947F-9332-7284-258E-F6289418190D}"/>
          </ac:spMkLst>
        </pc:spChg>
      </pc:sldChg>
      <pc:sldChg chg="delSp del">
        <pc:chgData name="202302225" userId="S::r202302225kl@jindai.jp::646c6ac3-b07c-4c43-9d8b-275fa0ce4401" providerId="AD" clId="Web-{3660DB02-1237-907C-6506-0BABC20CE934}" dt="2023-12-19T07:14:59.621" v="26"/>
        <pc:sldMkLst>
          <pc:docMk/>
          <pc:sldMk cId="248306889" sldId="260"/>
        </pc:sldMkLst>
        <pc:picChg chg="del">
          <ac:chgData name="202302225" userId="S::r202302225kl@jindai.jp::646c6ac3-b07c-4c43-9d8b-275fa0ce4401" providerId="AD" clId="Web-{3660DB02-1237-907C-6506-0BABC20CE934}" dt="2023-12-19T07:14:57.589" v="25"/>
          <ac:picMkLst>
            <pc:docMk/>
            <pc:sldMk cId="248306889" sldId="260"/>
            <ac:picMk id="3" creationId="{FFB6324C-6E49-F450-C38F-D9FA572686C2}"/>
          </ac:picMkLst>
        </pc:picChg>
      </pc:sldChg>
      <pc:sldChg chg="modSp">
        <pc:chgData name="202302225" userId="S::r202302225kl@jindai.jp::646c6ac3-b07c-4c43-9d8b-275fa0ce4401" providerId="AD" clId="Web-{3660DB02-1237-907C-6506-0BABC20CE934}" dt="2023-12-19T07:30:59.839" v="41" actId="20577"/>
        <pc:sldMkLst>
          <pc:docMk/>
          <pc:sldMk cId="2964549694" sldId="261"/>
        </pc:sldMkLst>
        <pc:spChg chg="mod">
          <ac:chgData name="202302225" userId="S::r202302225kl@jindai.jp::646c6ac3-b07c-4c43-9d8b-275fa0ce4401" providerId="AD" clId="Web-{3660DB02-1237-907C-6506-0BABC20CE934}" dt="2023-12-19T07:30:59.839" v="41" actId="20577"/>
          <ac:spMkLst>
            <pc:docMk/>
            <pc:sldMk cId="2964549694" sldId="261"/>
            <ac:spMk id="3" creationId="{2AFB5DE7-7904-A663-3990-82C1CE2D1EFC}"/>
          </ac:spMkLst>
        </pc:spChg>
      </pc:sldChg>
      <pc:sldChg chg="modSp">
        <pc:chgData name="202302225" userId="S::r202302225kl@jindai.jp::646c6ac3-b07c-4c43-9d8b-275fa0ce4401" providerId="AD" clId="Web-{3660DB02-1237-907C-6506-0BABC20CE934}" dt="2023-12-19T07:30:36.401" v="39" actId="20577"/>
        <pc:sldMkLst>
          <pc:docMk/>
          <pc:sldMk cId="4231213295" sldId="262"/>
        </pc:sldMkLst>
        <pc:spChg chg="mod">
          <ac:chgData name="202302225" userId="S::r202302225kl@jindai.jp::646c6ac3-b07c-4c43-9d8b-275fa0ce4401" providerId="AD" clId="Web-{3660DB02-1237-907C-6506-0BABC20CE934}" dt="2023-12-19T07:30:36.401" v="39" actId="20577"/>
          <ac:spMkLst>
            <pc:docMk/>
            <pc:sldMk cId="4231213295" sldId="262"/>
            <ac:spMk id="3" creationId="{1D0D040E-E8A3-156A-E505-DC0C52D30CBA}"/>
          </ac:spMkLst>
        </pc:spChg>
      </pc:sldChg>
      <pc:sldChg chg="delSp">
        <pc:chgData name="202302225" userId="S::r202302225kl@jindai.jp::646c6ac3-b07c-4c43-9d8b-275fa0ce4401" providerId="AD" clId="Web-{3660DB02-1237-907C-6506-0BABC20CE934}" dt="2023-12-19T07:10:33.175" v="21"/>
        <pc:sldMkLst>
          <pc:docMk/>
          <pc:sldMk cId="2732996575" sldId="263"/>
        </pc:sldMkLst>
        <pc:spChg chg="del">
          <ac:chgData name="202302225" userId="S::r202302225kl@jindai.jp::646c6ac3-b07c-4c43-9d8b-275fa0ce4401" providerId="AD" clId="Web-{3660DB02-1237-907C-6506-0BABC20CE934}" dt="2023-12-19T07:10:33.175" v="21"/>
          <ac:spMkLst>
            <pc:docMk/>
            <pc:sldMk cId="2732996575" sldId="263"/>
            <ac:spMk id="3" creationId="{D74159FE-147A-AAF2-576A-6A9E1A103DB8}"/>
          </ac:spMkLst>
        </pc:spChg>
      </pc:sldChg>
      <pc:sldChg chg="modSp del">
        <pc:chgData name="202302225" userId="S::r202302225kl@jindai.jp::646c6ac3-b07c-4c43-9d8b-275fa0ce4401" providerId="AD" clId="Web-{3660DB02-1237-907C-6506-0BABC20CE934}" dt="2023-12-19T07:11:23.504" v="24"/>
        <pc:sldMkLst>
          <pc:docMk/>
          <pc:sldMk cId="1521742353" sldId="264"/>
        </pc:sldMkLst>
        <pc:spChg chg="mod">
          <ac:chgData name="202302225" userId="S::r202302225kl@jindai.jp::646c6ac3-b07c-4c43-9d8b-275fa0ce4401" providerId="AD" clId="Web-{3660DB02-1237-907C-6506-0BABC20CE934}" dt="2023-12-19T07:10:16.705" v="20" actId="1076"/>
          <ac:spMkLst>
            <pc:docMk/>
            <pc:sldMk cId="1521742353" sldId="264"/>
            <ac:spMk id="8" creationId="{1ADC3C47-20C5-309A-4DAD-C5B0EEDF8E5B}"/>
          </ac:spMkLst>
        </pc:spChg>
      </pc:sldChg>
    </pc:docChg>
  </pc:docChgLst>
  <pc:docChgLst>
    <pc:chgData name="202301763" userId="S::r202301763bq@jindai.jp::143e3653-c5a0-4a12-9c7e-4604c4261da9" providerId="AD" clId="Web-{052076C2-5A35-8C16-B027-301E5CB84C3E}"/>
    <pc:docChg chg="addSld delSld modSld">
      <pc:chgData name="202301763" userId="S::r202301763bq@jindai.jp::143e3653-c5a0-4a12-9c7e-4604c4261da9" providerId="AD" clId="Web-{052076C2-5A35-8C16-B027-301E5CB84C3E}" dt="2023-12-19T07:46:49.731" v="244" actId="20577"/>
      <pc:docMkLst>
        <pc:docMk/>
      </pc:docMkLst>
      <pc:sldChg chg="modSp">
        <pc:chgData name="202301763" userId="S::r202301763bq@jindai.jp::143e3653-c5a0-4a12-9c7e-4604c4261da9" providerId="AD" clId="Web-{052076C2-5A35-8C16-B027-301E5CB84C3E}" dt="2023-12-19T07:46:49.731" v="244" actId="20577"/>
        <pc:sldMkLst>
          <pc:docMk/>
          <pc:sldMk cId="3746311885" sldId="256"/>
        </pc:sldMkLst>
        <pc:spChg chg="mod">
          <ac:chgData name="202301763" userId="S::r202301763bq@jindai.jp::143e3653-c5a0-4a12-9c7e-4604c4261da9" providerId="AD" clId="Web-{052076C2-5A35-8C16-B027-301E5CB84C3E}" dt="2023-12-19T07:46:49.731" v="244" actId="20577"/>
          <ac:spMkLst>
            <pc:docMk/>
            <pc:sldMk cId="3746311885" sldId="256"/>
            <ac:spMk id="3" creationId="{51815A08-5E52-28FD-F7DC-184F3C0BBEE1}"/>
          </ac:spMkLst>
        </pc:spChg>
      </pc:sldChg>
      <pc:sldChg chg="addSp delSp modSp mod setBg">
        <pc:chgData name="202301763" userId="S::r202301763bq@jindai.jp::143e3653-c5a0-4a12-9c7e-4604c4261da9" providerId="AD" clId="Web-{052076C2-5A35-8C16-B027-301E5CB84C3E}" dt="2023-12-19T07:00:48.997" v="49" actId="14100"/>
        <pc:sldMkLst>
          <pc:docMk/>
          <pc:sldMk cId="1625061090" sldId="258"/>
        </pc:sldMkLst>
        <pc:spChg chg="add mod">
          <ac:chgData name="202301763" userId="S::r202301763bq@jindai.jp::143e3653-c5a0-4a12-9c7e-4604c4261da9" providerId="AD" clId="Web-{052076C2-5A35-8C16-B027-301E5CB84C3E}" dt="2023-12-19T07:00:48.997" v="49" actId="14100"/>
          <ac:spMkLst>
            <pc:docMk/>
            <pc:sldMk cId="1625061090" sldId="258"/>
            <ac:spMk id="2" creationId="{9BC1872C-2D80-0F02-FC25-8C63BA8E9404}"/>
          </ac:spMkLst>
        </pc:spChg>
        <pc:picChg chg="add del mod">
          <ac:chgData name="202301763" userId="S::r202301763bq@jindai.jp::143e3653-c5a0-4a12-9c7e-4604c4261da9" providerId="AD" clId="Web-{052076C2-5A35-8C16-B027-301E5CB84C3E}" dt="2023-12-19T06:45:11.674" v="9" actId="1076"/>
          <ac:picMkLst>
            <pc:docMk/>
            <pc:sldMk cId="1625061090" sldId="258"/>
            <ac:picMk id="3" creationId="{D68A6ED1-CCEA-C250-702D-DE12EA143C97}"/>
          </ac:picMkLst>
        </pc:picChg>
      </pc:sldChg>
      <pc:sldChg chg="new del">
        <pc:chgData name="202301763" userId="S::r202301763bq@jindai.jp::143e3653-c5a0-4a12-9c7e-4604c4261da9" providerId="AD" clId="Web-{052076C2-5A35-8C16-B027-301E5CB84C3E}" dt="2023-12-19T06:36:25.509" v="4"/>
        <pc:sldMkLst>
          <pc:docMk/>
          <pc:sldMk cId="846505377" sldId="262"/>
        </pc:sldMkLst>
      </pc:sldChg>
      <pc:sldChg chg="addSp delSp modSp">
        <pc:chgData name="202301763" userId="S::r202301763bq@jindai.jp::143e3653-c5a0-4a12-9c7e-4604c4261da9" providerId="AD" clId="Web-{052076C2-5A35-8C16-B027-301E5CB84C3E}" dt="2023-12-19T07:27:37.976" v="162" actId="1076"/>
        <pc:sldMkLst>
          <pc:docMk/>
          <pc:sldMk cId="2732996575" sldId="263"/>
        </pc:sldMkLst>
        <pc:spChg chg="add del">
          <ac:chgData name="202301763" userId="S::r202301763bq@jindai.jp::143e3653-c5a0-4a12-9c7e-4604c4261da9" providerId="AD" clId="Web-{052076C2-5A35-8C16-B027-301E5CB84C3E}" dt="2023-12-19T07:14:15.830" v="104"/>
          <ac:spMkLst>
            <pc:docMk/>
            <pc:sldMk cId="2732996575" sldId="263"/>
            <ac:spMk id="3" creationId="{132A6BAD-1C27-6E92-9665-370F798BF3F9}"/>
          </ac:spMkLst>
        </pc:spChg>
        <pc:spChg chg="add mod">
          <ac:chgData name="202301763" userId="S::r202301763bq@jindai.jp::143e3653-c5a0-4a12-9c7e-4604c4261da9" providerId="AD" clId="Web-{052076C2-5A35-8C16-B027-301E5CB84C3E}" dt="2023-12-19T07:10:13.866" v="55" actId="20577"/>
          <ac:spMkLst>
            <pc:docMk/>
            <pc:sldMk cId="2732996575" sldId="263"/>
            <ac:spMk id="3" creationId="{D74159FE-147A-AAF2-576A-6A9E1A103DB8}"/>
          </ac:spMkLst>
        </pc:spChg>
        <pc:spChg chg="add mod">
          <ac:chgData name="202301763" userId="S::r202301763bq@jindai.jp::143e3653-c5a0-4a12-9c7e-4604c4261da9" providerId="AD" clId="Web-{052076C2-5A35-8C16-B027-301E5CB84C3E}" dt="2023-12-19T07:17:43.309" v="160" actId="20577"/>
          <ac:spMkLst>
            <pc:docMk/>
            <pc:sldMk cId="2732996575" sldId="263"/>
            <ac:spMk id="4" creationId="{331408C8-A6BF-1F88-4D1D-56C2EE928EAD}"/>
          </ac:spMkLst>
        </pc:spChg>
        <pc:spChg chg="add mod">
          <ac:chgData name="202301763" userId="S::r202301763bq@jindai.jp::143e3653-c5a0-4a12-9c7e-4604c4261da9" providerId="AD" clId="Web-{052076C2-5A35-8C16-B027-301E5CB84C3E}" dt="2023-12-19T07:16:54.431" v="144" actId="1076"/>
          <ac:spMkLst>
            <pc:docMk/>
            <pc:sldMk cId="2732996575" sldId="263"/>
            <ac:spMk id="5" creationId="{B766D367-C910-50E0-155D-AD6F24112D08}"/>
          </ac:spMkLst>
        </pc:spChg>
        <pc:spChg chg="add mod">
          <ac:chgData name="202301763" userId="S::r202301763bq@jindai.jp::143e3653-c5a0-4a12-9c7e-4604c4261da9" providerId="AD" clId="Web-{052076C2-5A35-8C16-B027-301E5CB84C3E}" dt="2023-12-19T07:27:37.976" v="162" actId="1076"/>
          <ac:spMkLst>
            <pc:docMk/>
            <pc:sldMk cId="2732996575" sldId="263"/>
            <ac:spMk id="6" creationId="{E06B33F2-678A-46D6-31E4-4CF2E70664ED}"/>
          </ac:spMkLst>
        </pc:spChg>
        <pc:spChg chg="add mod">
          <ac:chgData name="202301763" userId="S::r202301763bq@jindai.jp::143e3653-c5a0-4a12-9c7e-4604c4261da9" providerId="AD" clId="Web-{052076C2-5A35-8C16-B027-301E5CB84C3E}" dt="2023-12-19T07:16:39.024" v="140" actId="1076"/>
          <ac:spMkLst>
            <pc:docMk/>
            <pc:sldMk cId="2732996575" sldId="263"/>
            <ac:spMk id="9" creationId="{3F32284C-610F-62F9-3F43-977D5735DFE2}"/>
          </ac:spMkLst>
        </pc:spChg>
      </pc:sldChg>
      <pc:sldChg chg="addSp modSp new">
        <pc:chgData name="202301763" userId="S::r202301763bq@jindai.jp::143e3653-c5a0-4a12-9c7e-4604c4261da9" providerId="AD" clId="Web-{052076C2-5A35-8C16-B027-301E5CB84C3E}" dt="2023-12-19T07:31:13.282" v="241" actId="20577"/>
        <pc:sldMkLst>
          <pc:docMk/>
          <pc:sldMk cId="1142994235" sldId="264"/>
        </pc:sldMkLst>
        <pc:spChg chg="add mod">
          <ac:chgData name="202301763" userId="S::r202301763bq@jindai.jp::143e3653-c5a0-4a12-9c7e-4604c4261da9" providerId="AD" clId="Web-{052076C2-5A35-8C16-B027-301E5CB84C3E}" dt="2023-12-19T07:31:13.282" v="241" actId="20577"/>
          <ac:spMkLst>
            <pc:docMk/>
            <pc:sldMk cId="1142994235" sldId="264"/>
            <ac:spMk id="2" creationId="{73D978DD-00FF-EE0F-41DE-9369498BE8A7}"/>
          </ac:spMkLst>
        </pc:spChg>
        <pc:spChg chg="add mod">
          <ac:chgData name="202301763" userId="S::r202301763bq@jindai.jp::143e3653-c5a0-4a12-9c7e-4604c4261da9" providerId="AD" clId="Web-{052076C2-5A35-8C16-B027-301E5CB84C3E}" dt="2023-12-19T07:31:05.376" v="237" actId="1076"/>
          <ac:spMkLst>
            <pc:docMk/>
            <pc:sldMk cId="1142994235" sldId="264"/>
            <ac:spMk id="4" creationId="{26268697-3240-8DD3-979D-96DF0008A667}"/>
          </ac:spMkLst>
        </pc:spChg>
        <pc:spChg chg="add mod">
          <ac:chgData name="202301763" userId="S::r202301763bq@jindai.jp::143e3653-c5a0-4a12-9c7e-4604c4261da9" providerId="AD" clId="Web-{052076C2-5A35-8C16-B027-301E5CB84C3E}" dt="2023-12-19T07:30:57.032" v="235" actId="1076"/>
          <ac:spMkLst>
            <pc:docMk/>
            <pc:sldMk cId="1142994235" sldId="264"/>
            <ac:spMk id="7" creationId="{EC9A0AE1-7E21-C47A-0716-D51148FDC1EA}"/>
          </ac:spMkLst>
        </pc:spChg>
      </pc:sldChg>
    </pc:docChg>
  </pc:docChgLst>
  <pc:docChgLst>
    <pc:chgData name="202301969" userId="S::r202301969kb@jindai.jp::dcb58950-6a21-45ae-88a8-a83c5e51b089" providerId="AD" clId="Web-{2BC3FF2B-17D5-3971-FB2E-96ECC343A7F7}"/>
    <pc:docChg chg="modSld">
      <pc:chgData name="202301969" userId="S::r202301969kb@jindai.jp::dcb58950-6a21-45ae-88a8-a83c5e51b089" providerId="AD" clId="Web-{2BC3FF2B-17D5-3971-FB2E-96ECC343A7F7}" dt="2023-12-19T07:11:55.693" v="3" actId="1076"/>
      <pc:docMkLst>
        <pc:docMk/>
      </pc:docMkLst>
      <pc:sldChg chg="modSp">
        <pc:chgData name="202301969" userId="S::r202301969kb@jindai.jp::dcb58950-6a21-45ae-88a8-a83c5e51b089" providerId="AD" clId="Web-{2BC3FF2B-17D5-3971-FB2E-96ECC343A7F7}" dt="2023-12-19T06:36:12.322" v="2" actId="20577"/>
        <pc:sldMkLst>
          <pc:docMk/>
          <pc:sldMk cId="3746311885" sldId="256"/>
        </pc:sldMkLst>
        <pc:spChg chg="mod">
          <ac:chgData name="202301969" userId="S::r202301969kb@jindai.jp::dcb58950-6a21-45ae-88a8-a83c5e51b089" providerId="AD" clId="Web-{2BC3FF2B-17D5-3971-FB2E-96ECC343A7F7}" dt="2023-12-19T06:36:12.322" v="2" actId="20577"/>
          <ac:spMkLst>
            <pc:docMk/>
            <pc:sldMk cId="3746311885" sldId="256"/>
            <ac:spMk id="3" creationId="{51815A08-5E52-28FD-F7DC-184F3C0BBEE1}"/>
          </ac:spMkLst>
        </pc:spChg>
      </pc:sldChg>
      <pc:sldChg chg="modSp">
        <pc:chgData name="202301969" userId="S::r202301969kb@jindai.jp::dcb58950-6a21-45ae-88a8-a83c5e51b089" providerId="AD" clId="Web-{2BC3FF2B-17D5-3971-FB2E-96ECC343A7F7}" dt="2023-12-19T07:11:55.693" v="3" actId="1076"/>
        <pc:sldMkLst>
          <pc:docMk/>
          <pc:sldMk cId="1625061090" sldId="258"/>
        </pc:sldMkLst>
        <pc:picChg chg="mod">
          <ac:chgData name="202301969" userId="S::r202301969kb@jindai.jp::dcb58950-6a21-45ae-88a8-a83c5e51b089" providerId="AD" clId="Web-{2BC3FF2B-17D5-3971-FB2E-96ECC343A7F7}" dt="2023-12-19T07:11:55.693" v="3" actId="1076"/>
          <ac:picMkLst>
            <pc:docMk/>
            <pc:sldMk cId="1625061090" sldId="258"/>
            <ac:picMk id="3" creationId="{D68A6ED1-CCEA-C250-702D-DE12EA143C97}"/>
          </ac:picMkLst>
        </pc:picChg>
      </pc:sldChg>
    </pc:docChg>
  </pc:docChgLst>
  <pc:docChgLst>
    <pc:chgData name="202301820" userId="594993c3-80e1-4b2b-9f54-94eea095ad2e" providerId="ADAL" clId="{73C5BA69-AC36-4F82-9BBB-94172BC9A1FF}"/>
    <pc:docChg chg="undo custSel addSld delSld modSld sldOrd">
      <pc:chgData name="202301820" userId="594993c3-80e1-4b2b-9f54-94eea095ad2e" providerId="ADAL" clId="{73C5BA69-AC36-4F82-9BBB-94172BC9A1FF}" dt="2023-12-19T07:57:32.311" v="1052" actId="1076"/>
      <pc:docMkLst>
        <pc:docMk/>
      </pc:docMkLst>
      <pc:sldChg chg="addSp delSp modSp mod">
        <pc:chgData name="202301820" userId="594993c3-80e1-4b2b-9f54-94eea095ad2e" providerId="ADAL" clId="{73C5BA69-AC36-4F82-9BBB-94172BC9A1FF}" dt="2023-12-19T07:49:01.007" v="1050"/>
        <pc:sldMkLst>
          <pc:docMk/>
          <pc:sldMk cId="3746311885" sldId="256"/>
        </pc:sldMkLst>
        <pc:spChg chg="mod">
          <ac:chgData name="202301820" userId="594993c3-80e1-4b2b-9f54-94eea095ad2e" providerId="ADAL" clId="{73C5BA69-AC36-4F82-9BBB-94172BC9A1FF}" dt="2023-12-19T06:32:02.116" v="30" actId="20577"/>
          <ac:spMkLst>
            <pc:docMk/>
            <pc:sldMk cId="3746311885" sldId="256"/>
            <ac:spMk id="2" creationId="{AE3DAB65-3DB6-BA5A-1186-D21511FAB4FA}"/>
          </ac:spMkLst>
        </pc:spChg>
        <pc:spChg chg="mod">
          <ac:chgData name="202301820" userId="594993c3-80e1-4b2b-9f54-94eea095ad2e" providerId="ADAL" clId="{73C5BA69-AC36-4F82-9BBB-94172BC9A1FF}" dt="2023-12-19T06:32:07.277" v="38" actId="20577"/>
          <ac:spMkLst>
            <pc:docMk/>
            <pc:sldMk cId="3746311885" sldId="256"/>
            <ac:spMk id="3" creationId="{51815A08-5E52-28FD-F7DC-184F3C0BBEE1}"/>
          </ac:spMkLst>
        </pc:spChg>
        <pc:spChg chg="add del">
          <ac:chgData name="202301820" userId="594993c3-80e1-4b2b-9f54-94eea095ad2e" providerId="ADAL" clId="{73C5BA69-AC36-4F82-9BBB-94172BC9A1FF}" dt="2023-12-19T07:45:50.040" v="1042"/>
          <ac:spMkLst>
            <pc:docMk/>
            <pc:sldMk cId="3746311885" sldId="256"/>
            <ac:spMk id="4" creationId="{E68A6CD7-7D09-8B20-3347-8B3A941EA34D}"/>
          </ac:spMkLst>
        </pc:spChg>
        <pc:spChg chg="add del">
          <ac:chgData name="202301820" userId="594993c3-80e1-4b2b-9f54-94eea095ad2e" providerId="ADAL" clId="{73C5BA69-AC36-4F82-9BBB-94172BC9A1FF}" dt="2023-12-19T07:45:51.480" v="1044" actId="478"/>
          <ac:spMkLst>
            <pc:docMk/>
            <pc:sldMk cId="3746311885" sldId="256"/>
            <ac:spMk id="5" creationId="{A815C2B2-F7AF-05EC-7821-3AE5D9FC8D47}"/>
          </ac:spMkLst>
        </pc:spChg>
        <pc:spChg chg="add del mod">
          <ac:chgData name="202301820" userId="594993c3-80e1-4b2b-9f54-94eea095ad2e" providerId="ADAL" clId="{73C5BA69-AC36-4F82-9BBB-94172BC9A1FF}" dt="2023-12-19T07:49:01.007" v="1050"/>
          <ac:spMkLst>
            <pc:docMk/>
            <pc:sldMk cId="3746311885" sldId="256"/>
            <ac:spMk id="6" creationId="{A804B237-E38E-2320-C2CF-774F61CABD84}"/>
          </ac:spMkLst>
        </pc:spChg>
      </pc:sldChg>
      <pc:sldChg chg="addSp modSp new mod">
        <pc:chgData name="202301820" userId="594993c3-80e1-4b2b-9f54-94eea095ad2e" providerId="ADAL" clId="{73C5BA69-AC36-4F82-9BBB-94172BC9A1FF}" dt="2023-12-19T06:36:32.895" v="87" actId="1076"/>
        <pc:sldMkLst>
          <pc:docMk/>
          <pc:sldMk cId="3320048845" sldId="257"/>
        </pc:sldMkLst>
        <pc:spChg chg="add mod">
          <ac:chgData name="202301820" userId="594993c3-80e1-4b2b-9f54-94eea095ad2e" providerId="ADAL" clId="{73C5BA69-AC36-4F82-9BBB-94172BC9A1FF}" dt="2023-12-19T06:36:32.895" v="87" actId="1076"/>
          <ac:spMkLst>
            <pc:docMk/>
            <pc:sldMk cId="3320048845" sldId="257"/>
            <ac:spMk id="4" creationId="{3661922E-88B8-4190-7133-D574C338DBD3}"/>
          </ac:spMkLst>
        </pc:spChg>
        <pc:picChg chg="add mod">
          <ac:chgData name="202301820" userId="594993c3-80e1-4b2b-9f54-94eea095ad2e" providerId="ADAL" clId="{73C5BA69-AC36-4F82-9BBB-94172BC9A1FF}" dt="2023-12-19T06:34:41.664" v="70" actId="14100"/>
          <ac:picMkLst>
            <pc:docMk/>
            <pc:sldMk cId="3320048845" sldId="257"/>
            <ac:picMk id="3" creationId="{2B70A5A4-B7B8-0FFC-0B32-FC63D3664A37}"/>
          </ac:picMkLst>
        </pc:picChg>
      </pc:sldChg>
      <pc:sldChg chg="addSp delSp modSp new mod">
        <pc:chgData name="202301820" userId="594993c3-80e1-4b2b-9f54-94eea095ad2e" providerId="ADAL" clId="{73C5BA69-AC36-4F82-9BBB-94172BC9A1FF}" dt="2023-12-19T07:57:32.311" v="1052" actId="1076"/>
        <pc:sldMkLst>
          <pc:docMk/>
          <pc:sldMk cId="1625061090" sldId="258"/>
        </pc:sldMkLst>
        <pc:spChg chg="add mod">
          <ac:chgData name="202301820" userId="594993c3-80e1-4b2b-9f54-94eea095ad2e" providerId="ADAL" clId="{73C5BA69-AC36-4F82-9BBB-94172BC9A1FF}" dt="2023-12-19T07:57:32.311" v="1052" actId="1076"/>
          <ac:spMkLst>
            <pc:docMk/>
            <pc:sldMk cId="1625061090" sldId="258"/>
            <ac:spMk id="4" creationId="{DF400E8F-D141-9768-77CF-A5A441B52193}"/>
          </ac:spMkLst>
        </pc:spChg>
        <pc:spChg chg="add mod">
          <ac:chgData name="202301820" userId="594993c3-80e1-4b2b-9f54-94eea095ad2e" providerId="ADAL" clId="{73C5BA69-AC36-4F82-9BBB-94172BC9A1FF}" dt="2023-12-19T06:48:30.227" v="363" actId="20577"/>
          <ac:spMkLst>
            <pc:docMk/>
            <pc:sldMk cId="1625061090" sldId="258"/>
            <ac:spMk id="9" creationId="{FBF97B13-C9A2-5DA7-14DE-2DCB11D35F7D}"/>
          </ac:spMkLst>
        </pc:spChg>
        <pc:spChg chg="add mod">
          <ac:chgData name="202301820" userId="594993c3-80e1-4b2b-9f54-94eea095ad2e" providerId="ADAL" clId="{73C5BA69-AC36-4F82-9BBB-94172BC9A1FF}" dt="2023-12-19T06:49:36.040" v="383" actId="20577"/>
          <ac:spMkLst>
            <pc:docMk/>
            <pc:sldMk cId="1625061090" sldId="258"/>
            <ac:spMk id="10" creationId="{E072947F-9332-7284-258E-F6289418190D}"/>
          </ac:spMkLst>
        </pc:spChg>
        <pc:spChg chg="add del mod">
          <ac:chgData name="202301820" userId="594993c3-80e1-4b2b-9f54-94eea095ad2e" providerId="ADAL" clId="{73C5BA69-AC36-4F82-9BBB-94172BC9A1FF}" dt="2023-12-19T06:52:48.849" v="385"/>
          <ac:spMkLst>
            <pc:docMk/>
            <pc:sldMk cId="1625061090" sldId="258"/>
            <ac:spMk id="11" creationId="{8FADA0AF-C5C6-32D8-B7AA-A6D4BFDD92F7}"/>
          </ac:spMkLst>
        </pc:spChg>
        <pc:picChg chg="add mod">
          <ac:chgData name="202301820" userId="594993c3-80e1-4b2b-9f54-94eea095ad2e" providerId="ADAL" clId="{73C5BA69-AC36-4F82-9BBB-94172BC9A1FF}" dt="2023-12-19T07:20:58.778" v="822" actId="1076"/>
          <ac:picMkLst>
            <pc:docMk/>
            <pc:sldMk cId="1625061090" sldId="258"/>
            <ac:picMk id="3" creationId="{D68A6ED1-CCEA-C250-702D-DE12EA143C97}"/>
          </ac:picMkLst>
        </pc:picChg>
      </pc:sldChg>
      <pc:sldChg chg="addSp delSp modSp new del mod">
        <pc:chgData name="202301820" userId="594993c3-80e1-4b2b-9f54-94eea095ad2e" providerId="ADAL" clId="{73C5BA69-AC36-4F82-9BBB-94172BC9A1FF}" dt="2023-12-19T07:02:47.671" v="428" actId="47"/>
        <pc:sldMkLst>
          <pc:docMk/>
          <pc:sldMk cId="224212800" sldId="259"/>
        </pc:sldMkLst>
        <pc:picChg chg="add del mod">
          <ac:chgData name="202301820" userId="594993c3-80e1-4b2b-9f54-94eea095ad2e" providerId="ADAL" clId="{73C5BA69-AC36-4F82-9BBB-94172BC9A1FF}" dt="2023-12-19T07:00:47.239" v="427" actId="478"/>
          <ac:picMkLst>
            <pc:docMk/>
            <pc:sldMk cId="224212800" sldId="259"/>
            <ac:picMk id="3" creationId="{9E8FC309-3288-65FE-EFD5-D95424BC1B0E}"/>
          </ac:picMkLst>
        </pc:picChg>
      </pc:sldChg>
      <pc:sldChg chg="addSp modSp new mod ord">
        <pc:chgData name="202301820" userId="594993c3-80e1-4b2b-9f54-94eea095ad2e" providerId="ADAL" clId="{73C5BA69-AC36-4F82-9BBB-94172BC9A1FF}" dt="2023-12-19T06:56:18.966" v="426"/>
        <pc:sldMkLst>
          <pc:docMk/>
          <pc:sldMk cId="248306889" sldId="260"/>
        </pc:sldMkLst>
        <pc:spChg chg="add mod">
          <ac:chgData name="202301820" userId="594993c3-80e1-4b2b-9f54-94eea095ad2e" providerId="ADAL" clId="{73C5BA69-AC36-4F82-9BBB-94172BC9A1FF}" dt="2023-12-19T06:53:32.489" v="424" actId="20577"/>
          <ac:spMkLst>
            <pc:docMk/>
            <pc:sldMk cId="248306889" sldId="260"/>
            <ac:spMk id="4" creationId="{2726CDEA-C032-4950-EC1F-F6C9127CF347}"/>
          </ac:spMkLst>
        </pc:spChg>
        <pc:picChg chg="add mod">
          <ac:chgData name="202301820" userId="594993c3-80e1-4b2b-9f54-94eea095ad2e" providerId="ADAL" clId="{73C5BA69-AC36-4F82-9BBB-94172BC9A1FF}" dt="2023-12-19T06:34:28.586" v="69" actId="14100"/>
          <ac:picMkLst>
            <pc:docMk/>
            <pc:sldMk cId="248306889" sldId="260"/>
            <ac:picMk id="3" creationId="{FFB6324C-6E49-F450-C38F-D9FA572686C2}"/>
          </ac:picMkLst>
        </pc:picChg>
      </pc:sldChg>
      <pc:sldChg chg="del">
        <pc:chgData name="202301820" userId="594993c3-80e1-4b2b-9f54-94eea095ad2e" providerId="ADAL" clId="{73C5BA69-AC36-4F82-9BBB-94172BC9A1FF}" dt="2023-12-19T06:36:36.929" v="88" actId="47"/>
        <pc:sldMkLst>
          <pc:docMk/>
          <pc:sldMk cId="1947148022" sldId="261"/>
        </pc:sldMkLst>
      </pc:sldChg>
      <pc:sldChg chg="addSp modSp mod">
        <pc:chgData name="202301820" userId="594993c3-80e1-4b2b-9f54-94eea095ad2e" providerId="ADAL" clId="{73C5BA69-AC36-4F82-9BBB-94172BC9A1FF}" dt="2023-12-19T07:30:16.224" v="947" actId="20577"/>
        <pc:sldMkLst>
          <pc:docMk/>
          <pc:sldMk cId="4231213295" sldId="262"/>
        </pc:sldMkLst>
        <pc:spChg chg="mod">
          <ac:chgData name="202301820" userId="594993c3-80e1-4b2b-9f54-94eea095ad2e" providerId="ADAL" clId="{73C5BA69-AC36-4F82-9BBB-94172BC9A1FF}" dt="2023-12-19T07:30:16.224" v="947" actId="20577"/>
          <ac:spMkLst>
            <pc:docMk/>
            <pc:sldMk cId="4231213295" sldId="262"/>
            <ac:spMk id="3" creationId="{1D0D040E-E8A3-156A-E505-DC0C52D30CBA}"/>
          </ac:spMkLst>
        </pc:spChg>
        <pc:spChg chg="add mod">
          <ac:chgData name="202301820" userId="594993c3-80e1-4b2b-9f54-94eea095ad2e" providerId="ADAL" clId="{73C5BA69-AC36-4F82-9BBB-94172BC9A1FF}" dt="2023-12-19T07:25:11.930" v="911" actId="1076"/>
          <ac:spMkLst>
            <pc:docMk/>
            <pc:sldMk cId="4231213295" sldId="262"/>
            <ac:spMk id="4" creationId="{8BFFAB41-E3BC-36AB-AE34-8B1DC0791F91}"/>
          </ac:spMkLst>
        </pc:spChg>
      </pc:sldChg>
      <pc:sldChg chg="addSp delSp modSp mod">
        <pc:chgData name="202301820" userId="594993c3-80e1-4b2b-9f54-94eea095ad2e" providerId="ADAL" clId="{73C5BA69-AC36-4F82-9BBB-94172BC9A1FF}" dt="2023-12-19T07:36:18.338" v="1011" actId="1076"/>
        <pc:sldMkLst>
          <pc:docMk/>
          <pc:sldMk cId="2732996575" sldId="263"/>
        </pc:sldMkLst>
        <pc:spChg chg="del mod">
          <ac:chgData name="202301820" userId="594993c3-80e1-4b2b-9f54-94eea095ad2e" providerId="ADAL" clId="{73C5BA69-AC36-4F82-9BBB-94172BC9A1FF}" dt="2023-12-19T07:33:43.905" v="1007" actId="478"/>
          <ac:spMkLst>
            <pc:docMk/>
            <pc:sldMk cId="2732996575" sldId="263"/>
            <ac:spMk id="4" creationId="{331408C8-A6BF-1F88-4D1D-56C2EE928EAD}"/>
          </ac:spMkLst>
        </pc:spChg>
        <pc:spChg chg="del">
          <ac:chgData name="202301820" userId="594993c3-80e1-4b2b-9f54-94eea095ad2e" providerId="ADAL" clId="{73C5BA69-AC36-4F82-9BBB-94172BC9A1FF}" dt="2023-12-19T07:31:14.561" v="988" actId="478"/>
          <ac:spMkLst>
            <pc:docMk/>
            <pc:sldMk cId="2732996575" sldId="263"/>
            <ac:spMk id="5" creationId="{B766D367-C910-50E0-155D-AD6F24112D08}"/>
          </ac:spMkLst>
        </pc:spChg>
        <pc:spChg chg="del mod">
          <ac:chgData name="202301820" userId="594993c3-80e1-4b2b-9f54-94eea095ad2e" providerId="ADAL" clId="{73C5BA69-AC36-4F82-9BBB-94172BC9A1FF}" dt="2023-12-19T07:31:18.997" v="991"/>
          <ac:spMkLst>
            <pc:docMk/>
            <pc:sldMk cId="2732996575" sldId="263"/>
            <ac:spMk id="6" creationId="{E06B33F2-678A-46D6-31E4-4CF2E70664ED}"/>
          </ac:spMkLst>
        </pc:spChg>
        <pc:spChg chg="add del mod">
          <ac:chgData name="202301820" userId="594993c3-80e1-4b2b-9f54-94eea095ad2e" providerId="ADAL" clId="{73C5BA69-AC36-4F82-9BBB-94172BC9A1FF}" dt="2023-12-19T07:03:47.534" v="431"/>
          <ac:spMkLst>
            <pc:docMk/>
            <pc:sldMk cId="2732996575" sldId="263"/>
            <ac:spMk id="6" creationId="{ED738E1E-B35B-4EB3-8764-180445425A0E}"/>
          </ac:spMkLst>
        </pc:spChg>
        <pc:spChg chg="add mod">
          <ac:chgData name="202301820" userId="594993c3-80e1-4b2b-9f54-94eea095ad2e" providerId="ADAL" clId="{73C5BA69-AC36-4F82-9BBB-94172BC9A1FF}" dt="2023-12-19T07:20:09.523" v="821" actId="14100"/>
          <ac:spMkLst>
            <pc:docMk/>
            <pc:sldMk cId="2732996575" sldId="263"/>
            <ac:spMk id="7" creationId="{FF78BFED-DA01-3C24-2920-938F755B6C85}"/>
          </ac:spMkLst>
        </pc:spChg>
        <pc:spChg chg="add mod">
          <ac:chgData name="202301820" userId="594993c3-80e1-4b2b-9f54-94eea095ad2e" providerId="ADAL" clId="{73C5BA69-AC36-4F82-9BBB-94172BC9A1FF}" dt="2023-12-19T07:36:18.338" v="1011" actId="1076"/>
          <ac:spMkLst>
            <pc:docMk/>
            <pc:sldMk cId="2732996575" sldId="263"/>
            <ac:spMk id="8" creationId="{AEE4037F-B3AD-F3E2-D695-EAEF028081CF}"/>
          </ac:spMkLst>
        </pc:spChg>
        <pc:spChg chg="del">
          <ac:chgData name="202301820" userId="594993c3-80e1-4b2b-9f54-94eea095ad2e" providerId="ADAL" clId="{73C5BA69-AC36-4F82-9BBB-94172BC9A1FF}" dt="2023-12-19T07:31:13.023" v="987" actId="478"/>
          <ac:spMkLst>
            <pc:docMk/>
            <pc:sldMk cId="2732996575" sldId="263"/>
            <ac:spMk id="9" creationId="{3F32284C-610F-62F9-3F43-977D5735DFE2}"/>
          </ac:spMkLst>
        </pc:spChg>
        <pc:spChg chg="add del mod">
          <ac:chgData name="202301820" userId="594993c3-80e1-4b2b-9f54-94eea095ad2e" providerId="ADAL" clId="{73C5BA69-AC36-4F82-9BBB-94172BC9A1FF}" dt="2023-12-19T07:08:09.527" v="551" actId="478"/>
          <ac:spMkLst>
            <pc:docMk/>
            <pc:sldMk cId="2732996575" sldId="263"/>
            <ac:spMk id="10" creationId="{E1857DBD-C7D7-C28A-1275-E4384CC5FBD8}"/>
          </ac:spMkLst>
        </pc:spChg>
        <pc:spChg chg="mod">
          <ac:chgData name="202301820" userId="594993c3-80e1-4b2b-9f54-94eea095ad2e" providerId="ADAL" clId="{73C5BA69-AC36-4F82-9BBB-94172BC9A1FF}" dt="2023-12-19T07:16:47.026" v="729" actId="1076"/>
          <ac:spMkLst>
            <pc:docMk/>
            <pc:sldMk cId="2732996575" sldId="263"/>
            <ac:spMk id="12" creationId="{0E54270F-22B9-BDB6-6D1B-3B77D41125E9}"/>
          </ac:spMkLst>
        </pc:spChg>
        <pc:spChg chg="del mod">
          <ac:chgData name="202301820" userId="594993c3-80e1-4b2b-9f54-94eea095ad2e" providerId="ADAL" clId="{73C5BA69-AC36-4F82-9BBB-94172BC9A1FF}" dt="2023-12-19T07:34:41.806" v="1008" actId="478"/>
          <ac:spMkLst>
            <pc:docMk/>
            <pc:sldMk cId="2732996575" sldId="263"/>
            <ac:spMk id="13" creationId="{5C4CF3AA-EEA0-26FA-311E-8467D7268038}"/>
          </ac:spMkLst>
        </pc:spChg>
        <pc:spChg chg="add mod">
          <ac:chgData name="202301820" userId="594993c3-80e1-4b2b-9f54-94eea095ad2e" providerId="ADAL" clId="{73C5BA69-AC36-4F82-9BBB-94172BC9A1FF}" dt="2023-12-19T07:30:57.305" v="978" actId="20577"/>
          <ac:spMkLst>
            <pc:docMk/>
            <pc:sldMk cId="2732996575" sldId="263"/>
            <ac:spMk id="14" creationId="{418F9F39-4E2C-382F-1271-71378A2E304B}"/>
          </ac:spMkLst>
        </pc:spChg>
        <pc:spChg chg="add del mod">
          <ac:chgData name="202301820" userId="594993c3-80e1-4b2b-9f54-94eea095ad2e" providerId="ADAL" clId="{73C5BA69-AC36-4F82-9BBB-94172BC9A1FF}" dt="2023-12-19T07:31:03.535" v="983" actId="478"/>
          <ac:spMkLst>
            <pc:docMk/>
            <pc:sldMk cId="2732996575" sldId="263"/>
            <ac:spMk id="15" creationId="{95C5AA2B-7871-A61D-F616-9E83CC4BE4C0}"/>
          </ac:spMkLst>
        </pc:spChg>
        <pc:spChg chg="add del mod">
          <ac:chgData name="202301820" userId="594993c3-80e1-4b2b-9f54-94eea095ad2e" providerId="ADAL" clId="{73C5BA69-AC36-4F82-9BBB-94172BC9A1FF}" dt="2023-12-19T07:31:01.965" v="980" actId="478"/>
          <ac:spMkLst>
            <pc:docMk/>
            <pc:sldMk cId="2732996575" sldId="263"/>
            <ac:spMk id="16" creationId="{4D312D88-C907-C181-5B71-1D2D360CEF10}"/>
          </ac:spMkLst>
        </pc:spChg>
        <pc:spChg chg="add del mod">
          <ac:chgData name="202301820" userId="594993c3-80e1-4b2b-9f54-94eea095ad2e" providerId="ADAL" clId="{73C5BA69-AC36-4F82-9BBB-94172BC9A1FF}" dt="2023-12-19T07:31:01.965" v="982"/>
          <ac:spMkLst>
            <pc:docMk/>
            <pc:sldMk cId="2732996575" sldId="263"/>
            <ac:spMk id="17" creationId="{D49EC7E4-6E31-AD0D-0B1A-A7239A446020}"/>
          </ac:spMkLst>
        </pc:spChg>
        <pc:spChg chg="add mod">
          <ac:chgData name="202301820" userId="594993c3-80e1-4b2b-9f54-94eea095ad2e" providerId="ADAL" clId="{73C5BA69-AC36-4F82-9BBB-94172BC9A1FF}" dt="2023-12-19T07:34:54.507" v="1010" actId="14100"/>
          <ac:spMkLst>
            <pc:docMk/>
            <pc:sldMk cId="2732996575" sldId="263"/>
            <ac:spMk id="18" creationId="{E2C11F61-93AD-D93F-9B56-D99221120CE2}"/>
          </ac:spMkLst>
        </pc:spChg>
        <pc:spChg chg="add del mod">
          <ac:chgData name="202301820" userId="594993c3-80e1-4b2b-9f54-94eea095ad2e" providerId="ADAL" clId="{73C5BA69-AC36-4F82-9BBB-94172BC9A1FF}" dt="2023-12-19T07:27:12.076" v="917"/>
          <ac:spMkLst>
            <pc:docMk/>
            <pc:sldMk cId="2732996575" sldId="263"/>
            <ac:spMk id="19" creationId="{A4956120-3EEB-B30D-B0AC-47935747D743}"/>
          </ac:spMkLst>
        </pc:spChg>
        <pc:picChg chg="del">
          <ac:chgData name="202301820" userId="594993c3-80e1-4b2b-9f54-94eea095ad2e" providerId="ADAL" clId="{73C5BA69-AC36-4F82-9BBB-94172BC9A1FF}" dt="2023-12-19T07:13:40.198" v="635" actId="478"/>
          <ac:picMkLst>
            <pc:docMk/>
            <pc:sldMk cId="2732996575" sldId="263"/>
            <ac:picMk id="3" creationId="{1960D8CE-8824-7B83-AF2F-44F39F24DCF1}"/>
          </ac:picMkLst>
        </pc:picChg>
      </pc:sldChg>
      <pc:sldChg chg="addSp delSp modSp mod">
        <pc:chgData name="202301820" userId="594993c3-80e1-4b2b-9f54-94eea095ad2e" providerId="ADAL" clId="{73C5BA69-AC36-4F82-9BBB-94172BC9A1FF}" dt="2023-12-19T07:40:23.347" v="1040" actId="20577"/>
        <pc:sldMkLst>
          <pc:docMk/>
          <pc:sldMk cId="1142994235" sldId="264"/>
        </pc:sldMkLst>
        <pc:spChg chg="mod">
          <ac:chgData name="202301820" userId="594993c3-80e1-4b2b-9f54-94eea095ad2e" providerId="ADAL" clId="{73C5BA69-AC36-4F82-9BBB-94172BC9A1FF}" dt="2023-12-19T07:40:08.174" v="1035" actId="20577"/>
          <ac:spMkLst>
            <pc:docMk/>
            <pc:sldMk cId="1142994235" sldId="264"/>
            <ac:spMk id="2" creationId="{73D978DD-00FF-EE0F-41DE-9369498BE8A7}"/>
          </ac:spMkLst>
        </pc:spChg>
        <pc:spChg chg="add mod">
          <ac:chgData name="202301820" userId="594993c3-80e1-4b2b-9f54-94eea095ad2e" providerId="ADAL" clId="{73C5BA69-AC36-4F82-9BBB-94172BC9A1FF}" dt="2023-12-19T07:40:23.347" v="1040" actId="20577"/>
          <ac:spMkLst>
            <pc:docMk/>
            <pc:sldMk cId="1142994235" sldId="264"/>
            <ac:spMk id="5" creationId="{EB7C29C3-DDD8-28E1-2BB1-1F1EB296A3E9}"/>
          </ac:spMkLst>
        </pc:spChg>
        <pc:spChg chg="add mod">
          <ac:chgData name="202301820" userId="594993c3-80e1-4b2b-9f54-94eea095ad2e" providerId="ADAL" clId="{73C5BA69-AC36-4F82-9BBB-94172BC9A1FF}" dt="2023-12-19T07:28:49.925" v="924" actId="1076"/>
          <ac:spMkLst>
            <pc:docMk/>
            <pc:sldMk cId="1142994235" sldId="264"/>
            <ac:spMk id="6" creationId="{6A2FC168-3932-EB46-9C38-97E9F1579BDA}"/>
          </ac:spMkLst>
        </pc:spChg>
        <pc:spChg chg="add mod">
          <ac:chgData name="202301820" userId="594993c3-80e1-4b2b-9f54-94eea095ad2e" providerId="ADAL" clId="{73C5BA69-AC36-4F82-9BBB-94172BC9A1FF}" dt="2023-12-19T07:29:18.712" v="929" actId="1076"/>
          <ac:spMkLst>
            <pc:docMk/>
            <pc:sldMk cId="1142994235" sldId="264"/>
            <ac:spMk id="8" creationId="{E0D46A39-65A3-7118-2799-82294514910F}"/>
          </ac:spMkLst>
        </pc:spChg>
        <pc:spChg chg="add del mod">
          <ac:chgData name="202301820" userId="594993c3-80e1-4b2b-9f54-94eea095ad2e" providerId="ADAL" clId="{73C5BA69-AC36-4F82-9BBB-94172BC9A1FF}" dt="2023-12-19T07:29:52.058" v="934"/>
          <ac:spMkLst>
            <pc:docMk/>
            <pc:sldMk cId="1142994235" sldId="264"/>
            <ac:spMk id="9" creationId="{62658A90-7A7B-9FB8-FB1C-B9CB75D4BB35}"/>
          </ac:spMkLst>
        </pc:spChg>
        <pc:spChg chg="add mod">
          <ac:chgData name="202301820" userId="594993c3-80e1-4b2b-9f54-94eea095ad2e" providerId="ADAL" clId="{73C5BA69-AC36-4F82-9BBB-94172BC9A1FF}" dt="2023-12-19T07:30:46.229" v="975" actId="1076"/>
          <ac:spMkLst>
            <pc:docMk/>
            <pc:sldMk cId="1142994235" sldId="264"/>
            <ac:spMk id="10" creationId="{97A49327-E542-507F-0D21-51383BB21E4D}"/>
          </ac:spMkLst>
        </pc:spChg>
      </pc:sldChg>
    </pc:docChg>
  </pc:docChgLst>
  <pc:docChgLst>
    <pc:chgData name="202301969" userId="S::r202301969kb@jindai.jp::dcb58950-6a21-45ae-88a8-a83c5e51b089" providerId="AD" clId="Web-{A3F7DF6D-323B-5F9F-8354-AA49C40EBB14}"/>
    <pc:docChg chg="addSld">
      <pc:chgData name="202301969" userId="S::r202301969kb@jindai.jp::dcb58950-6a21-45ae-88a8-a83c5e51b089" providerId="AD" clId="Web-{A3F7DF6D-323B-5F9F-8354-AA49C40EBB14}" dt="2024-01-09T07:21:08.616" v="4"/>
      <pc:docMkLst>
        <pc:docMk/>
      </pc:docMkLst>
      <pc:sldChg chg="new">
        <pc:chgData name="202301969" userId="S::r202301969kb@jindai.jp::dcb58950-6a21-45ae-88a8-a83c5e51b089" providerId="AD" clId="Web-{A3F7DF6D-323B-5F9F-8354-AA49C40EBB14}" dt="2024-01-09T07:21:07.444" v="0"/>
        <pc:sldMkLst>
          <pc:docMk/>
          <pc:sldMk cId="781091712" sldId="265"/>
        </pc:sldMkLst>
      </pc:sldChg>
      <pc:sldChg chg="new">
        <pc:chgData name="202301969" userId="S::r202301969kb@jindai.jp::dcb58950-6a21-45ae-88a8-a83c5e51b089" providerId="AD" clId="Web-{A3F7DF6D-323B-5F9F-8354-AA49C40EBB14}" dt="2024-01-09T07:21:07.725" v="1"/>
        <pc:sldMkLst>
          <pc:docMk/>
          <pc:sldMk cId="257949133" sldId="266"/>
        </pc:sldMkLst>
      </pc:sldChg>
      <pc:sldChg chg="new">
        <pc:chgData name="202301969" userId="S::r202301969kb@jindai.jp::dcb58950-6a21-45ae-88a8-a83c5e51b089" providerId="AD" clId="Web-{A3F7DF6D-323B-5F9F-8354-AA49C40EBB14}" dt="2024-01-09T07:21:08.006" v="2"/>
        <pc:sldMkLst>
          <pc:docMk/>
          <pc:sldMk cId="4227473254" sldId="267"/>
        </pc:sldMkLst>
      </pc:sldChg>
      <pc:sldChg chg="new">
        <pc:chgData name="202301969" userId="S::r202301969kb@jindai.jp::dcb58950-6a21-45ae-88a8-a83c5e51b089" providerId="AD" clId="Web-{A3F7DF6D-323B-5F9F-8354-AA49C40EBB14}" dt="2024-01-09T07:21:08.475" v="3"/>
        <pc:sldMkLst>
          <pc:docMk/>
          <pc:sldMk cId="1638366440" sldId="268"/>
        </pc:sldMkLst>
      </pc:sldChg>
      <pc:sldChg chg="new">
        <pc:chgData name="202301969" userId="S::r202301969kb@jindai.jp::dcb58950-6a21-45ae-88a8-a83c5e51b089" providerId="AD" clId="Web-{A3F7DF6D-323B-5F9F-8354-AA49C40EBB14}" dt="2024-01-09T07:21:08.616" v="4"/>
        <pc:sldMkLst>
          <pc:docMk/>
          <pc:sldMk cId="2447279533" sldId="269"/>
        </pc:sldMkLst>
      </pc:sldChg>
    </pc:docChg>
  </pc:docChgLst>
  <pc:docChgLst>
    <pc:chgData name="r202302225kl@jindai.jp" userId="646c6ac3-b07c-4c43-9d8b-275fa0ce4401" providerId="ADAL" clId="{BC8616B6-F4C7-461E-A0AC-1A91CDD86690}"/>
    <pc:docChg chg="delSld">
      <pc:chgData name="r202302225kl@jindai.jp" userId="646c6ac3-b07c-4c43-9d8b-275fa0ce4401" providerId="ADAL" clId="{BC8616B6-F4C7-461E-A0AC-1A91CDD86690}" dt="2024-01-10T08:59:15.723" v="4" actId="2696"/>
      <pc:docMkLst>
        <pc:docMk/>
      </pc:docMkLst>
      <pc:sldChg chg="del">
        <pc:chgData name="r202302225kl@jindai.jp" userId="646c6ac3-b07c-4c43-9d8b-275fa0ce4401" providerId="ADAL" clId="{BC8616B6-F4C7-461E-A0AC-1A91CDD86690}" dt="2024-01-10T08:59:15.723" v="4" actId="2696"/>
        <pc:sldMkLst>
          <pc:docMk/>
          <pc:sldMk cId="781091712" sldId="265"/>
        </pc:sldMkLst>
      </pc:sldChg>
      <pc:sldChg chg="del">
        <pc:chgData name="r202302225kl@jindai.jp" userId="646c6ac3-b07c-4c43-9d8b-275fa0ce4401" providerId="ADAL" clId="{BC8616B6-F4C7-461E-A0AC-1A91CDD86690}" dt="2024-01-10T08:59:13.977" v="3" actId="2696"/>
        <pc:sldMkLst>
          <pc:docMk/>
          <pc:sldMk cId="257949133" sldId="266"/>
        </pc:sldMkLst>
      </pc:sldChg>
      <pc:sldChg chg="del">
        <pc:chgData name="r202302225kl@jindai.jp" userId="646c6ac3-b07c-4c43-9d8b-275fa0ce4401" providerId="ADAL" clId="{BC8616B6-F4C7-461E-A0AC-1A91CDD86690}" dt="2024-01-10T08:59:11.650" v="2" actId="2696"/>
        <pc:sldMkLst>
          <pc:docMk/>
          <pc:sldMk cId="4227473254" sldId="267"/>
        </pc:sldMkLst>
      </pc:sldChg>
      <pc:sldChg chg="del">
        <pc:chgData name="r202302225kl@jindai.jp" userId="646c6ac3-b07c-4c43-9d8b-275fa0ce4401" providerId="ADAL" clId="{BC8616B6-F4C7-461E-A0AC-1A91CDD86690}" dt="2024-01-10T08:59:09.840" v="1" actId="2696"/>
        <pc:sldMkLst>
          <pc:docMk/>
          <pc:sldMk cId="1638366440" sldId="268"/>
        </pc:sldMkLst>
      </pc:sldChg>
      <pc:sldChg chg="del">
        <pc:chgData name="r202302225kl@jindai.jp" userId="646c6ac3-b07c-4c43-9d8b-275fa0ce4401" providerId="ADAL" clId="{BC8616B6-F4C7-461E-A0AC-1A91CDD86690}" dt="2024-01-10T08:59:07.611" v="0" actId="2696"/>
        <pc:sldMkLst>
          <pc:docMk/>
          <pc:sldMk cId="2447279533" sldId="269"/>
        </pc:sldMkLst>
      </pc:sldChg>
    </pc:docChg>
  </pc:docChgLst>
  <pc:docChgLst>
    <pc:chgData name="202302225" userId="S::r202302225kl@jindai.jp::646c6ac3-b07c-4c43-9d8b-275fa0ce4401" providerId="AD" clId="Web-{3808A74E-40F0-3869-94BE-DDAFDD0BFB98}"/>
    <pc:docChg chg="addSld delSld modSld sldOrd">
      <pc:chgData name="202302225" userId="S::r202302225kl@jindai.jp::646c6ac3-b07c-4c43-9d8b-275fa0ce4401" providerId="AD" clId="Web-{3808A74E-40F0-3869-94BE-DDAFDD0BFB98}" dt="2023-12-19T07:08:46.708" v="318"/>
      <pc:docMkLst>
        <pc:docMk/>
      </pc:docMkLst>
      <pc:sldChg chg="modSp">
        <pc:chgData name="202302225" userId="S::r202302225kl@jindai.jp::646c6ac3-b07c-4c43-9d8b-275fa0ce4401" providerId="AD" clId="Web-{3808A74E-40F0-3869-94BE-DDAFDD0BFB98}" dt="2023-12-19T06:39:32.243" v="7" actId="20577"/>
        <pc:sldMkLst>
          <pc:docMk/>
          <pc:sldMk cId="3746311885" sldId="256"/>
        </pc:sldMkLst>
        <pc:spChg chg="mod">
          <ac:chgData name="202302225" userId="S::r202302225kl@jindai.jp::646c6ac3-b07c-4c43-9d8b-275fa0ce4401" providerId="AD" clId="Web-{3808A74E-40F0-3869-94BE-DDAFDD0BFB98}" dt="2023-12-19T06:39:32.243" v="7" actId="20577"/>
          <ac:spMkLst>
            <pc:docMk/>
            <pc:sldMk cId="3746311885" sldId="256"/>
            <ac:spMk id="3" creationId="{51815A08-5E52-28FD-F7DC-184F3C0BBEE1}"/>
          </ac:spMkLst>
        </pc:spChg>
      </pc:sldChg>
      <pc:sldChg chg="ord">
        <pc:chgData name="202302225" userId="S::r202302225kl@jindai.jp::646c6ac3-b07c-4c43-9d8b-275fa0ce4401" providerId="AD" clId="Web-{3808A74E-40F0-3869-94BE-DDAFDD0BFB98}" dt="2023-12-19T07:00:10.644" v="271"/>
        <pc:sldMkLst>
          <pc:docMk/>
          <pc:sldMk cId="224212800" sldId="259"/>
        </pc:sldMkLst>
      </pc:sldChg>
      <pc:sldChg chg="addSp delSp modSp new mod ord setBg setClrOvrMap">
        <pc:chgData name="202302225" userId="S::r202302225kl@jindai.jp::646c6ac3-b07c-4c43-9d8b-275fa0ce4401" providerId="AD" clId="Web-{3808A74E-40F0-3869-94BE-DDAFDD0BFB98}" dt="2023-12-19T07:04:06.792" v="294" actId="20577"/>
        <pc:sldMkLst>
          <pc:docMk/>
          <pc:sldMk cId="2964549694" sldId="261"/>
        </pc:sldMkLst>
        <pc:spChg chg="mod">
          <ac:chgData name="202302225" userId="S::r202302225kl@jindai.jp::646c6ac3-b07c-4c43-9d8b-275fa0ce4401" providerId="AD" clId="Web-{3808A74E-40F0-3869-94BE-DDAFDD0BFB98}" dt="2023-12-19T06:51:52.627" v="141"/>
          <ac:spMkLst>
            <pc:docMk/>
            <pc:sldMk cId="2964549694" sldId="261"/>
            <ac:spMk id="2" creationId="{40BC70CD-18FA-2A57-09C6-883FCD3DD20E}"/>
          </ac:spMkLst>
        </pc:spChg>
        <pc:spChg chg="mod">
          <ac:chgData name="202302225" userId="S::r202302225kl@jindai.jp::646c6ac3-b07c-4c43-9d8b-275fa0ce4401" providerId="AD" clId="Web-{3808A74E-40F0-3869-94BE-DDAFDD0BFB98}" dt="2023-12-19T07:04:06.792" v="294" actId="20577"/>
          <ac:spMkLst>
            <pc:docMk/>
            <pc:sldMk cId="2964549694" sldId="261"/>
            <ac:spMk id="3" creationId="{2AFB5DE7-7904-A663-3990-82C1CE2D1EFC}"/>
          </ac:spMkLst>
        </pc:spChg>
        <pc:spChg chg="mod">
          <ac:chgData name="202302225" userId="S::r202302225kl@jindai.jp::646c6ac3-b07c-4c43-9d8b-275fa0ce4401" providerId="AD" clId="Web-{3808A74E-40F0-3869-94BE-DDAFDD0BFB98}" dt="2023-12-19T06:51:52.627" v="141"/>
          <ac:spMkLst>
            <pc:docMk/>
            <pc:sldMk cId="2964549694" sldId="261"/>
            <ac:spMk id="4" creationId="{7D36B56D-FAC6-0BAA-886A-DA998313A1F0}"/>
          </ac:spMkLst>
        </pc:spChg>
        <pc:spChg chg="add del">
          <ac:chgData name="202302225" userId="S::r202302225kl@jindai.jp::646c6ac3-b07c-4c43-9d8b-275fa0ce4401" providerId="AD" clId="Web-{3808A74E-40F0-3869-94BE-DDAFDD0BFB98}" dt="2023-12-19T06:51:50.127" v="138"/>
          <ac:spMkLst>
            <pc:docMk/>
            <pc:sldMk cId="2964549694" sldId="261"/>
            <ac:spMk id="9" creationId="{4C608BEB-860E-4094-8511-78603564A75E}"/>
          </ac:spMkLst>
        </pc:spChg>
        <pc:spChg chg="add del">
          <ac:chgData name="202302225" userId="S::r202302225kl@jindai.jp::646c6ac3-b07c-4c43-9d8b-275fa0ce4401" providerId="AD" clId="Web-{3808A74E-40F0-3869-94BE-DDAFDD0BFB98}" dt="2023-12-19T06:51:52.612" v="140"/>
          <ac:spMkLst>
            <pc:docMk/>
            <pc:sldMk cId="2964549694" sldId="261"/>
            <ac:spMk id="13" creationId="{19C052EA-05E2-403D-965E-52D1BFFA24DF}"/>
          </ac:spMkLst>
        </pc:spChg>
        <pc:spChg chg="add del">
          <ac:chgData name="202302225" userId="S::r202302225kl@jindai.jp::646c6ac3-b07c-4c43-9d8b-275fa0ce4401" providerId="AD" clId="Web-{3808A74E-40F0-3869-94BE-DDAFDD0BFB98}" dt="2023-12-19T06:51:52.612" v="140"/>
          <ac:spMkLst>
            <pc:docMk/>
            <pc:sldMk cId="2964549694" sldId="261"/>
            <ac:spMk id="14" creationId="{4C1936B8-2FFB-4F78-8388-B8C282B8A5BC}"/>
          </ac:spMkLst>
        </pc:spChg>
        <pc:spChg chg="add">
          <ac:chgData name="202302225" userId="S::r202302225kl@jindai.jp::646c6ac3-b07c-4c43-9d8b-275fa0ce4401" providerId="AD" clId="Web-{3808A74E-40F0-3869-94BE-DDAFDD0BFB98}" dt="2023-12-19T06:51:52.627" v="141"/>
          <ac:spMkLst>
            <pc:docMk/>
            <pc:sldMk cId="2964549694" sldId="261"/>
            <ac:spMk id="16" creationId="{21739CA5-F0F5-48E1-8E8C-F24B71827E46}"/>
          </ac:spMkLst>
        </pc:spChg>
        <pc:spChg chg="add">
          <ac:chgData name="202302225" userId="S::r202302225kl@jindai.jp::646c6ac3-b07c-4c43-9d8b-275fa0ce4401" providerId="AD" clId="Web-{3808A74E-40F0-3869-94BE-DDAFDD0BFB98}" dt="2023-12-19T06:51:52.627" v="141"/>
          <ac:spMkLst>
            <pc:docMk/>
            <pc:sldMk cId="2964549694" sldId="261"/>
            <ac:spMk id="17" creationId="{3EAD2937-F230-41D4-B9C5-975B129BFC20}"/>
          </ac:spMkLst>
        </pc:spChg>
        <pc:spChg chg="add">
          <ac:chgData name="202302225" userId="S::r202302225kl@jindai.jp::646c6ac3-b07c-4c43-9d8b-275fa0ce4401" providerId="AD" clId="Web-{3808A74E-40F0-3869-94BE-DDAFDD0BFB98}" dt="2023-12-19T06:51:52.627" v="141"/>
          <ac:spMkLst>
            <pc:docMk/>
            <pc:sldMk cId="2964549694" sldId="261"/>
            <ac:spMk id="18" creationId="{CCD444A3-C338-4886-B7F1-4BA2AF46EB64}"/>
          </ac:spMkLst>
        </pc:spChg>
        <pc:cxnChg chg="add del">
          <ac:chgData name="202302225" userId="S::r202302225kl@jindai.jp::646c6ac3-b07c-4c43-9d8b-275fa0ce4401" providerId="AD" clId="Web-{3808A74E-40F0-3869-94BE-DDAFDD0BFB98}" dt="2023-12-19T06:51:50.127" v="138"/>
          <ac:cxnSpMkLst>
            <pc:docMk/>
            <pc:sldMk cId="2964549694" sldId="261"/>
            <ac:cxnSpMk id="11" creationId="{1F16A8D4-FE87-4604-88B2-394B5D1EB437}"/>
          </ac:cxnSpMkLst>
        </pc:cxnChg>
      </pc:sldChg>
      <pc:sldChg chg="addSp delSp modSp new mod setBg">
        <pc:chgData name="202302225" userId="S::r202302225kl@jindai.jp::646c6ac3-b07c-4c43-9d8b-275fa0ce4401" providerId="AD" clId="Web-{3808A74E-40F0-3869-94BE-DDAFDD0BFB98}" dt="2023-12-19T06:58:55.126" v="270" actId="20577"/>
        <pc:sldMkLst>
          <pc:docMk/>
          <pc:sldMk cId="4231213295" sldId="262"/>
        </pc:sldMkLst>
        <pc:spChg chg="del mod">
          <ac:chgData name="202302225" userId="S::r202302225kl@jindai.jp::646c6ac3-b07c-4c43-9d8b-275fa0ce4401" providerId="AD" clId="Web-{3808A74E-40F0-3869-94BE-DDAFDD0BFB98}" dt="2023-12-19T06:57:18.341" v="214"/>
          <ac:spMkLst>
            <pc:docMk/>
            <pc:sldMk cId="4231213295" sldId="262"/>
            <ac:spMk id="2" creationId="{C1D9B3D1-635A-746C-ACA5-5A4CE2D8000C}"/>
          </ac:spMkLst>
        </pc:spChg>
        <pc:spChg chg="mod">
          <ac:chgData name="202302225" userId="S::r202302225kl@jindai.jp::646c6ac3-b07c-4c43-9d8b-275fa0ce4401" providerId="AD" clId="Web-{3808A74E-40F0-3869-94BE-DDAFDD0BFB98}" dt="2023-12-19T06:58:55.126" v="270" actId="20577"/>
          <ac:spMkLst>
            <pc:docMk/>
            <pc:sldMk cId="4231213295" sldId="262"/>
            <ac:spMk id="3" creationId="{1D0D040E-E8A3-156A-E505-DC0C52D30CBA}"/>
          </ac:spMkLst>
        </pc:spChg>
        <pc:spChg chg="add">
          <ac:chgData name="202302225" userId="S::r202302225kl@jindai.jp::646c6ac3-b07c-4c43-9d8b-275fa0ce4401" providerId="AD" clId="Web-{3808A74E-40F0-3869-94BE-DDAFDD0BFB98}" dt="2023-12-19T06:58:36.875" v="269"/>
          <ac:spMkLst>
            <pc:docMk/>
            <pc:sldMk cId="4231213295" sldId="262"/>
            <ac:spMk id="8" creationId="{70DFC902-7D23-471A-B557-B6B6917D7A0D}"/>
          </ac:spMkLst>
        </pc:spChg>
        <pc:spChg chg="add">
          <ac:chgData name="202302225" userId="S::r202302225kl@jindai.jp::646c6ac3-b07c-4c43-9d8b-275fa0ce4401" providerId="AD" clId="Web-{3808A74E-40F0-3869-94BE-DDAFDD0BFB98}" dt="2023-12-19T06:58:36.875" v="269"/>
          <ac:spMkLst>
            <pc:docMk/>
            <pc:sldMk cId="4231213295" sldId="262"/>
            <ac:spMk id="10" creationId="{A55D5633-D557-4DCA-982C-FF36EB7A1C00}"/>
          </ac:spMkLst>
        </pc:spChg>
        <pc:spChg chg="add">
          <ac:chgData name="202302225" userId="S::r202302225kl@jindai.jp::646c6ac3-b07c-4c43-9d8b-275fa0ce4401" providerId="AD" clId="Web-{3808A74E-40F0-3869-94BE-DDAFDD0BFB98}" dt="2023-12-19T06:58:36.875" v="269"/>
          <ac:spMkLst>
            <pc:docMk/>
            <pc:sldMk cId="4231213295" sldId="262"/>
            <ac:spMk id="12" creationId="{450D3AD2-FA80-415F-A9CE-54D884561CD7}"/>
          </ac:spMkLst>
        </pc:spChg>
      </pc:sldChg>
      <pc:sldChg chg="addSp modSp new del">
        <pc:chgData name="202302225" userId="S::r202302225kl@jindai.jp::646c6ac3-b07c-4c43-9d8b-275fa0ce4401" providerId="AD" clId="Web-{3808A74E-40F0-3869-94BE-DDAFDD0BFB98}" dt="2023-12-19T06:58:15.140" v="268"/>
        <pc:sldMkLst>
          <pc:docMk/>
          <pc:sldMk cId="17730908" sldId="263"/>
        </pc:sldMkLst>
        <pc:spChg chg="add mod">
          <ac:chgData name="202302225" userId="S::r202302225kl@jindai.jp::646c6ac3-b07c-4c43-9d8b-275fa0ce4401" providerId="AD" clId="Web-{3808A74E-40F0-3869-94BE-DDAFDD0BFB98}" dt="2023-12-19T06:58:10.562" v="267" actId="20577"/>
          <ac:spMkLst>
            <pc:docMk/>
            <pc:sldMk cId="17730908" sldId="263"/>
            <ac:spMk id="2" creationId="{FF501095-208F-FD88-9281-286135334016}"/>
          </ac:spMkLst>
        </pc:spChg>
      </pc:sldChg>
      <pc:sldChg chg="addSp delSp modSp mod modShow">
        <pc:chgData name="202302225" userId="S::r202302225kl@jindai.jp::646c6ac3-b07c-4c43-9d8b-275fa0ce4401" providerId="AD" clId="Web-{3808A74E-40F0-3869-94BE-DDAFDD0BFB98}" dt="2023-12-19T07:07:32.643" v="304"/>
        <pc:sldMkLst>
          <pc:docMk/>
          <pc:sldMk cId="2732996575" sldId="263"/>
        </pc:sldMkLst>
        <pc:spChg chg="add del mod">
          <ac:chgData name="202302225" userId="S::r202302225kl@jindai.jp::646c6ac3-b07c-4c43-9d8b-275fa0ce4401" providerId="AD" clId="Web-{3808A74E-40F0-3869-94BE-DDAFDD0BFB98}" dt="2023-12-19T07:02:25.679" v="282"/>
          <ac:spMkLst>
            <pc:docMk/>
            <pc:sldMk cId="2732996575" sldId="263"/>
            <ac:spMk id="4" creationId="{72B4D28F-7E12-F22C-DE18-B262AF798D9E}"/>
          </ac:spMkLst>
        </pc:spChg>
        <pc:spChg chg="add del">
          <ac:chgData name="202302225" userId="S::r202302225kl@jindai.jp::646c6ac3-b07c-4c43-9d8b-275fa0ce4401" providerId="AD" clId="Web-{3808A74E-40F0-3869-94BE-DDAFDD0BFB98}" dt="2023-12-19T07:07:32.643" v="304"/>
          <ac:spMkLst>
            <pc:docMk/>
            <pc:sldMk cId="2732996575" sldId="263"/>
            <ac:spMk id="11" creationId="{2C7984E9-B8B6-A988-E02D-95717048292E}"/>
          </ac:spMkLst>
        </pc:spChg>
        <pc:picChg chg="add del mod">
          <ac:chgData name="202302225" userId="S::r202302225kl@jindai.jp::646c6ac3-b07c-4c43-9d8b-275fa0ce4401" providerId="AD" clId="Web-{3808A74E-40F0-3869-94BE-DDAFDD0BFB98}" dt="2023-12-19T07:03:23.134" v="291"/>
          <ac:picMkLst>
            <pc:docMk/>
            <pc:sldMk cId="2732996575" sldId="263"/>
            <ac:picMk id="3" creationId="{CAFE5D28-CCB6-83A6-68A5-93B4E0DF7C91}"/>
          </ac:picMkLst>
        </pc:picChg>
        <pc:picChg chg="add del mod">
          <ac:chgData name="202302225" userId="S::r202302225kl@jindai.jp::646c6ac3-b07c-4c43-9d8b-275fa0ce4401" providerId="AD" clId="Web-{3808A74E-40F0-3869-94BE-DDAFDD0BFB98}" dt="2023-12-19T07:03:21.228" v="290"/>
          <ac:picMkLst>
            <pc:docMk/>
            <pc:sldMk cId="2732996575" sldId="263"/>
            <ac:picMk id="5" creationId="{4DFCA825-9BB0-F553-44CC-640597786460}"/>
          </ac:picMkLst>
        </pc:picChg>
      </pc:sldChg>
      <pc:sldChg chg="addSp delSp modSp new">
        <pc:chgData name="202302225" userId="S::r202302225kl@jindai.jp::646c6ac3-b07c-4c43-9d8b-275fa0ce4401" providerId="AD" clId="Web-{3808A74E-40F0-3869-94BE-DDAFDD0BFB98}" dt="2023-12-19T07:08:46.708" v="318"/>
        <pc:sldMkLst>
          <pc:docMk/>
          <pc:sldMk cId="1521742353" sldId="264"/>
        </pc:sldMkLst>
        <pc:spChg chg="add del mod">
          <ac:chgData name="202302225" userId="S::r202302225kl@jindai.jp::646c6ac3-b07c-4c43-9d8b-275fa0ce4401" providerId="AD" clId="Web-{3808A74E-40F0-3869-94BE-DDAFDD0BFB98}" dt="2023-12-19T07:02:55.462" v="287"/>
          <ac:spMkLst>
            <pc:docMk/>
            <pc:sldMk cId="1521742353" sldId="264"/>
            <ac:spMk id="2" creationId="{5BA9E1F2-E8FC-6364-DE65-47B3DE998B6F}"/>
          </ac:spMkLst>
        </pc:spChg>
        <pc:spChg chg="add del mod">
          <ac:chgData name="202302225" userId="S::r202302225kl@jindai.jp::646c6ac3-b07c-4c43-9d8b-275fa0ce4401" providerId="AD" clId="Web-{3808A74E-40F0-3869-94BE-DDAFDD0BFB98}" dt="2023-12-19T07:05:53.968" v="297"/>
          <ac:spMkLst>
            <pc:docMk/>
            <pc:sldMk cId="1521742353" sldId="264"/>
            <ac:spMk id="3" creationId="{EDD28F21-77ED-80F9-005C-EB93EADB8EED}"/>
          </ac:spMkLst>
        </pc:spChg>
        <pc:spChg chg="add del mod">
          <ac:chgData name="202302225" userId="S::r202302225kl@jindai.jp::646c6ac3-b07c-4c43-9d8b-275fa0ce4401" providerId="AD" clId="Web-{3808A74E-40F0-3869-94BE-DDAFDD0BFB98}" dt="2023-12-19T07:08:39.567" v="316"/>
          <ac:spMkLst>
            <pc:docMk/>
            <pc:sldMk cId="1521742353" sldId="264"/>
            <ac:spMk id="4" creationId="{57CF382A-EA1D-ED4E-AD3F-4515661AFA94}"/>
          </ac:spMkLst>
        </pc:spChg>
        <pc:spChg chg="add mod">
          <ac:chgData name="202302225" userId="S::r202302225kl@jindai.jp::646c6ac3-b07c-4c43-9d8b-275fa0ce4401" providerId="AD" clId="Web-{3808A74E-40F0-3869-94BE-DDAFDD0BFB98}" dt="2023-12-19T07:08:46.708" v="318"/>
          <ac:spMkLst>
            <pc:docMk/>
            <pc:sldMk cId="1521742353" sldId="264"/>
            <ac:spMk id="8" creationId="{1ADC3C47-20C5-309A-4DAD-C5B0EEDF8E5B}"/>
          </ac:spMkLst>
        </pc:spChg>
        <pc:picChg chg="add mod">
          <ac:chgData name="202302225" userId="S::r202302225kl@jindai.jp::646c6ac3-b07c-4c43-9d8b-275fa0ce4401" providerId="AD" clId="Web-{3808A74E-40F0-3869-94BE-DDAFDD0BFB98}" dt="2023-12-19T07:07:43.565" v="305"/>
          <ac:picMkLst>
            <pc:docMk/>
            <pc:sldMk cId="1521742353" sldId="264"/>
            <ac:picMk id="5" creationId="{D6A7ACA6-9FE6-56C5-B09F-75E5ED125F94}"/>
          </ac:picMkLst>
        </pc:picChg>
        <pc:picChg chg="add del mod">
          <ac:chgData name="202302225" userId="S::r202302225kl@jindai.jp::646c6ac3-b07c-4c43-9d8b-275fa0ce4401" providerId="AD" clId="Web-{3808A74E-40F0-3869-94BE-DDAFDD0BFB98}" dt="2023-12-19T07:08:10.878" v="308"/>
          <ac:picMkLst>
            <pc:docMk/>
            <pc:sldMk cId="1521742353" sldId="264"/>
            <ac:picMk id="6" creationId="{BD5BE589-B368-10EC-BAD2-8DD8A9DC240A}"/>
          </ac:picMkLst>
        </pc:picChg>
        <pc:inkChg chg="add">
          <ac:chgData name="202302225" userId="S::r202302225kl@jindai.jp::646c6ac3-b07c-4c43-9d8b-275fa0ce4401" providerId="AD" clId="Web-{3808A74E-40F0-3869-94BE-DDAFDD0BFB98}" dt="2023-12-19T07:08:12.832" v="309"/>
          <ac:inkMkLst>
            <pc:docMk/>
            <pc:sldMk cId="1521742353" sldId="264"/>
            <ac:inkMk id="7" creationId="{1119EC41-0B62-19D1-828F-E8FDA3E30350}"/>
          </ac:inkMkLst>
        </pc:inkChg>
        <pc:inkChg chg="add del">
          <ac:chgData name="202302225" userId="S::r202302225kl@jindai.jp::646c6ac3-b07c-4c43-9d8b-275fa0ce4401" providerId="AD" clId="Web-{3808A74E-40F0-3869-94BE-DDAFDD0BFB98}" dt="2023-12-19T07:08:37.473" v="315"/>
          <ac:inkMkLst>
            <pc:docMk/>
            <pc:sldMk cId="1521742353" sldId="264"/>
            <ac:inkMk id="9" creationId="{FDBE4D58-4F47-16BF-E125-5ECBB3180128}"/>
          </ac:inkMkLst>
        </pc:inkChg>
        <pc:inkChg chg="add del">
          <ac:chgData name="202302225" userId="S::r202302225kl@jindai.jp::646c6ac3-b07c-4c43-9d8b-275fa0ce4401" providerId="AD" clId="Web-{3808A74E-40F0-3869-94BE-DDAFDD0BFB98}" dt="2023-12-19T07:08:37.473" v="314"/>
          <ac:inkMkLst>
            <pc:docMk/>
            <pc:sldMk cId="1521742353" sldId="264"/>
            <ac:inkMk id="10" creationId="{F8F9E1D3-69CC-68A6-65BC-6B7091DBA6A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E676B-56E2-49FE-068C-4B2237A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A94A58-0908-66AD-AAEA-0A228546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5585B-B8DD-780D-0A90-9FA8F84F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EEE97-639A-C066-67B8-2111349F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2F9FE-6CF9-8F03-53D4-9C73154B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455C4-4504-75D0-5241-E8595DBC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F7CC7F-86F1-C8F6-D3D3-C16BEDF1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0D414-8703-5CD9-7857-2B4530CE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D135A-B38F-DEE9-F2E7-1B684438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988EA-1172-818A-6D68-89EA69A1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EE98D8-07F4-608C-7531-CFD3486FF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4BE74-D805-0C6F-057C-8F61FC3B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82882-9070-FB7C-8342-9C7096EB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9F55C-16A7-FB15-B696-C4BEAA7C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A5CFD-B443-BDF3-EF98-09A2CFFE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5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A7029-8C4D-5A77-6540-523F7720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6793E-CE70-A7FB-90DD-C515B7D9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6AED2-3851-04AA-523B-601DA5DF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F95A8-22F4-51B4-D6A0-7C3E07BA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DC522A-6669-8001-57B7-43E2D5EC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1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3F8D8-DDE6-BB31-3772-350D904D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63DD3D-401B-2E27-9062-BC597BA4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C0C9E-D4AE-2623-962B-235B43A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3647C-2839-334C-5037-B62B44D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FA054-80D9-E58A-DD61-97BDE9EF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7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8026F-37A9-8907-089D-DCD46A1F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29E439-D94E-2F78-5622-506824B40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0C4F58-BE8D-77A8-2EDB-96D6F3CCF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0FEF0-27DD-6CD7-FFA3-D3F924E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78FAB-8958-A00C-DC66-4FCB479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F57983-BB7E-F38D-3E56-02D3AAFD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062AB-3156-1098-24D2-73FFE3F1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781C0F-B204-15B5-D977-C712D22B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29ECC2-1BAD-99B2-D774-CE5FA6F0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61F6C1-373D-866F-A8C0-FE0267E7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AC0429-A369-6361-61E1-4F9F2D328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69C54F-3FF2-C09B-3BD0-4AA3320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1D08A9-E492-6ACF-6C1C-4D01E5A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170B67-D074-F3E7-D711-B8D47713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3C07B-A90D-60C5-A314-A8FC4A74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AA1BBF-57CD-011F-C4E0-8843A8B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0EBBD-037A-0C61-7CDB-B2065192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937910-B0A3-66DB-6721-5F87E530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E5F8BD-B171-122F-838E-9FAB002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F8B98C-8B64-9D2F-63BC-BC58B7A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FCC27F-02F0-459E-0843-AA1F94C0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7A16D-46CC-7055-5BBD-0B9076F4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9AB6F-9A70-5BA5-7D01-49B45FB7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CDFB1-9887-D2FC-3E69-9CB45F470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9E9C49-9EC0-DB23-4BE3-3D544229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0044EA-4F19-603C-3D3F-BD9B0E90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E07E7-1F57-103F-7ABC-CE8ED4E3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6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A25A5-CB04-44B7-D918-7B33817A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D547E-0E30-6A72-8588-3C6ABE247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6AD28-A069-DF3A-3B25-AED41CE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E672F0-4F46-4313-6A20-53B7FC77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5B9AD7-AF63-AB03-2C03-2085912A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3C8C0-7476-F14E-E1F0-944FCF5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33187A-C062-5A9F-064E-9E17578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BC07A-F04D-305A-5266-508F05BB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D34EC-9BB7-59CE-2DE8-86A84527A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2B17-3CED-4B12-879C-51213838F186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F1443-ECCD-5380-CAFB-CCAEFEF3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B76BE-EC68-97E7-0E1B-6EC31145C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C3EE-2E58-474E-A27F-D24AE7348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5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DAB65-3DB6-BA5A-1186-D21511FAB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チョコザップ分析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15A08-5E52-28FD-F7DC-184F3C0B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710" y="3602038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kumimoji="1" lang="ja-JP" altLang="en-US"/>
              <a:t>小松巧武</a:t>
            </a:r>
          </a:p>
          <a:p>
            <a:r>
              <a:rPr lang="ja-JP" altLang="en-US">
                <a:ea typeface="游ゴシック"/>
              </a:rPr>
              <a:t>阪口弦</a:t>
            </a:r>
          </a:p>
          <a:p>
            <a:r>
              <a:rPr lang="ja-JP" altLang="en-US">
                <a:ea typeface="游ゴシック"/>
              </a:rPr>
              <a:t>金尾レノ</a:t>
            </a:r>
          </a:p>
          <a:p>
            <a:r>
              <a:rPr lang="ja-JP" altLang="en-US">
                <a:ea typeface="游ゴシック"/>
              </a:rPr>
              <a:t>平山喜一</a:t>
            </a:r>
          </a:p>
          <a:p>
            <a:r>
              <a:rPr lang="ja-JP" altLang="en-US">
                <a:ea typeface="游ゴシック"/>
              </a:rPr>
              <a:t>手塚聡一朗</a:t>
            </a:r>
          </a:p>
        </p:txBody>
      </p:sp>
    </p:spTree>
    <p:extLst>
      <p:ext uri="{BB962C8B-B14F-4D97-AF65-F5344CB8AC3E}">
        <p14:creationId xmlns:p14="http://schemas.microsoft.com/office/powerpoint/2010/main" val="37463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0D040E-E8A3-156A-E505-DC0C52D3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200">
                <a:ea typeface="游ゴシック"/>
              </a:rPr>
              <a:t>顧客分析</a:t>
            </a:r>
          </a:p>
          <a:p>
            <a:pPr marL="0" indent="0">
              <a:buNone/>
            </a:pPr>
            <a:r>
              <a:rPr lang="ja-JP" altLang="en-US" sz="2200">
                <a:ea typeface="游ゴシック"/>
              </a:rPr>
              <a:t>忙しい人、女性、ジム初心者、低予算の人、健康維持目的、美意識高い人、</a:t>
            </a:r>
            <a:endParaRPr lang="ja-JP">
              <a:ea typeface="游ゴシック"/>
            </a:endParaRPr>
          </a:p>
          <a:p>
            <a:endParaRPr lang="ja-JP" altLang="en-US" sz="2200">
              <a:ea typeface="游ゴシック"/>
            </a:endParaRPr>
          </a:p>
          <a:p>
            <a:r>
              <a:rPr lang="ja-JP" altLang="en-US" sz="2200">
                <a:ea typeface="游ゴシック"/>
              </a:rPr>
              <a:t>競合他社</a:t>
            </a:r>
          </a:p>
          <a:p>
            <a:pPr marL="0" indent="0">
              <a:buNone/>
            </a:pPr>
            <a:r>
              <a:rPr lang="ja-JP" altLang="en-US" sz="2200">
                <a:ea typeface="游ゴシック"/>
              </a:rPr>
              <a:t>エニタイム、ファストジム</a:t>
            </a:r>
          </a:p>
          <a:p>
            <a:pPr marL="0" indent="0">
              <a:buNone/>
            </a:pPr>
            <a:endParaRPr lang="ja-JP" altLang="en-US" sz="2200">
              <a:ea typeface="游ゴシック"/>
            </a:endParaRPr>
          </a:p>
          <a:p>
            <a:r>
              <a:rPr lang="ja-JP" altLang="en-US" sz="2200">
                <a:ea typeface="游ゴシック"/>
              </a:rPr>
              <a:t>自社分析</a:t>
            </a:r>
          </a:p>
          <a:p>
            <a:pPr marL="0" indent="0">
              <a:buNone/>
            </a:pPr>
            <a:r>
              <a:rPr lang="ja-JP" altLang="en-US" sz="2200">
                <a:ea typeface="游ゴシック"/>
              </a:rPr>
              <a:t>２４ｈ営業、ライザップの知名度・知識、各種サービス充実、</a:t>
            </a:r>
          </a:p>
          <a:p>
            <a:pPr marL="0" indent="0">
              <a:buNone/>
            </a:pPr>
            <a:r>
              <a:rPr lang="ja-JP" altLang="en-US" sz="2200">
                <a:ea typeface="游ゴシック"/>
              </a:rPr>
              <a:t>月々税込3278円の低価格、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FFAB41-E3BC-36AB-AE34-8B1DC0791F91}"/>
              </a:ext>
            </a:extLst>
          </p:cNvPr>
          <p:cNvSpPr txBox="1"/>
          <p:nvPr/>
        </p:nvSpPr>
        <p:spPr>
          <a:xfrm>
            <a:off x="993914" y="621834"/>
            <a:ext cx="207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bg1"/>
                </a:solidFill>
              </a:rPr>
              <a:t>３</a:t>
            </a:r>
            <a:r>
              <a:rPr kumimoji="1" lang="en-US" altLang="ja-JP" sz="4000">
                <a:solidFill>
                  <a:schemeClr val="bg1"/>
                </a:solidFill>
              </a:rPr>
              <a:t>C</a:t>
            </a:r>
            <a:r>
              <a:rPr kumimoji="1" lang="ja-JP" altLang="en-US" sz="4000">
                <a:solidFill>
                  <a:schemeClr val="bg1"/>
                </a:solidFill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2312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BC70CD-18FA-2A57-09C6-883FCD3D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ja-JP" sz="4000">
                <a:ea typeface="+mj-lt"/>
                <a:cs typeface="+mj-lt"/>
              </a:rPr>
              <a:t>USP＋</a:t>
            </a:r>
            <a:r>
              <a:rPr lang="en-US" altLang="ja-JP" sz="4000">
                <a:ea typeface="+mj-lt"/>
                <a:cs typeface="+mj-lt"/>
              </a:rPr>
              <a:t>I</a:t>
            </a:r>
            <a:r>
              <a:rPr lang="ja-JP" sz="4000">
                <a:ea typeface="+mj-lt"/>
                <a:cs typeface="+mj-lt"/>
              </a:rPr>
              <a:t>novation</a:t>
            </a:r>
            <a:endParaRPr lang="ja-JP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B5DE7-7904-A663-3990-82C1CE2D1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1400">
                <a:ea typeface="游ゴシック"/>
              </a:rPr>
              <a:t>Unique</a:t>
            </a:r>
          </a:p>
          <a:p>
            <a:pPr marL="0" indent="0">
              <a:buNone/>
            </a:pPr>
            <a:r>
              <a:rPr lang="ja-JP" altLang="en-US" sz="1400">
                <a:ea typeface="游ゴシック"/>
              </a:rPr>
              <a:t>女性向け特化、有酸素重視</a:t>
            </a:r>
          </a:p>
          <a:p>
            <a:endParaRPr lang="ja-JP" altLang="en-US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Selling</a:t>
            </a:r>
          </a:p>
          <a:p>
            <a:pPr marL="0" indent="0">
              <a:buNone/>
            </a:pPr>
            <a:r>
              <a:rPr lang="ja-JP" altLang="en-US" sz="1400">
                <a:ea typeface="游ゴシック"/>
              </a:rPr>
              <a:t>２４ｈ営業、初心者歓迎、低価格、店舗多数、</a:t>
            </a:r>
          </a:p>
          <a:p>
            <a:endParaRPr lang="ja-JP" altLang="en-US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Point</a:t>
            </a:r>
          </a:p>
          <a:p>
            <a:pPr marL="0" indent="0">
              <a:buNone/>
            </a:pPr>
            <a:r>
              <a:rPr lang="ja-JP" altLang="en-US" sz="1400">
                <a:ea typeface="游ゴシック"/>
              </a:rPr>
              <a:t>ライザップの傘下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6B56D-FAC6-0BAA-886A-DA998313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2000">
                <a:ea typeface="游ゴシック"/>
              </a:rPr>
              <a:t>Inovation</a:t>
            </a:r>
          </a:p>
          <a:p>
            <a:pPr marL="0" indent="0">
              <a:buNone/>
            </a:pPr>
            <a:r>
              <a:rPr lang="ja-JP" altLang="en-US" sz="2000">
                <a:ea typeface="游ゴシック"/>
              </a:rPr>
              <a:t>ジム以外の機能（脱毛、エステ、ホワイトニング、ect..）が充実していて、運動以外のニーズにも応えられている。</a:t>
            </a:r>
          </a:p>
        </p:txBody>
      </p:sp>
    </p:spTree>
    <p:extLst>
      <p:ext uri="{BB962C8B-B14F-4D97-AF65-F5344CB8AC3E}">
        <p14:creationId xmlns:p14="http://schemas.microsoft.com/office/powerpoint/2010/main" val="29645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68A6ED1-CCEA-C250-702D-DE12EA14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68" y="0"/>
            <a:ext cx="12192000" cy="683423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400E8F-D141-9768-77CF-A5A441B52193}"/>
              </a:ext>
            </a:extLst>
          </p:cNvPr>
          <p:cNvSpPr txBox="1"/>
          <p:nvPr/>
        </p:nvSpPr>
        <p:spPr>
          <a:xfrm>
            <a:off x="1294010" y="2056117"/>
            <a:ext cx="441296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/>
              <a:t>・低価格</a:t>
            </a:r>
            <a:endParaRPr kumimoji="1" lang="en-US" altLang="ja-JP"/>
          </a:p>
          <a:p>
            <a:r>
              <a:rPr kumimoji="1" lang="ja-JP" altLang="en-US"/>
              <a:t>・サービスの多様性</a:t>
            </a:r>
            <a:endParaRPr kumimoji="1" lang="en-US" altLang="ja-JP"/>
          </a:p>
          <a:p>
            <a:r>
              <a:rPr lang="ja-JP" altLang="en-US">
                <a:ea typeface="游ゴシック"/>
              </a:rPr>
              <a:t>・２４時間営業、好立地</a:t>
            </a:r>
            <a:endParaRPr lang="en-US" altLang="ja-JP"/>
          </a:p>
          <a:p>
            <a:r>
              <a:rPr kumimoji="1" lang="ja-JP" altLang="en-US"/>
              <a:t>・店舗の多さ</a:t>
            </a:r>
            <a:endParaRPr kumimoji="1" lang="en-US" altLang="ja-JP"/>
          </a:p>
          <a:p>
            <a:r>
              <a:rPr lang="ja-JP" altLang="en-US">
                <a:ea typeface="游ゴシック"/>
              </a:rPr>
              <a:t>・</a:t>
            </a:r>
            <a:r>
              <a:rPr lang="en-US" altLang="ja-JP">
                <a:ea typeface="游ゴシック"/>
              </a:rPr>
              <a:t>Wi-Fi</a:t>
            </a:r>
            <a:r>
              <a:rPr lang="ja-JP" altLang="en-US">
                <a:ea typeface="游ゴシック"/>
              </a:rPr>
              <a:t>完備</a:t>
            </a:r>
            <a:endParaRPr kumimoji="1" lang="en-US" altLang="ja-JP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97B13-C9A2-5DA7-14DE-2DCB11D35F7D}"/>
              </a:ext>
            </a:extLst>
          </p:cNvPr>
          <p:cNvSpPr txBox="1"/>
          <p:nvPr/>
        </p:nvSpPr>
        <p:spPr>
          <a:xfrm>
            <a:off x="6091740" y="2055034"/>
            <a:ext cx="43430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・仕事や学校帰りといった隙間時間に</a:t>
            </a:r>
          </a:p>
          <a:p>
            <a:r>
              <a:rPr lang="ja-JP" altLang="en-US">
                <a:ea typeface="游ゴシック"/>
              </a:rPr>
              <a:t>・出張先でも</a:t>
            </a:r>
            <a:endParaRPr lang="en-US" altLang="ja-JP"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72947F-9332-7284-258E-F6289418190D}"/>
              </a:ext>
            </a:extLst>
          </p:cNvPr>
          <p:cNvSpPr txBox="1"/>
          <p:nvPr/>
        </p:nvSpPr>
        <p:spPr>
          <a:xfrm>
            <a:off x="1232452" y="4452731"/>
            <a:ext cx="387798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/>
              <a:t>・地方の店舗の少なさ</a:t>
            </a:r>
            <a:endParaRPr kumimoji="1" lang="en-US" altLang="ja-JP"/>
          </a:p>
          <a:p>
            <a:r>
              <a:rPr lang="ja-JP" altLang="en-US"/>
              <a:t>・スタッフがいない</a:t>
            </a:r>
            <a:endParaRPr kumimoji="1" lang="en-US" altLang="ja-JP"/>
          </a:p>
          <a:p>
            <a:r>
              <a:rPr kumimoji="1" lang="ja-JP" altLang="en-US">
                <a:ea typeface="游ゴシック"/>
              </a:rPr>
              <a:t>・本格的なものを求める人には</a:t>
            </a:r>
            <a:r>
              <a:rPr kumimoji="1" lang="en-US" altLang="ja-JP">
                <a:ea typeface="游ゴシック"/>
              </a:rPr>
              <a:t>×</a:t>
            </a:r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・</a:t>
            </a:r>
            <a:r>
              <a:rPr lang="en-US" altLang="ja-JP" err="1">
                <a:ea typeface="游ゴシック"/>
              </a:rPr>
              <a:t>清掃員がいない場合も</a:t>
            </a:r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→</a:t>
            </a:r>
            <a:r>
              <a:rPr lang="en-US" altLang="ja-JP" err="1">
                <a:ea typeface="游ゴシック"/>
              </a:rPr>
              <a:t>衛生的に良い環境とはいいにくい</a:t>
            </a:r>
            <a:endParaRPr lang="en-US" altLang="ja-JP">
              <a:ea typeface="游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1872C-2D80-0F02-FC25-8C63BA8E9404}"/>
              </a:ext>
            </a:extLst>
          </p:cNvPr>
          <p:cNvSpPr txBox="1"/>
          <p:nvPr/>
        </p:nvSpPr>
        <p:spPr>
          <a:xfrm>
            <a:off x="6096000" y="4449097"/>
            <a:ext cx="41442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・安価な競合他社の台頭</a:t>
            </a:r>
          </a:p>
          <a:p>
            <a:r>
              <a:rPr lang="ja-JP" altLang="en-US">
                <a:ea typeface="游ゴシック"/>
              </a:rPr>
              <a:t>・世間の運動意識の低下</a:t>
            </a:r>
          </a:p>
          <a:p>
            <a:r>
              <a:rPr lang="ja-JP" altLang="en-US">
                <a:ea typeface="游ゴシック"/>
              </a:rPr>
              <a:t>・より本格的なものを求める層の増加</a:t>
            </a:r>
          </a:p>
        </p:txBody>
      </p:sp>
    </p:spTree>
    <p:extLst>
      <p:ext uri="{BB962C8B-B14F-4D97-AF65-F5344CB8AC3E}">
        <p14:creationId xmlns:p14="http://schemas.microsoft.com/office/powerpoint/2010/main" val="16250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FCAF8B-1F81-A0EC-1330-C01B49432FEC}"/>
              </a:ext>
            </a:extLst>
          </p:cNvPr>
          <p:cNvSpPr txBox="1"/>
          <p:nvPr/>
        </p:nvSpPr>
        <p:spPr>
          <a:xfrm>
            <a:off x="462643" y="400049"/>
            <a:ext cx="2122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 u="sng">
                <a:ea typeface="游ゴシック"/>
              </a:rPr>
              <a:t>クロスSWOT分析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78BFED-DA01-3C24-2920-938F755B6C85}"/>
              </a:ext>
            </a:extLst>
          </p:cNvPr>
          <p:cNvSpPr txBox="1"/>
          <p:nvPr/>
        </p:nvSpPr>
        <p:spPr>
          <a:xfrm>
            <a:off x="4216057" y="496374"/>
            <a:ext cx="376689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　　　　     </a:t>
            </a:r>
            <a:r>
              <a:rPr lang="ja-JP" altLang="en-US" sz="2000" b="1">
                <a:ea typeface="游ゴシック"/>
              </a:rPr>
              <a:t>≪機会≫</a:t>
            </a:r>
          </a:p>
          <a:p>
            <a:r>
              <a:rPr lang="ja-JP" altLang="en-US" sz="2000">
                <a:ea typeface="游ゴシック"/>
              </a:rPr>
              <a:t>     </a:t>
            </a:r>
            <a:r>
              <a:rPr lang="ja-JP" altLang="en-US" sz="2000" u="sng">
                <a:ea typeface="游ゴシック"/>
              </a:rPr>
              <a:t>仕事や学校帰りの移動時間</a:t>
            </a: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　　　　　</a:t>
            </a:r>
            <a:endParaRPr lang="ja-JP" altLang="en-US" b="1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　　　　      </a:t>
            </a:r>
            <a:r>
              <a:rPr lang="ja-JP" altLang="en-US" sz="2000" b="1">
                <a:ea typeface="游ゴシック"/>
              </a:rPr>
              <a:t>≪弱み≫</a:t>
            </a:r>
          </a:p>
          <a:p>
            <a:r>
              <a:rPr lang="ja-JP" altLang="en-US">
                <a:ea typeface="游ゴシック"/>
              </a:rPr>
              <a:t>　　      </a:t>
            </a:r>
            <a:r>
              <a:rPr lang="ja-JP" altLang="en-US" sz="2000" u="sng">
                <a:ea typeface="游ゴシック"/>
              </a:rPr>
              <a:t>スタッフが少ない</a:t>
            </a:r>
          </a:p>
          <a:p>
            <a:endParaRPr lang="ja-JP" altLang="en-US">
              <a:ea typeface="游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E4037F-B3AD-F3E2-D695-EAEF028081CF}"/>
              </a:ext>
            </a:extLst>
          </p:cNvPr>
          <p:cNvSpPr txBox="1"/>
          <p:nvPr/>
        </p:nvSpPr>
        <p:spPr>
          <a:xfrm>
            <a:off x="1966807" y="3426821"/>
            <a:ext cx="8925908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b="1">
                <a:ea typeface="游ゴシック"/>
              </a:rPr>
              <a:t>「</a:t>
            </a:r>
            <a:r>
              <a:rPr lang="ja-JP" altLang="en-US" sz="2800" b="1">
                <a:ea typeface="游ゴシック"/>
              </a:rPr>
              <a:t>気軽に通える」という立地を生かし、雇用の拡大に</a:t>
            </a:r>
            <a:endParaRPr lang="ja-JP"/>
          </a:p>
          <a:p>
            <a:r>
              <a:rPr lang="ja-JP" altLang="en-US" sz="3200" b="1">
                <a:ea typeface="游ゴシック"/>
              </a:rPr>
              <a:t>　</a:t>
            </a:r>
            <a:r>
              <a:rPr lang="ja-JP" altLang="en-US" sz="2400" b="1">
                <a:ea typeface="游ゴシック"/>
              </a:rPr>
              <a:t>※学校帰り、登校前にアルバイト etc</a:t>
            </a:r>
          </a:p>
          <a:p>
            <a:r>
              <a:rPr lang="ja-JP" altLang="en-US">
                <a:ea typeface="游ゴシック"/>
              </a:rPr>
              <a:t>　　　</a:t>
            </a:r>
            <a:endParaRPr lang="en-US" altLang="ja-JP">
              <a:ea typeface="游ゴシック"/>
            </a:endParaRPr>
          </a:p>
        </p:txBody>
      </p:sp>
      <p:sp>
        <p:nvSpPr>
          <p:cNvPr id="12" name="乗算記号 11">
            <a:extLst>
              <a:ext uri="{FF2B5EF4-FFF2-40B4-BE49-F238E27FC236}">
                <a16:creationId xmlns:a16="http://schemas.microsoft.com/office/drawing/2014/main" id="{0E54270F-22B9-BDB6-6D1B-3B77D41125E9}"/>
              </a:ext>
            </a:extLst>
          </p:cNvPr>
          <p:cNvSpPr/>
          <p:nvPr/>
        </p:nvSpPr>
        <p:spPr>
          <a:xfrm>
            <a:off x="5598876" y="1281699"/>
            <a:ext cx="988140" cy="583660"/>
          </a:xfrm>
          <a:prstGeom prst="mathMultiply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8F9F39-4E2C-382F-1271-71378A2E304B}"/>
              </a:ext>
            </a:extLst>
          </p:cNvPr>
          <p:cNvSpPr txBox="1"/>
          <p:nvPr/>
        </p:nvSpPr>
        <p:spPr>
          <a:xfrm>
            <a:off x="1636080" y="5018461"/>
            <a:ext cx="9098688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　　　　　　　　　　　　　　　</a:t>
            </a:r>
            <a:r>
              <a:rPr lang="ja-JP" altLang="en-US" b="1">
                <a:ea typeface="游ゴシック"/>
              </a:rPr>
              <a:t>　　</a:t>
            </a:r>
            <a:r>
              <a:rPr lang="ja-JP" altLang="en-US">
                <a:ea typeface="游ゴシック"/>
              </a:rPr>
              <a:t>　　　　　　　　　　　　　　　　</a:t>
            </a:r>
            <a:endParaRPr lang="en-US" altLang="ja-JP">
              <a:ea typeface="游ゴシック"/>
            </a:endParaRPr>
          </a:p>
          <a:p>
            <a:r>
              <a:rPr kumimoji="1" lang="ja-JP" altLang="en-US">
                <a:ea typeface="游ゴシック"/>
              </a:rPr>
              <a:t>　　　　　</a:t>
            </a:r>
            <a:endParaRPr kumimoji="1" lang="en-US" altLang="ja-JP">
              <a:ea typeface="游ゴシック"/>
            </a:endParaRPr>
          </a:p>
          <a:p>
            <a:r>
              <a:rPr kumimoji="1" lang="ja-JP" altLang="en-US">
                <a:ea typeface="游ゴシック"/>
              </a:rPr>
              <a:t>　　</a:t>
            </a:r>
            <a:r>
              <a:rPr lang="ja-JP" altLang="en-US" sz="2000" b="1" u="sng">
                <a:ea typeface="游ゴシック"/>
              </a:rPr>
              <a:t>スタッフによる清掃、セキュリティ管理が衛生面・防犯面の向上に</a:t>
            </a: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E2C11F61-93AD-D93F-9B56-D99221120CE2}"/>
              </a:ext>
            </a:extLst>
          </p:cNvPr>
          <p:cNvSpPr/>
          <p:nvPr/>
        </p:nvSpPr>
        <p:spPr>
          <a:xfrm>
            <a:off x="5853684" y="4692869"/>
            <a:ext cx="668563" cy="549965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次の値と等しい 2">
            <a:extLst>
              <a:ext uri="{FF2B5EF4-FFF2-40B4-BE49-F238E27FC236}">
                <a16:creationId xmlns:a16="http://schemas.microsoft.com/office/drawing/2014/main" id="{490BF338-9EE1-151F-2CC7-933960F1135F}"/>
              </a:ext>
            </a:extLst>
          </p:cNvPr>
          <p:cNvSpPr/>
          <p:nvPr/>
        </p:nvSpPr>
        <p:spPr>
          <a:xfrm rot="5400000">
            <a:off x="5797111" y="2726120"/>
            <a:ext cx="617482" cy="801415"/>
          </a:xfrm>
          <a:prstGeom prst="mathEqual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D978DD-00FF-EE0F-41DE-9369498BE8A7}"/>
              </a:ext>
            </a:extLst>
          </p:cNvPr>
          <p:cNvSpPr txBox="1"/>
          <p:nvPr/>
        </p:nvSpPr>
        <p:spPr>
          <a:xfrm>
            <a:off x="1585451" y="1272048"/>
            <a:ext cx="90825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游ゴシック"/>
              </a:rPr>
              <a:t>　</a:t>
            </a:r>
            <a:r>
              <a:rPr lang="ja-JP" altLang="en-US">
                <a:ea typeface="游ゴシック"/>
              </a:rPr>
              <a:t>　</a:t>
            </a:r>
            <a:r>
              <a:rPr lang="ja-JP">
                <a:ea typeface="游ゴシック"/>
              </a:rPr>
              <a:t>≪</a:t>
            </a:r>
            <a:r>
              <a:rPr lang="ja-JP" b="1">
                <a:ea typeface="游ゴシック"/>
              </a:rPr>
              <a:t>弱み</a:t>
            </a:r>
            <a:r>
              <a:rPr lang="ja-JP">
                <a:ea typeface="游ゴシック"/>
              </a:rPr>
              <a:t>≫</a:t>
            </a:r>
            <a:endParaRPr lang="en-US" altLang="ja-JP">
              <a:ea typeface="Meiryo UI"/>
            </a:endParaRPr>
          </a:p>
          <a:p>
            <a:r>
              <a:rPr lang="ja-JP" u="sng">
                <a:ea typeface="游ゴシック"/>
              </a:rPr>
              <a:t>本格的なものがすくない</a:t>
            </a:r>
            <a:endParaRPr lang="en-US" altLang="ja-JP">
              <a:ea typeface="Meiryo UI"/>
            </a:endParaRPr>
          </a:p>
          <a:p>
            <a:r>
              <a:rPr lang="ja-JP" altLang="en-US">
                <a:ea typeface="游ゴシック"/>
              </a:rPr>
              <a:t>　　　　　　　　　　　　　　　　　　　</a:t>
            </a:r>
            <a:r>
              <a:rPr lang="ja-JP" b="1">
                <a:ea typeface="游ゴシック"/>
              </a:rPr>
              <a:t>マシンを増や</a:t>
            </a:r>
            <a:r>
              <a:rPr lang="ja-JP" altLang="en-US" b="1">
                <a:ea typeface="游ゴシック"/>
              </a:rPr>
              <a:t>す</a:t>
            </a:r>
            <a:endParaRPr lang="ja-JP" b="1">
              <a:ea typeface="游ゴシック"/>
            </a:endParaRPr>
          </a:p>
          <a:p>
            <a:r>
              <a:rPr lang="ja-JP" altLang="en-US">
                <a:ea typeface="游ゴシック"/>
              </a:rPr>
              <a:t>　　　　　　　　　　　　　　　　　(</a:t>
            </a:r>
            <a:r>
              <a:rPr lang="ja-JP" altLang="en-US" b="1">
                <a:ea typeface="游ゴシック"/>
              </a:rPr>
              <a:t>ライザップの系列店であることを生かす)</a:t>
            </a:r>
          </a:p>
          <a:p>
            <a:endParaRPr lang="en-US" altLang="ja-JP" b="1">
              <a:ea typeface="游ゴシック"/>
            </a:endParaRPr>
          </a:p>
          <a:p>
            <a:r>
              <a:rPr lang="ja-JP" b="1">
                <a:ea typeface="游ゴシック"/>
              </a:rPr>
              <a:t>　　≪脅威≫</a:t>
            </a:r>
            <a:endParaRPr lang="en-US" altLang="ja-JP">
              <a:ea typeface="Meiryo UI"/>
            </a:endParaRPr>
          </a:p>
          <a:p>
            <a:r>
              <a:rPr lang="ja-JP">
                <a:ea typeface="游ゴシック"/>
              </a:rPr>
              <a:t>　　</a:t>
            </a:r>
            <a:r>
              <a:rPr lang="ja-JP" u="sng">
                <a:ea typeface="游ゴシック"/>
              </a:rPr>
              <a:t>競合他社</a:t>
            </a:r>
            <a:endParaRPr lang="en-US" altLang="ja-JP">
              <a:ea typeface="Meiryo UI"/>
            </a:endParaRPr>
          </a:p>
          <a:p>
            <a:endParaRPr lang="ja-JP">
              <a:ea typeface="游ゴシック"/>
            </a:endParaRPr>
          </a:p>
          <a:p>
            <a:pPr algn="l"/>
            <a:endParaRPr lang="ja-JP" altLang="en-US">
              <a:ea typeface="游ゴシック"/>
            </a:endParaRPr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26268697-3240-8DD3-979D-96DF0008A667}"/>
              </a:ext>
            </a:extLst>
          </p:cNvPr>
          <p:cNvSpPr/>
          <p:nvPr/>
        </p:nvSpPr>
        <p:spPr>
          <a:xfrm flipV="1">
            <a:off x="2175385" y="1843547"/>
            <a:ext cx="798871" cy="725130"/>
          </a:xfrm>
          <a:prstGeom prst="mathMultiply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7C29C3-DDD8-28E1-2BB1-1F1EB296A3E9}"/>
              </a:ext>
            </a:extLst>
          </p:cNvPr>
          <p:cNvSpPr txBox="1"/>
          <p:nvPr/>
        </p:nvSpPr>
        <p:spPr>
          <a:xfrm>
            <a:off x="1585451" y="405536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　　≪</a:t>
            </a:r>
            <a:r>
              <a:rPr kumimoji="1" lang="ja-JP" altLang="en-US" b="1"/>
              <a:t>強み</a:t>
            </a:r>
            <a:r>
              <a:rPr kumimoji="1" lang="ja-JP" altLang="en-US"/>
              <a:t>≫</a:t>
            </a:r>
            <a:endParaRPr kumimoji="1" lang="en-US" altLang="ja-JP"/>
          </a:p>
          <a:p>
            <a:r>
              <a:rPr kumimoji="1" lang="ja-JP" altLang="en-US"/>
              <a:t>　　店舗の多さ</a:t>
            </a:r>
            <a:endParaRPr kumimoji="1" lang="en-US" altLang="ja-JP"/>
          </a:p>
          <a:p>
            <a:r>
              <a:rPr lang="ja-JP" altLang="en-US"/>
              <a:t>　　　　　　　　　　　　　</a:t>
            </a:r>
            <a:r>
              <a:rPr lang="ja-JP" altLang="en-US" b="1"/>
              <a:t>　　</a:t>
            </a:r>
            <a:r>
              <a:rPr lang="ja-JP" altLang="en-US"/>
              <a:t>　　　　　　　　　　　　　　　　</a:t>
            </a:r>
            <a:endParaRPr lang="en-US" altLang="ja-JP"/>
          </a:p>
          <a:p>
            <a:r>
              <a:rPr kumimoji="1" lang="ja-JP" altLang="en-US"/>
              <a:t>　　　　　</a:t>
            </a:r>
            <a:endParaRPr kumimoji="1" lang="en-US" altLang="ja-JP"/>
          </a:p>
          <a:p>
            <a:r>
              <a:rPr kumimoji="1" lang="ja-JP" altLang="en-US"/>
              <a:t>　　　　</a:t>
            </a:r>
            <a:endParaRPr kumimoji="1" lang="en-US" altLang="ja-JP"/>
          </a:p>
          <a:p>
            <a:r>
              <a:rPr kumimoji="1" lang="ja-JP" altLang="en-US"/>
              <a:t>　　≪</a:t>
            </a:r>
            <a:r>
              <a:rPr lang="ja-JP" altLang="en-US" b="1"/>
              <a:t>機会</a:t>
            </a:r>
            <a:r>
              <a:rPr kumimoji="1" lang="ja-JP" altLang="en-US"/>
              <a:t>≫</a:t>
            </a:r>
            <a:endParaRPr kumimoji="1" lang="en-US" altLang="ja-JP"/>
          </a:p>
          <a:p>
            <a:r>
              <a:rPr lang="ja-JP" altLang="en-US"/>
              <a:t>　　出張先</a:t>
            </a:r>
            <a:endParaRPr kumimoji="1" lang="en-US" altLang="ja-JP"/>
          </a:p>
        </p:txBody>
      </p:sp>
      <p:sp>
        <p:nvSpPr>
          <p:cNvPr id="7" name="次の値と等しい 6">
            <a:extLst>
              <a:ext uri="{FF2B5EF4-FFF2-40B4-BE49-F238E27FC236}">
                <a16:creationId xmlns:a16="http://schemas.microsoft.com/office/drawing/2014/main" id="{EC9A0AE1-7E21-C47A-0716-D51148FDC1EA}"/>
              </a:ext>
            </a:extLst>
          </p:cNvPr>
          <p:cNvSpPr/>
          <p:nvPr/>
        </p:nvSpPr>
        <p:spPr>
          <a:xfrm>
            <a:off x="4731773" y="1855839"/>
            <a:ext cx="798871" cy="712838"/>
          </a:xfrm>
          <a:prstGeom prst="mathEqua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6A2FC168-3932-EB46-9C38-97E9F1579BDA}"/>
              </a:ext>
            </a:extLst>
          </p:cNvPr>
          <p:cNvSpPr/>
          <p:nvPr/>
        </p:nvSpPr>
        <p:spPr>
          <a:xfrm>
            <a:off x="2175385" y="4534935"/>
            <a:ext cx="793476" cy="795185"/>
          </a:xfrm>
          <a:prstGeom prst="mathMultiply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次の値と等しい 7">
            <a:extLst>
              <a:ext uri="{FF2B5EF4-FFF2-40B4-BE49-F238E27FC236}">
                <a16:creationId xmlns:a16="http://schemas.microsoft.com/office/drawing/2014/main" id="{E0D46A39-65A3-7118-2799-82294514910F}"/>
              </a:ext>
            </a:extLst>
          </p:cNvPr>
          <p:cNvSpPr/>
          <p:nvPr/>
        </p:nvSpPr>
        <p:spPr>
          <a:xfrm>
            <a:off x="4731773" y="4391231"/>
            <a:ext cx="793476" cy="795185"/>
          </a:xfrm>
          <a:prstGeom prst="mathEqua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A49327-E542-507F-0D21-51383BB21E4D}"/>
              </a:ext>
            </a:extLst>
          </p:cNvPr>
          <p:cNvSpPr txBox="1"/>
          <p:nvPr/>
        </p:nvSpPr>
        <p:spPr>
          <a:xfrm>
            <a:off x="5764695" y="46041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さらなる店舗の拡大</a:t>
            </a:r>
          </a:p>
        </p:txBody>
      </p:sp>
    </p:spTree>
    <p:extLst>
      <p:ext uri="{BB962C8B-B14F-4D97-AF65-F5344CB8AC3E}">
        <p14:creationId xmlns:p14="http://schemas.microsoft.com/office/powerpoint/2010/main" val="114299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9883CBB57DC64191A0BCA0906A8617" ma:contentTypeVersion="10" ma:contentTypeDescription="新しいドキュメントを作成します。" ma:contentTypeScope="" ma:versionID="a381005d037f537b46edb772787e81a1">
  <xsd:schema xmlns:xsd="http://www.w3.org/2001/XMLSchema" xmlns:xs="http://www.w3.org/2001/XMLSchema" xmlns:p="http://schemas.microsoft.com/office/2006/metadata/properties" xmlns:ns3="ee19d145-ee40-48cf-ae3b-64bc875d82bb" xmlns:ns4="6958fd42-4cd7-4a4d-829e-aa721258cd55" targetNamespace="http://schemas.microsoft.com/office/2006/metadata/properties" ma:root="true" ma:fieldsID="a9186b34805338345c0080dd3669c6d4" ns3:_="" ns4:_="">
    <xsd:import namespace="ee19d145-ee40-48cf-ae3b-64bc875d82bb"/>
    <xsd:import namespace="6958fd42-4cd7-4a4d-829e-aa721258cd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9d145-ee40-48cf-ae3b-64bc875d8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8fd42-4cd7-4a4d-829e-aa721258cd5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19d145-ee40-48cf-ae3b-64bc875d82bb" xsi:nil="true"/>
  </documentManagement>
</p:properties>
</file>

<file path=customXml/itemProps1.xml><?xml version="1.0" encoding="utf-8"?>
<ds:datastoreItem xmlns:ds="http://schemas.openxmlformats.org/officeDocument/2006/customXml" ds:itemID="{D7C5869B-64D6-40CA-B4A2-C73A66D05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1D20C-F3E9-4311-9320-FAC83678F7DB}">
  <ds:schemaRefs>
    <ds:schemaRef ds:uri="6958fd42-4cd7-4a4d-829e-aa721258cd55"/>
    <ds:schemaRef ds:uri="ee19d145-ee40-48cf-ae3b-64bc875d82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7A13A2-288A-45DC-B022-A013EA6B9554}">
  <ds:schemaRefs>
    <ds:schemaRef ds:uri="ee19d145-ee40-48cf-ae3b-64bc875d82bb"/>
    <ds:schemaRef ds:uri="http://purl.org/dc/elements/1.1/"/>
    <ds:schemaRef ds:uri="6958fd42-4cd7-4a4d-829e-aa721258cd55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ワイド画面</PresentationFormat>
  <Paragraphs>71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チョコザップ分析</vt:lpstr>
      <vt:lpstr>PowerPoint プレゼンテーション</vt:lpstr>
      <vt:lpstr>USP＋Inovation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202301820</dc:creator>
  <cp:lastModifiedBy>聡一朗 手塚</cp:lastModifiedBy>
  <cp:revision>3</cp:revision>
  <dcterms:created xsi:type="dcterms:W3CDTF">2023-12-19T06:27:24Z</dcterms:created>
  <dcterms:modified xsi:type="dcterms:W3CDTF">2024-01-16T14:25:43Z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0x010100509883CBB57DC64191A0BCA0906A8617</vt:lpwstr>
  </property>
</Properties>
</file>