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9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eh" initials="S" lastIdx="1" clrIdx="0">
    <p:extLst>
      <p:ext uri="{19B8F6BF-5375-455C-9EA6-DF929625EA0E}">
        <p15:presenceInfo xmlns:p15="http://schemas.microsoft.com/office/powerpoint/2012/main" userId="Same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6B0E-7BAC-A97F-ECD8-4F617753C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20" y="1169437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Video Subtitles Detector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81E82-46E0-4E59-B7FF-B569EA4D1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383" y="283239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Team Members </a:t>
            </a:r>
          </a:p>
          <a:p>
            <a:pPr>
              <a:buFontTx/>
              <a:buChar char="-"/>
            </a:pPr>
            <a:r>
              <a:rPr lang="en-US" dirty="0"/>
              <a:t>Mostafa Mohammed Nabil 20200548</a:t>
            </a:r>
          </a:p>
          <a:p>
            <a:pPr>
              <a:buFontTx/>
              <a:buChar char="-"/>
            </a:pPr>
            <a:r>
              <a:rPr lang="en-US" dirty="0"/>
              <a:t>Osama Ibrahim Marzouk 20200069</a:t>
            </a:r>
          </a:p>
          <a:p>
            <a:pPr>
              <a:buFontTx/>
              <a:buChar char="-"/>
            </a:pPr>
            <a:r>
              <a:rPr lang="en-US" dirty="0" err="1"/>
              <a:t>Joeshowa</a:t>
            </a:r>
            <a:r>
              <a:rPr lang="en-US" dirty="0"/>
              <a:t> George 20200131</a:t>
            </a:r>
          </a:p>
          <a:p>
            <a:pPr>
              <a:buFontTx/>
              <a:buChar char="-"/>
            </a:pPr>
            <a:r>
              <a:rPr lang="en-US" dirty="0"/>
              <a:t>Sameh Raouf Helmy 20200218</a:t>
            </a:r>
          </a:p>
          <a:p>
            <a:pPr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051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27557-568A-7D9F-EA24-3F258C2F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95" y="339012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Segmentation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85BDC6-7597-BA94-49BC-05F1486918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5995" y="999412"/>
            <a:ext cx="248786" cy="560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95F7C1-3B21-C2DE-F26D-1A19F312F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937" y="1391978"/>
            <a:ext cx="7597569" cy="512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110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F4C3F-8FC2-43F9-403B-71BB195B1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879" y="601261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Bounding Box Calculation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40B5DE-4574-A10A-DBCE-2A4501CEA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2809" y="3005847"/>
            <a:ext cx="6566169" cy="36965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296F76-E3E2-01B1-4EB6-B9DBB1FCB66D}"/>
              </a:ext>
            </a:extLst>
          </p:cNvPr>
          <p:cNvSpPr txBox="1"/>
          <p:nvPr/>
        </p:nvSpPr>
        <p:spPr>
          <a:xfrm>
            <a:off x="1127017" y="1776885"/>
            <a:ext cx="8493637" cy="1114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Detected subtitle regions using contours and morphological operations.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Code snippet: </a:t>
            </a:r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02C428E-82AC-22C2-AD4A-1C5256231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4136" y="3214962"/>
            <a:ext cx="457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235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B953-1C44-9E45-A50E-EF4E26AA5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A801F-9517-21E4-BFC2-C3128F418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889" y="1582091"/>
            <a:ext cx="8596668" cy="3880773"/>
          </a:xfrm>
        </p:spPr>
        <p:txBody>
          <a:bodyPr/>
          <a:lstStyle/>
          <a:p>
            <a:r>
              <a:rPr lang="en-US" dirty="0"/>
              <a:t>Screenshots of frame with bounding boxes around subtitles and words.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5FCCAA-038C-8641-C0B8-D8B6F863F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418" y="2402254"/>
            <a:ext cx="4738518" cy="34853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DFFC78-6D4F-C922-95F8-537AE9C5A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979" y="2239347"/>
            <a:ext cx="4602732" cy="34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25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0A58-692F-40DA-28A6-4F541E26E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955" y="824204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31EEC-568B-4934-7A5A-84014962E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955" y="2599128"/>
            <a:ext cx="8596668" cy="388077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Successfully detected and visualized subtitles and words.</a:t>
            </a:r>
          </a:p>
          <a:p>
            <a:pPr>
              <a:lnSpc>
                <a:spcPct val="200000"/>
              </a:lnSpc>
            </a:pPr>
            <a:r>
              <a:rPr lang="en-US" dirty="0"/>
              <a:t>Used traditional image processing techniques.</a:t>
            </a:r>
          </a:p>
          <a:p>
            <a:pPr>
              <a:lnSpc>
                <a:spcPct val="200000"/>
              </a:lnSpc>
            </a:pPr>
            <a:r>
              <a:rPr lang="en-US" dirty="0"/>
              <a:t>Future improvements: Enhance OCR accuracy, handle various subtitle styles.</a:t>
            </a:r>
          </a:p>
        </p:txBody>
      </p:sp>
    </p:spTree>
    <p:extLst>
      <p:ext uri="{BB962C8B-B14F-4D97-AF65-F5344CB8AC3E}">
        <p14:creationId xmlns:p14="http://schemas.microsoft.com/office/powerpoint/2010/main" val="630909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A75F0-52E9-EFB0-1590-FC45EE94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930" y="2186472"/>
            <a:ext cx="8494658" cy="2385527"/>
          </a:xfrm>
        </p:spPr>
        <p:txBody>
          <a:bodyPr>
            <a:noAutofit/>
          </a:bodyPr>
          <a:lstStyle/>
          <a:p>
            <a:pPr algn="ctr">
              <a:lnSpc>
                <a:spcPct val="200000"/>
              </a:lnSpc>
            </a:pPr>
            <a:r>
              <a:rPr lang="en-US" sz="60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0847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04EA4-F507-1C35-760A-85297977B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71936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C8D6CB-D06F-726B-CC47-9031E318BA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687498"/>
            <a:ext cx="4171976" cy="482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lang="en-US" dirty="0"/>
              <a:t>Introduction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None/>
              <a:tabLst/>
              <a:defRPr/>
            </a:pPr>
            <a:endParaRPr lang="en-US" dirty="0"/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lang="en-US" dirty="0"/>
              <a:t>Methodology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None/>
              <a:tabLst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      - </a:t>
            </a:r>
            <a:r>
              <a:rPr lang="en-US" dirty="0"/>
              <a:t>Reading and Processing Video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    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- </a:t>
            </a:r>
            <a:r>
              <a:rPr lang="en-US" dirty="0"/>
              <a:t>Preprocessing and Noise Removal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     - </a:t>
            </a:r>
            <a:r>
              <a:rPr lang="en-US" dirty="0"/>
              <a:t>Segmentation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     - </a:t>
            </a:r>
            <a:r>
              <a:rPr lang="en-US" dirty="0"/>
              <a:t>Bounding Box Calculation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     - </a:t>
            </a:r>
            <a:r>
              <a:rPr lang="en-US" dirty="0"/>
              <a:t>Results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None/>
              <a:tabLst/>
              <a:defRPr/>
            </a:pPr>
            <a:endParaRPr lang="en-US" dirty="0"/>
          </a:p>
          <a:p>
            <a:pPr>
              <a:buClr>
                <a:srgbClr val="5FCBEF"/>
              </a:buClr>
              <a:buFont typeface="Wingdings" panose="05000000000000000000" pitchFamily="2" charset="2"/>
              <a:buChar char="Ø"/>
              <a:defRPr/>
            </a:pPr>
            <a:r>
              <a:rPr lang="en-US" dirty="0"/>
              <a:t>Conclusion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Tx/>
              <a:buChar char="-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7297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43656-DEEF-A77A-7F9C-D75D4360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36171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1E5B37-AF46-BABD-E817-A99A03A5D0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526937"/>
            <a:ext cx="793037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Objective: Detect and visualize subtitles and individual words in a video.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Approach: Utilize traditional image processing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Tools: OpenCV, Python </a:t>
            </a:r>
          </a:p>
        </p:txBody>
      </p:sp>
    </p:spTree>
    <p:extLst>
      <p:ext uri="{BB962C8B-B14F-4D97-AF65-F5344CB8AC3E}">
        <p14:creationId xmlns:p14="http://schemas.microsoft.com/office/powerpoint/2010/main" val="200633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29B8-8E04-5609-556E-80CCD586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Reading and Processing Video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1A97AA-7D4E-EEE6-1B71-28F20D5D52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532739"/>
            <a:ext cx="5766322" cy="1945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Used OpenCV to read the video and extract frames.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Code snippet: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EE17A1-5D18-7B6A-228E-C52B5D711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691" y="3065970"/>
            <a:ext cx="5121084" cy="33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8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AE48E-9976-4BCA-949D-6A0588BE4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Preprocessing and Noise Removal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3307916-B21F-BF64-10B5-0C64E9674D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696025"/>
            <a:ext cx="7343742" cy="1945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Steps: Convert to grayscale, apply Gaussian blur, and thresholding.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Code snippet: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94AC34-0985-A47C-6ACB-033F20D2C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763" y="3424335"/>
            <a:ext cx="6705810" cy="158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48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94A6-FB74-BD5A-5AFD-4F5C7B589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Preprocessing and Noise Removal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576CF-994C-E80F-4E5F-E637B2A1B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940" y="1488614"/>
            <a:ext cx="3857344" cy="23759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A1645E-7801-3B5B-15FA-20A51104F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00" y="1460557"/>
            <a:ext cx="3857344" cy="2404049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3D55B8-97DD-7419-76C8-24E999BC8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3399" y="1488614"/>
            <a:ext cx="4184035" cy="48468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155295-BB44-C602-BBE3-8035E24E4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250" y="1460557"/>
            <a:ext cx="4337686" cy="24040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049C7C-8347-8491-B94E-A535990C9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80" y="3521656"/>
            <a:ext cx="4417717" cy="28118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25843EB-A66D-8230-1AAD-999679BB8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8723" y="3864606"/>
            <a:ext cx="3973777" cy="207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74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27557-568A-7D9F-EA24-3F258C2F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95" y="339012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Segmentation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85BDC6-7597-BA94-49BC-05F1486918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069" y="1165926"/>
            <a:ext cx="7779694" cy="1391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Detected subtitle regions using contours and morphological operations.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Code snippet: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565CE6-7979-89B6-AF6E-E9C1574F3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02" y="2650638"/>
            <a:ext cx="8458574" cy="396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71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27557-568A-7D9F-EA24-3F258C2F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95" y="339012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Segmentation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85BDC6-7597-BA94-49BC-05F1486918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069" y="1581424"/>
            <a:ext cx="248786" cy="560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22E6A-E389-837F-3CCC-131587BD0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4" y="1372153"/>
            <a:ext cx="8481527" cy="514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40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27557-568A-7D9F-EA24-3F258C2F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995" y="339012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Segmentation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85BDC6-7597-BA94-49BC-05F1486918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5995" y="999412"/>
            <a:ext cx="248786" cy="560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061908-F47D-3EE6-2E8A-529DC7F91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880" y="1166327"/>
            <a:ext cx="7821805" cy="499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69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</TotalTime>
  <Words>203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Algerian</vt:lpstr>
      <vt:lpstr>Arial</vt:lpstr>
      <vt:lpstr>Trebuchet MS</vt:lpstr>
      <vt:lpstr>Wingdings</vt:lpstr>
      <vt:lpstr>Wingdings 3</vt:lpstr>
      <vt:lpstr>Facet</vt:lpstr>
      <vt:lpstr>Video Subtitles Detector</vt:lpstr>
      <vt:lpstr>Outline</vt:lpstr>
      <vt:lpstr>Introduction</vt:lpstr>
      <vt:lpstr>Reading and Processing Video</vt:lpstr>
      <vt:lpstr>Preprocessing and Noise Removal</vt:lpstr>
      <vt:lpstr>Preprocessing and Noise Removal</vt:lpstr>
      <vt:lpstr>Segmentation</vt:lpstr>
      <vt:lpstr>Segmentation</vt:lpstr>
      <vt:lpstr>Segmentation</vt:lpstr>
      <vt:lpstr>Segmentation</vt:lpstr>
      <vt:lpstr>Bounding Box Calculation</vt:lpstr>
      <vt:lpstr>Results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Image Processing</dc:title>
  <dc:creator>Sameh</dc:creator>
  <cp:lastModifiedBy>Sameh</cp:lastModifiedBy>
  <cp:revision>5</cp:revision>
  <dcterms:created xsi:type="dcterms:W3CDTF">2024-05-16T21:20:47Z</dcterms:created>
  <dcterms:modified xsi:type="dcterms:W3CDTF">2024-05-18T22:47:07Z</dcterms:modified>
</cp:coreProperties>
</file>